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6"/>
  </p:notesMasterIdLst>
  <p:sldIdLst>
    <p:sldId id="256" r:id="rId2"/>
    <p:sldId id="318" r:id="rId3"/>
    <p:sldId id="317" r:id="rId4"/>
    <p:sldId id="266" r:id="rId5"/>
    <p:sldId id="261" r:id="rId6"/>
    <p:sldId id="280" r:id="rId7"/>
    <p:sldId id="291" r:id="rId8"/>
    <p:sldId id="276" r:id="rId9"/>
    <p:sldId id="267" r:id="rId10"/>
    <p:sldId id="265" r:id="rId11"/>
    <p:sldId id="257" r:id="rId12"/>
    <p:sldId id="298" r:id="rId13"/>
    <p:sldId id="262" r:id="rId14"/>
    <p:sldId id="260" r:id="rId15"/>
    <p:sldId id="264" r:id="rId16"/>
    <p:sldId id="305" r:id="rId17"/>
    <p:sldId id="306" r:id="rId18"/>
    <p:sldId id="307" r:id="rId19"/>
    <p:sldId id="325" r:id="rId20"/>
    <p:sldId id="311" r:id="rId21"/>
    <p:sldId id="312" r:id="rId22"/>
    <p:sldId id="313" r:id="rId23"/>
    <p:sldId id="308" r:id="rId24"/>
    <p:sldId id="284" r:id="rId25"/>
    <p:sldId id="328" r:id="rId26"/>
    <p:sldId id="327" r:id="rId27"/>
    <p:sldId id="329" r:id="rId28"/>
    <p:sldId id="321" r:id="rId29"/>
    <p:sldId id="320" r:id="rId30"/>
    <p:sldId id="314" r:id="rId31"/>
    <p:sldId id="322" r:id="rId32"/>
    <p:sldId id="326" r:id="rId33"/>
    <p:sldId id="324" r:id="rId34"/>
    <p:sldId id="323" r:id="rId35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7"/>
      <p:bold r:id="rId38"/>
      <p:italic r:id="rId39"/>
      <p:boldItalic r:id="rId40"/>
    </p:embeddedFont>
    <p:embeddedFont>
      <p:font typeface="Fira Sans Extra Condensed" panose="020B0503050000020004" pitchFamily="34" charset="0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5E41CF-92DA-43A6-A67A-B9868A3812B2}">
  <a:tblStyle styleId="{F65E41CF-92DA-43A6-A67A-B9868A3812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87380" autoAdjust="0"/>
  </p:normalViewPr>
  <p:slideViewPr>
    <p:cSldViewPr snapToGrid="0">
      <p:cViewPr varScale="1">
        <p:scale>
          <a:sx n="76" d="100"/>
          <a:sy n="76" d="100"/>
        </p:scale>
        <p:origin x="10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84295A-5C4D-4CF7-B081-9DAEEE5370CA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47711CAB-3844-4769-B68C-1FB4EFC0A347}">
      <dgm:prSet phldrT="[Text]"/>
      <dgm:spPr/>
      <dgm:t>
        <a:bodyPr/>
        <a:lstStyle/>
        <a:p>
          <a:r>
            <a:rPr lang="en-US" dirty="0"/>
            <a:t>Text Casing</a:t>
          </a:r>
        </a:p>
      </dgm:t>
    </dgm:pt>
    <dgm:pt modelId="{B5BCCAE5-7BF0-476A-AF3A-723F24387C22}" type="parTrans" cxnId="{5D0B4961-AE75-4631-87FF-5DF58B48C85C}">
      <dgm:prSet/>
      <dgm:spPr/>
      <dgm:t>
        <a:bodyPr/>
        <a:lstStyle/>
        <a:p>
          <a:endParaRPr lang="en-US"/>
        </a:p>
      </dgm:t>
    </dgm:pt>
    <dgm:pt modelId="{E5F2C0D6-ADC4-446F-B7E6-31EEFD6D1A45}" type="sibTrans" cxnId="{5D0B4961-AE75-4631-87FF-5DF58B48C85C}">
      <dgm:prSet/>
      <dgm:spPr/>
      <dgm:t>
        <a:bodyPr/>
        <a:lstStyle/>
        <a:p>
          <a:endParaRPr lang="en-US"/>
        </a:p>
      </dgm:t>
    </dgm:pt>
    <dgm:pt modelId="{D8529921-BE05-41FD-972C-114F2617AEF3}">
      <dgm:prSet phldrT="[Text]"/>
      <dgm:spPr/>
      <dgm:t>
        <a:bodyPr/>
        <a:lstStyle/>
        <a:p>
          <a:r>
            <a:rPr lang="en-US" dirty="0"/>
            <a:t>Removed Stopped Words</a:t>
          </a:r>
        </a:p>
      </dgm:t>
    </dgm:pt>
    <dgm:pt modelId="{73CDF400-76A2-4B68-9F78-6765210AEDB4}" type="parTrans" cxnId="{5AE0580D-278B-474B-B2D6-403238B2D23E}">
      <dgm:prSet/>
      <dgm:spPr/>
      <dgm:t>
        <a:bodyPr/>
        <a:lstStyle/>
        <a:p>
          <a:endParaRPr lang="en-US"/>
        </a:p>
      </dgm:t>
    </dgm:pt>
    <dgm:pt modelId="{F6EF1D5B-1213-4AEF-85AE-C27D5516957A}" type="sibTrans" cxnId="{5AE0580D-278B-474B-B2D6-403238B2D23E}">
      <dgm:prSet/>
      <dgm:spPr/>
      <dgm:t>
        <a:bodyPr/>
        <a:lstStyle/>
        <a:p>
          <a:endParaRPr lang="en-US"/>
        </a:p>
      </dgm:t>
    </dgm:pt>
    <dgm:pt modelId="{DCD78230-7169-46D2-9545-2163EBBF759E}">
      <dgm:prSet phldrT="[Text]"/>
      <dgm:spPr/>
      <dgm:t>
        <a:bodyPr/>
        <a:lstStyle/>
        <a:p>
          <a:r>
            <a:rPr lang="en-US" dirty="0"/>
            <a:t>Removed Punctuation</a:t>
          </a:r>
        </a:p>
      </dgm:t>
    </dgm:pt>
    <dgm:pt modelId="{5B9F2E82-03B0-4948-8B71-52765209FB6D}" type="parTrans" cxnId="{210070F4-CE61-48FA-8FB1-B9F07A9DE65C}">
      <dgm:prSet/>
      <dgm:spPr/>
      <dgm:t>
        <a:bodyPr/>
        <a:lstStyle/>
        <a:p>
          <a:endParaRPr lang="en-US"/>
        </a:p>
      </dgm:t>
    </dgm:pt>
    <dgm:pt modelId="{95AE9F6D-8112-4375-927B-AFD7601183F7}" type="sibTrans" cxnId="{210070F4-CE61-48FA-8FB1-B9F07A9DE65C}">
      <dgm:prSet/>
      <dgm:spPr/>
      <dgm:t>
        <a:bodyPr/>
        <a:lstStyle/>
        <a:p>
          <a:endParaRPr lang="en-US"/>
        </a:p>
      </dgm:t>
    </dgm:pt>
    <dgm:pt modelId="{BE3EEA68-A90B-4B56-927A-BB8CA7BE4C9D}">
      <dgm:prSet phldrT="[Text]"/>
      <dgm:spPr/>
      <dgm:t>
        <a:bodyPr/>
        <a:lstStyle/>
        <a:p>
          <a:r>
            <a:rPr lang="en-US" dirty="0"/>
            <a:t>Removed URL/Website taxonomy</a:t>
          </a:r>
        </a:p>
      </dgm:t>
    </dgm:pt>
    <dgm:pt modelId="{259C79FB-7F7E-44F3-ABEF-E477B69FE935}" type="parTrans" cxnId="{0E4B8864-CCA4-4B18-B188-9117BE8CC806}">
      <dgm:prSet/>
      <dgm:spPr/>
      <dgm:t>
        <a:bodyPr/>
        <a:lstStyle/>
        <a:p>
          <a:endParaRPr lang="en-US"/>
        </a:p>
      </dgm:t>
    </dgm:pt>
    <dgm:pt modelId="{2368DA1A-8720-4F87-B47F-0BC6B9E174A4}" type="sibTrans" cxnId="{0E4B8864-CCA4-4B18-B188-9117BE8CC806}">
      <dgm:prSet/>
      <dgm:spPr/>
      <dgm:t>
        <a:bodyPr/>
        <a:lstStyle/>
        <a:p>
          <a:endParaRPr lang="en-US"/>
        </a:p>
      </dgm:t>
    </dgm:pt>
    <dgm:pt modelId="{80B346F2-D603-4345-8CFF-D461179A5AA7}">
      <dgm:prSet phldrT="[Text]"/>
      <dgm:spPr/>
      <dgm:t>
        <a:bodyPr/>
        <a:lstStyle/>
        <a:p>
          <a:r>
            <a:rPr lang="en-US" dirty="0"/>
            <a:t>Word Tokenize</a:t>
          </a:r>
        </a:p>
      </dgm:t>
    </dgm:pt>
    <dgm:pt modelId="{796BD813-92BE-4E81-8195-1C1E61DFDEDF}" type="parTrans" cxnId="{BEC565FB-7419-4DDD-9A91-D45C9C541CD1}">
      <dgm:prSet/>
      <dgm:spPr/>
      <dgm:t>
        <a:bodyPr/>
        <a:lstStyle/>
        <a:p>
          <a:endParaRPr lang="en-US"/>
        </a:p>
      </dgm:t>
    </dgm:pt>
    <dgm:pt modelId="{6F7E01AA-30E3-42DC-90F1-78B4A186D573}" type="sibTrans" cxnId="{BEC565FB-7419-4DDD-9A91-D45C9C541CD1}">
      <dgm:prSet/>
      <dgm:spPr/>
      <dgm:t>
        <a:bodyPr/>
        <a:lstStyle/>
        <a:p>
          <a:endParaRPr lang="en-US"/>
        </a:p>
      </dgm:t>
    </dgm:pt>
    <dgm:pt modelId="{1292CB7E-0DC4-445E-BFC4-0D0E399EB065}">
      <dgm:prSet phldrT="[Text]"/>
      <dgm:spPr/>
      <dgm:t>
        <a:bodyPr/>
        <a:lstStyle/>
        <a:p>
          <a:r>
            <a:rPr lang="en-US" dirty="0"/>
            <a:t>Lemmatize</a:t>
          </a:r>
        </a:p>
      </dgm:t>
    </dgm:pt>
    <dgm:pt modelId="{6E169F68-1937-49B2-9A0F-95713EC22A38}" type="parTrans" cxnId="{DEBA9B3B-3378-4866-95F0-A59F8417C3A0}">
      <dgm:prSet/>
      <dgm:spPr/>
      <dgm:t>
        <a:bodyPr/>
        <a:lstStyle/>
        <a:p>
          <a:endParaRPr lang="en-US"/>
        </a:p>
      </dgm:t>
    </dgm:pt>
    <dgm:pt modelId="{6BBAAEC9-AFA9-44C0-A4DA-C7FFE6371CA1}" type="sibTrans" cxnId="{DEBA9B3B-3378-4866-95F0-A59F8417C3A0}">
      <dgm:prSet/>
      <dgm:spPr/>
      <dgm:t>
        <a:bodyPr/>
        <a:lstStyle/>
        <a:p>
          <a:endParaRPr lang="en-US"/>
        </a:p>
      </dgm:t>
    </dgm:pt>
    <dgm:pt modelId="{F163E9E5-F200-4614-BF9E-14EA19933B7D}">
      <dgm:prSet phldrT="[Text]"/>
      <dgm:spPr/>
      <dgm:t>
        <a:bodyPr/>
        <a:lstStyle/>
        <a:p>
          <a:r>
            <a:rPr lang="en-US" dirty="0"/>
            <a:t>Null and duplicate Check</a:t>
          </a:r>
        </a:p>
      </dgm:t>
    </dgm:pt>
    <dgm:pt modelId="{42577868-84F1-46D1-AE8A-88043B24B678}" type="parTrans" cxnId="{D57F3149-1B93-400A-9CC5-3C74101366A1}">
      <dgm:prSet/>
      <dgm:spPr/>
      <dgm:t>
        <a:bodyPr/>
        <a:lstStyle/>
        <a:p>
          <a:endParaRPr lang="en-US"/>
        </a:p>
      </dgm:t>
    </dgm:pt>
    <dgm:pt modelId="{FA4F63E2-4074-4BBE-9E29-A6F0404DB663}" type="sibTrans" cxnId="{D57F3149-1B93-400A-9CC5-3C74101366A1}">
      <dgm:prSet/>
      <dgm:spPr/>
      <dgm:t>
        <a:bodyPr/>
        <a:lstStyle/>
        <a:p>
          <a:endParaRPr lang="en-US"/>
        </a:p>
      </dgm:t>
    </dgm:pt>
    <dgm:pt modelId="{2164CB0E-53A7-4F92-8725-F1BC3CAF8778}" type="pres">
      <dgm:prSet presAssocID="{FC84295A-5C4D-4CF7-B081-9DAEEE5370CA}" presName="Name0" presStyleCnt="0">
        <dgm:presLayoutVars>
          <dgm:dir/>
          <dgm:resizeHandles val="exact"/>
        </dgm:presLayoutVars>
      </dgm:prSet>
      <dgm:spPr/>
    </dgm:pt>
    <dgm:pt modelId="{B1537BBC-3E44-42F9-BBA9-F27A01E39D27}" type="pres">
      <dgm:prSet presAssocID="{FC84295A-5C4D-4CF7-B081-9DAEEE5370CA}" presName="arrow" presStyleLbl="bgShp" presStyleIdx="0" presStyleCnt="1"/>
      <dgm:spPr/>
    </dgm:pt>
    <dgm:pt modelId="{FAEF50CB-C508-4C27-8BF5-7CBE5744DBC5}" type="pres">
      <dgm:prSet presAssocID="{FC84295A-5C4D-4CF7-B081-9DAEEE5370CA}" presName="points" presStyleCnt="0"/>
      <dgm:spPr/>
    </dgm:pt>
    <dgm:pt modelId="{E9D7A22A-6D1C-4F03-B324-7473EFBD86C5}" type="pres">
      <dgm:prSet presAssocID="{F163E9E5-F200-4614-BF9E-14EA19933B7D}" presName="compositeA" presStyleCnt="0"/>
      <dgm:spPr/>
    </dgm:pt>
    <dgm:pt modelId="{7BCDFB02-DDD9-4D08-B674-A17ADEBE317E}" type="pres">
      <dgm:prSet presAssocID="{F163E9E5-F200-4614-BF9E-14EA19933B7D}" presName="textA" presStyleLbl="revTx" presStyleIdx="0" presStyleCnt="7">
        <dgm:presLayoutVars>
          <dgm:bulletEnabled val="1"/>
        </dgm:presLayoutVars>
      </dgm:prSet>
      <dgm:spPr/>
    </dgm:pt>
    <dgm:pt modelId="{9F993219-D64F-4CA7-AB41-F8D7800616C3}" type="pres">
      <dgm:prSet presAssocID="{F163E9E5-F200-4614-BF9E-14EA19933B7D}" presName="circleA" presStyleLbl="node1" presStyleIdx="0" presStyleCnt="7"/>
      <dgm:spPr/>
    </dgm:pt>
    <dgm:pt modelId="{25EF5477-5C26-4305-83E6-E950FEC80014}" type="pres">
      <dgm:prSet presAssocID="{F163E9E5-F200-4614-BF9E-14EA19933B7D}" presName="spaceA" presStyleCnt="0"/>
      <dgm:spPr/>
    </dgm:pt>
    <dgm:pt modelId="{CEC95416-49D6-41FF-987A-9E55A71EAF9F}" type="pres">
      <dgm:prSet presAssocID="{FA4F63E2-4074-4BBE-9E29-A6F0404DB663}" presName="space" presStyleCnt="0"/>
      <dgm:spPr/>
    </dgm:pt>
    <dgm:pt modelId="{76F6ECEB-BA09-4888-A375-D522D9595CD7}" type="pres">
      <dgm:prSet presAssocID="{47711CAB-3844-4769-B68C-1FB4EFC0A347}" presName="compositeB" presStyleCnt="0"/>
      <dgm:spPr/>
    </dgm:pt>
    <dgm:pt modelId="{21EEAF9F-FDFE-47D5-9EA4-8D9CF8EDA8D4}" type="pres">
      <dgm:prSet presAssocID="{47711CAB-3844-4769-B68C-1FB4EFC0A347}" presName="textB" presStyleLbl="revTx" presStyleIdx="1" presStyleCnt="7">
        <dgm:presLayoutVars>
          <dgm:bulletEnabled val="1"/>
        </dgm:presLayoutVars>
      </dgm:prSet>
      <dgm:spPr/>
    </dgm:pt>
    <dgm:pt modelId="{10A1A0D4-A8B7-4C27-9947-5077C5DD2CAE}" type="pres">
      <dgm:prSet presAssocID="{47711CAB-3844-4769-B68C-1FB4EFC0A347}" presName="circleB" presStyleLbl="node1" presStyleIdx="1" presStyleCnt="7"/>
      <dgm:spPr/>
    </dgm:pt>
    <dgm:pt modelId="{0F88DA33-1AE2-4DF0-8348-6DF541C42D9D}" type="pres">
      <dgm:prSet presAssocID="{47711CAB-3844-4769-B68C-1FB4EFC0A347}" presName="spaceB" presStyleCnt="0"/>
      <dgm:spPr/>
    </dgm:pt>
    <dgm:pt modelId="{B9F1312C-AD75-4905-9C15-B19CDB68059C}" type="pres">
      <dgm:prSet presAssocID="{E5F2C0D6-ADC4-446F-B7E6-31EEFD6D1A45}" presName="space" presStyleCnt="0"/>
      <dgm:spPr/>
    </dgm:pt>
    <dgm:pt modelId="{E1ACD88E-C21A-4915-AF7D-F9EC83919CB2}" type="pres">
      <dgm:prSet presAssocID="{D8529921-BE05-41FD-972C-114F2617AEF3}" presName="compositeA" presStyleCnt="0"/>
      <dgm:spPr/>
    </dgm:pt>
    <dgm:pt modelId="{7042CB54-F2A8-4F2D-837D-77FB738199D3}" type="pres">
      <dgm:prSet presAssocID="{D8529921-BE05-41FD-972C-114F2617AEF3}" presName="textA" presStyleLbl="revTx" presStyleIdx="2" presStyleCnt="7">
        <dgm:presLayoutVars>
          <dgm:bulletEnabled val="1"/>
        </dgm:presLayoutVars>
      </dgm:prSet>
      <dgm:spPr/>
    </dgm:pt>
    <dgm:pt modelId="{04D5CD59-13CF-4AD2-97E0-C191341F1BB8}" type="pres">
      <dgm:prSet presAssocID="{D8529921-BE05-41FD-972C-114F2617AEF3}" presName="circleA" presStyleLbl="node1" presStyleIdx="2" presStyleCnt="7"/>
      <dgm:spPr/>
    </dgm:pt>
    <dgm:pt modelId="{375824A6-97B6-4E99-8A5D-AB29A07E3BE3}" type="pres">
      <dgm:prSet presAssocID="{D8529921-BE05-41FD-972C-114F2617AEF3}" presName="spaceA" presStyleCnt="0"/>
      <dgm:spPr/>
    </dgm:pt>
    <dgm:pt modelId="{BB03A66A-3BCA-437D-8EF3-646BFF5DB4E5}" type="pres">
      <dgm:prSet presAssocID="{F6EF1D5B-1213-4AEF-85AE-C27D5516957A}" presName="space" presStyleCnt="0"/>
      <dgm:spPr/>
    </dgm:pt>
    <dgm:pt modelId="{0FD007BA-C4C5-43EA-BF5C-3A0CE9A2D650}" type="pres">
      <dgm:prSet presAssocID="{DCD78230-7169-46D2-9545-2163EBBF759E}" presName="compositeB" presStyleCnt="0"/>
      <dgm:spPr/>
    </dgm:pt>
    <dgm:pt modelId="{FEB96D35-5256-4651-9E8D-D564692F5DC5}" type="pres">
      <dgm:prSet presAssocID="{DCD78230-7169-46D2-9545-2163EBBF759E}" presName="textB" presStyleLbl="revTx" presStyleIdx="3" presStyleCnt="7">
        <dgm:presLayoutVars>
          <dgm:bulletEnabled val="1"/>
        </dgm:presLayoutVars>
      </dgm:prSet>
      <dgm:spPr/>
    </dgm:pt>
    <dgm:pt modelId="{0F272056-4486-4A57-B5BC-337930F9B977}" type="pres">
      <dgm:prSet presAssocID="{DCD78230-7169-46D2-9545-2163EBBF759E}" presName="circleB" presStyleLbl="node1" presStyleIdx="3" presStyleCnt="7"/>
      <dgm:spPr/>
    </dgm:pt>
    <dgm:pt modelId="{7C0BA1AD-5A02-45ED-8B07-A686DC40E3E6}" type="pres">
      <dgm:prSet presAssocID="{DCD78230-7169-46D2-9545-2163EBBF759E}" presName="spaceB" presStyleCnt="0"/>
      <dgm:spPr/>
    </dgm:pt>
    <dgm:pt modelId="{4427C1A6-C398-45C7-9310-3567E5E2264A}" type="pres">
      <dgm:prSet presAssocID="{95AE9F6D-8112-4375-927B-AFD7601183F7}" presName="space" presStyleCnt="0"/>
      <dgm:spPr/>
    </dgm:pt>
    <dgm:pt modelId="{3C0411DE-5E64-4F76-9641-22A0036B219D}" type="pres">
      <dgm:prSet presAssocID="{BE3EEA68-A90B-4B56-927A-BB8CA7BE4C9D}" presName="compositeA" presStyleCnt="0"/>
      <dgm:spPr/>
    </dgm:pt>
    <dgm:pt modelId="{F09F4453-0342-4F11-A8EE-34801996739D}" type="pres">
      <dgm:prSet presAssocID="{BE3EEA68-A90B-4B56-927A-BB8CA7BE4C9D}" presName="textA" presStyleLbl="revTx" presStyleIdx="4" presStyleCnt="7">
        <dgm:presLayoutVars>
          <dgm:bulletEnabled val="1"/>
        </dgm:presLayoutVars>
      </dgm:prSet>
      <dgm:spPr/>
    </dgm:pt>
    <dgm:pt modelId="{1F9BFC28-7459-4891-8EDB-2F189F356D3F}" type="pres">
      <dgm:prSet presAssocID="{BE3EEA68-A90B-4B56-927A-BB8CA7BE4C9D}" presName="circleA" presStyleLbl="node1" presStyleIdx="4" presStyleCnt="7"/>
      <dgm:spPr/>
    </dgm:pt>
    <dgm:pt modelId="{C68AF3E1-CD3F-4A98-90AC-E2964EA52A90}" type="pres">
      <dgm:prSet presAssocID="{BE3EEA68-A90B-4B56-927A-BB8CA7BE4C9D}" presName="spaceA" presStyleCnt="0"/>
      <dgm:spPr/>
    </dgm:pt>
    <dgm:pt modelId="{EBCB4C16-DDDF-4592-9CFF-415AE1D97F7F}" type="pres">
      <dgm:prSet presAssocID="{2368DA1A-8720-4F87-B47F-0BC6B9E174A4}" presName="space" presStyleCnt="0"/>
      <dgm:spPr/>
    </dgm:pt>
    <dgm:pt modelId="{C5F644D1-5C2F-489F-9E96-C2DD695528AD}" type="pres">
      <dgm:prSet presAssocID="{80B346F2-D603-4345-8CFF-D461179A5AA7}" presName="compositeB" presStyleCnt="0"/>
      <dgm:spPr/>
    </dgm:pt>
    <dgm:pt modelId="{2468E789-5AF3-4499-B9B0-3AA0010096F8}" type="pres">
      <dgm:prSet presAssocID="{80B346F2-D603-4345-8CFF-D461179A5AA7}" presName="textB" presStyleLbl="revTx" presStyleIdx="5" presStyleCnt="7">
        <dgm:presLayoutVars>
          <dgm:bulletEnabled val="1"/>
        </dgm:presLayoutVars>
      </dgm:prSet>
      <dgm:spPr/>
    </dgm:pt>
    <dgm:pt modelId="{F38544E1-6DB6-4E97-9478-A9E11AFBB414}" type="pres">
      <dgm:prSet presAssocID="{80B346F2-D603-4345-8CFF-D461179A5AA7}" presName="circleB" presStyleLbl="node1" presStyleIdx="5" presStyleCnt="7"/>
      <dgm:spPr/>
    </dgm:pt>
    <dgm:pt modelId="{A0233D87-8324-4EA5-A39B-F37BED29FC35}" type="pres">
      <dgm:prSet presAssocID="{80B346F2-D603-4345-8CFF-D461179A5AA7}" presName="spaceB" presStyleCnt="0"/>
      <dgm:spPr/>
    </dgm:pt>
    <dgm:pt modelId="{D64B5513-979B-4B59-AE8D-CA045D21CDC3}" type="pres">
      <dgm:prSet presAssocID="{6F7E01AA-30E3-42DC-90F1-78B4A186D573}" presName="space" presStyleCnt="0"/>
      <dgm:spPr/>
    </dgm:pt>
    <dgm:pt modelId="{525B1F3F-C0F0-45E6-AEAB-3514B391073A}" type="pres">
      <dgm:prSet presAssocID="{1292CB7E-0DC4-445E-BFC4-0D0E399EB065}" presName="compositeA" presStyleCnt="0"/>
      <dgm:spPr/>
    </dgm:pt>
    <dgm:pt modelId="{8EA3E6A6-37B6-4A6D-95CB-BAF2D1679D55}" type="pres">
      <dgm:prSet presAssocID="{1292CB7E-0DC4-445E-BFC4-0D0E399EB065}" presName="textA" presStyleLbl="revTx" presStyleIdx="6" presStyleCnt="7">
        <dgm:presLayoutVars>
          <dgm:bulletEnabled val="1"/>
        </dgm:presLayoutVars>
      </dgm:prSet>
      <dgm:spPr/>
    </dgm:pt>
    <dgm:pt modelId="{B7D0AA8E-2C0E-4B61-B561-E9611285635E}" type="pres">
      <dgm:prSet presAssocID="{1292CB7E-0DC4-445E-BFC4-0D0E399EB065}" presName="circleA" presStyleLbl="node1" presStyleIdx="6" presStyleCnt="7"/>
      <dgm:spPr/>
    </dgm:pt>
    <dgm:pt modelId="{05F57F69-65B4-42A7-8D54-C4F2FE7F96C8}" type="pres">
      <dgm:prSet presAssocID="{1292CB7E-0DC4-445E-BFC4-0D0E399EB065}" presName="spaceA" presStyleCnt="0"/>
      <dgm:spPr/>
    </dgm:pt>
  </dgm:ptLst>
  <dgm:cxnLst>
    <dgm:cxn modelId="{5AE0580D-278B-474B-B2D6-403238B2D23E}" srcId="{FC84295A-5C4D-4CF7-B081-9DAEEE5370CA}" destId="{D8529921-BE05-41FD-972C-114F2617AEF3}" srcOrd="2" destOrd="0" parTransId="{73CDF400-76A2-4B68-9F78-6765210AEDB4}" sibTransId="{F6EF1D5B-1213-4AEF-85AE-C27D5516957A}"/>
    <dgm:cxn modelId="{FC153C2D-53AE-4025-9108-221B5C351542}" type="presOf" srcId="{DCD78230-7169-46D2-9545-2163EBBF759E}" destId="{FEB96D35-5256-4651-9E8D-D564692F5DC5}" srcOrd="0" destOrd="0" presId="urn:microsoft.com/office/officeart/2005/8/layout/hProcess11"/>
    <dgm:cxn modelId="{40011E31-BDDD-4475-825D-06F7D4B77D27}" type="presOf" srcId="{80B346F2-D603-4345-8CFF-D461179A5AA7}" destId="{2468E789-5AF3-4499-B9B0-3AA0010096F8}" srcOrd="0" destOrd="0" presId="urn:microsoft.com/office/officeart/2005/8/layout/hProcess11"/>
    <dgm:cxn modelId="{DEBA9B3B-3378-4866-95F0-A59F8417C3A0}" srcId="{FC84295A-5C4D-4CF7-B081-9DAEEE5370CA}" destId="{1292CB7E-0DC4-445E-BFC4-0D0E399EB065}" srcOrd="6" destOrd="0" parTransId="{6E169F68-1937-49B2-9A0F-95713EC22A38}" sibTransId="{6BBAAEC9-AFA9-44C0-A4DA-C7FFE6371CA1}"/>
    <dgm:cxn modelId="{5D0B4961-AE75-4631-87FF-5DF58B48C85C}" srcId="{FC84295A-5C4D-4CF7-B081-9DAEEE5370CA}" destId="{47711CAB-3844-4769-B68C-1FB4EFC0A347}" srcOrd="1" destOrd="0" parTransId="{B5BCCAE5-7BF0-476A-AF3A-723F24387C22}" sibTransId="{E5F2C0D6-ADC4-446F-B7E6-31EEFD6D1A45}"/>
    <dgm:cxn modelId="{0E4B8864-CCA4-4B18-B188-9117BE8CC806}" srcId="{FC84295A-5C4D-4CF7-B081-9DAEEE5370CA}" destId="{BE3EEA68-A90B-4B56-927A-BB8CA7BE4C9D}" srcOrd="4" destOrd="0" parTransId="{259C79FB-7F7E-44F3-ABEF-E477B69FE935}" sibTransId="{2368DA1A-8720-4F87-B47F-0BC6B9E174A4}"/>
    <dgm:cxn modelId="{D57F3149-1B93-400A-9CC5-3C74101366A1}" srcId="{FC84295A-5C4D-4CF7-B081-9DAEEE5370CA}" destId="{F163E9E5-F200-4614-BF9E-14EA19933B7D}" srcOrd="0" destOrd="0" parTransId="{42577868-84F1-46D1-AE8A-88043B24B678}" sibTransId="{FA4F63E2-4074-4BBE-9E29-A6F0404DB663}"/>
    <dgm:cxn modelId="{21E27E6F-51EE-4772-A6FD-247E8234727E}" type="presOf" srcId="{F163E9E5-F200-4614-BF9E-14EA19933B7D}" destId="{7BCDFB02-DDD9-4D08-B674-A17ADEBE317E}" srcOrd="0" destOrd="0" presId="urn:microsoft.com/office/officeart/2005/8/layout/hProcess11"/>
    <dgm:cxn modelId="{2251C27A-BC53-4EE0-B464-F9A03E8A1BCD}" type="presOf" srcId="{47711CAB-3844-4769-B68C-1FB4EFC0A347}" destId="{21EEAF9F-FDFE-47D5-9EA4-8D9CF8EDA8D4}" srcOrd="0" destOrd="0" presId="urn:microsoft.com/office/officeart/2005/8/layout/hProcess11"/>
    <dgm:cxn modelId="{E2B9688E-1550-4D07-A653-15B33E0CD185}" type="presOf" srcId="{BE3EEA68-A90B-4B56-927A-BB8CA7BE4C9D}" destId="{F09F4453-0342-4F11-A8EE-34801996739D}" srcOrd="0" destOrd="0" presId="urn:microsoft.com/office/officeart/2005/8/layout/hProcess11"/>
    <dgm:cxn modelId="{F48487A9-DA0E-4C93-8FB2-0EB2502C77BC}" type="presOf" srcId="{FC84295A-5C4D-4CF7-B081-9DAEEE5370CA}" destId="{2164CB0E-53A7-4F92-8725-F1BC3CAF8778}" srcOrd="0" destOrd="0" presId="urn:microsoft.com/office/officeart/2005/8/layout/hProcess11"/>
    <dgm:cxn modelId="{9D335AC5-206B-4E01-BF77-F1CFE62A8101}" type="presOf" srcId="{D8529921-BE05-41FD-972C-114F2617AEF3}" destId="{7042CB54-F2A8-4F2D-837D-77FB738199D3}" srcOrd="0" destOrd="0" presId="urn:microsoft.com/office/officeart/2005/8/layout/hProcess11"/>
    <dgm:cxn modelId="{C4CDC0CE-4482-482A-A753-446184BC1B3E}" type="presOf" srcId="{1292CB7E-0DC4-445E-BFC4-0D0E399EB065}" destId="{8EA3E6A6-37B6-4A6D-95CB-BAF2D1679D55}" srcOrd="0" destOrd="0" presId="urn:microsoft.com/office/officeart/2005/8/layout/hProcess11"/>
    <dgm:cxn modelId="{210070F4-CE61-48FA-8FB1-B9F07A9DE65C}" srcId="{FC84295A-5C4D-4CF7-B081-9DAEEE5370CA}" destId="{DCD78230-7169-46D2-9545-2163EBBF759E}" srcOrd="3" destOrd="0" parTransId="{5B9F2E82-03B0-4948-8B71-52765209FB6D}" sibTransId="{95AE9F6D-8112-4375-927B-AFD7601183F7}"/>
    <dgm:cxn modelId="{BEC565FB-7419-4DDD-9A91-D45C9C541CD1}" srcId="{FC84295A-5C4D-4CF7-B081-9DAEEE5370CA}" destId="{80B346F2-D603-4345-8CFF-D461179A5AA7}" srcOrd="5" destOrd="0" parTransId="{796BD813-92BE-4E81-8195-1C1E61DFDEDF}" sibTransId="{6F7E01AA-30E3-42DC-90F1-78B4A186D573}"/>
    <dgm:cxn modelId="{5C905B51-3CE4-40CE-9138-17FB82971B40}" type="presParOf" srcId="{2164CB0E-53A7-4F92-8725-F1BC3CAF8778}" destId="{B1537BBC-3E44-42F9-BBA9-F27A01E39D27}" srcOrd="0" destOrd="0" presId="urn:microsoft.com/office/officeart/2005/8/layout/hProcess11"/>
    <dgm:cxn modelId="{304E2BDF-ECAD-4072-85F8-172B0147CA74}" type="presParOf" srcId="{2164CB0E-53A7-4F92-8725-F1BC3CAF8778}" destId="{FAEF50CB-C508-4C27-8BF5-7CBE5744DBC5}" srcOrd="1" destOrd="0" presId="urn:microsoft.com/office/officeart/2005/8/layout/hProcess11"/>
    <dgm:cxn modelId="{46255F31-6C63-43E9-9D7F-EF18F14DAFA2}" type="presParOf" srcId="{FAEF50CB-C508-4C27-8BF5-7CBE5744DBC5}" destId="{E9D7A22A-6D1C-4F03-B324-7473EFBD86C5}" srcOrd="0" destOrd="0" presId="urn:microsoft.com/office/officeart/2005/8/layout/hProcess11"/>
    <dgm:cxn modelId="{5774841E-C010-4922-BBBC-E6A11D2E4419}" type="presParOf" srcId="{E9D7A22A-6D1C-4F03-B324-7473EFBD86C5}" destId="{7BCDFB02-DDD9-4D08-B674-A17ADEBE317E}" srcOrd="0" destOrd="0" presId="urn:microsoft.com/office/officeart/2005/8/layout/hProcess11"/>
    <dgm:cxn modelId="{A41322DD-732E-43A2-9B45-D8B3EFE58FCF}" type="presParOf" srcId="{E9D7A22A-6D1C-4F03-B324-7473EFBD86C5}" destId="{9F993219-D64F-4CA7-AB41-F8D7800616C3}" srcOrd="1" destOrd="0" presId="urn:microsoft.com/office/officeart/2005/8/layout/hProcess11"/>
    <dgm:cxn modelId="{A2A062C8-B2E2-4EB5-8C7F-02458663DA8E}" type="presParOf" srcId="{E9D7A22A-6D1C-4F03-B324-7473EFBD86C5}" destId="{25EF5477-5C26-4305-83E6-E950FEC80014}" srcOrd="2" destOrd="0" presId="urn:microsoft.com/office/officeart/2005/8/layout/hProcess11"/>
    <dgm:cxn modelId="{A0B08445-8D6E-4A68-BD2A-83F7C9BB6301}" type="presParOf" srcId="{FAEF50CB-C508-4C27-8BF5-7CBE5744DBC5}" destId="{CEC95416-49D6-41FF-987A-9E55A71EAF9F}" srcOrd="1" destOrd="0" presId="urn:microsoft.com/office/officeart/2005/8/layout/hProcess11"/>
    <dgm:cxn modelId="{A5F0C18D-3699-4D77-8F4C-59CE92002487}" type="presParOf" srcId="{FAEF50CB-C508-4C27-8BF5-7CBE5744DBC5}" destId="{76F6ECEB-BA09-4888-A375-D522D9595CD7}" srcOrd="2" destOrd="0" presId="urn:microsoft.com/office/officeart/2005/8/layout/hProcess11"/>
    <dgm:cxn modelId="{D8DA4092-A530-44CE-9736-C872D5857C4D}" type="presParOf" srcId="{76F6ECEB-BA09-4888-A375-D522D9595CD7}" destId="{21EEAF9F-FDFE-47D5-9EA4-8D9CF8EDA8D4}" srcOrd="0" destOrd="0" presId="urn:microsoft.com/office/officeart/2005/8/layout/hProcess11"/>
    <dgm:cxn modelId="{04231DD2-14DD-4626-AFEA-FB3B134FBE1F}" type="presParOf" srcId="{76F6ECEB-BA09-4888-A375-D522D9595CD7}" destId="{10A1A0D4-A8B7-4C27-9947-5077C5DD2CAE}" srcOrd="1" destOrd="0" presId="urn:microsoft.com/office/officeart/2005/8/layout/hProcess11"/>
    <dgm:cxn modelId="{5A70082D-74CF-461E-81DB-78706E8B2032}" type="presParOf" srcId="{76F6ECEB-BA09-4888-A375-D522D9595CD7}" destId="{0F88DA33-1AE2-4DF0-8348-6DF541C42D9D}" srcOrd="2" destOrd="0" presId="urn:microsoft.com/office/officeart/2005/8/layout/hProcess11"/>
    <dgm:cxn modelId="{0E7CCB95-C9D0-4673-A6A1-B208940F13BD}" type="presParOf" srcId="{FAEF50CB-C508-4C27-8BF5-7CBE5744DBC5}" destId="{B9F1312C-AD75-4905-9C15-B19CDB68059C}" srcOrd="3" destOrd="0" presId="urn:microsoft.com/office/officeart/2005/8/layout/hProcess11"/>
    <dgm:cxn modelId="{DDB31625-9F86-48F5-B224-D95C6EB62FA9}" type="presParOf" srcId="{FAEF50CB-C508-4C27-8BF5-7CBE5744DBC5}" destId="{E1ACD88E-C21A-4915-AF7D-F9EC83919CB2}" srcOrd="4" destOrd="0" presId="urn:microsoft.com/office/officeart/2005/8/layout/hProcess11"/>
    <dgm:cxn modelId="{E771C10A-C506-41AA-94CB-5A9E64029661}" type="presParOf" srcId="{E1ACD88E-C21A-4915-AF7D-F9EC83919CB2}" destId="{7042CB54-F2A8-4F2D-837D-77FB738199D3}" srcOrd="0" destOrd="0" presId="urn:microsoft.com/office/officeart/2005/8/layout/hProcess11"/>
    <dgm:cxn modelId="{D5197075-F9B1-44E7-A237-E6B00147C78D}" type="presParOf" srcId="{E1ACD88E-C21A-4915-AF7D-F9EC83919CB2}" destId="{04D5CD59-13CF-4AD2-97E0-C191341F1BB8}" srcOrd="1" destOrd="0" presId="urn:microsoft.com/office/officeart/2005/8/layout/hProcess11"/>
    <dgm:cxn modelId="{9BA0019C-6E04-4FBB-91F6-8E6BB60E6A02}" type="presParOf" srcId="{E1ACD88E-C21A-4915-AF7D-F9EC83919CB2}" destId="{375824A6-97B6-4E99-8A5D-AB29A07E3BE3}" srcOrd="2" destOrd="0" presId="urn:microsoft.com/office/officeart/2005/8/layout/hProcess11"/>
    <dgm:cxn modelId="{9B359AD5-DA0D-4135-BC24-1413A649541D}" type="presParOf" srcId="{FAEF50CB-C508-4C27-8BF5-7CBE5744DBC5}" destId="{BB03A66A-3BCA-437D-8EF3-646BFF5DB4E5}" srcOrd="5" destOrd="0" presId="urn:microsoft.com/office/officeart/2005/8/layout/hProcess11"/>
    <dgm:cxn modelId="{E799173E-2145-42D9-A7D6-0009531DCDFC}" type="presParOf" srcId="{FAEF50CB-C508-4C27-8BF5-7CBE5744DBC5}" destId="{0FD007BA-C4C5-43EA-BF5C-3A0CE9A2D650}" srcOrd="6" destOrd="0" presId="urn:microsoft.com/office/officeart/2005/8/layout/hProcess11"/>
    <dgm:cxn modelId="{FB340077-C011-458D-9AF7-40A2F318BBCD}" type="presParOf" srcId="{0FD007BA-C4C5-43EA-BF5C-3A0CE9A2D650}" destId="{FEB96D35-5256-4651-9E8D-D564692F5DC5}" srcOrd="0" destOrd="0" presId="urn:microsoft.com/office/officeart/2005/8/layout/hProcess11"/>
    <dgm:cxn modelId="{4555EDC3-68CD-43D9-8108-36BD38FBFD24}" type="presParOf" srcId="{0FD007BA-C4C5-43EA-BF5C-3A0CE9A2D650}" destId="{0F272056-4486-4A57-B5BC-337930F9B977}" srcOrd="1" destOrd="0" presId="urn:microsoft.com/office/officeart/2005/8/layout/hProcess11"/>
    <dgm:cxn modelId="{09B44310-0B2D-48BD-9D54-DBB8CCB9CE14}" type="presParOf" srcId="{0FD007BA-C4C5-43EA-BF5C-3A0CE9A2D650}" destId="{7C0BA1AD-5A02-45ED-8B07-A686DC40E3E6}" srcOrd="2" destOrd="0" presId="urn:microsoft.com/office/officeart/2005/8/layout/hProcess11"/>
    <dgm:cxn modelId="{757F0A52-C9EF-45E3-892D-EA7F0D3B8DCF}" type="presParOf" srcId="{FAEF50CB-C508-4C27-8BF5-7CBE5744DBC5}" destId="{4427C1A6-C398-45C7-9310-3567E5E2264A}" srcOrd="7" destOrd="0" presId="urn:microsoft.com/office/officeart/2005/8/layout/hProcess11"/>
    <dgm:cxn modelId="{A5614BFA-BC20-4D0B-BB19-7E2DCB29E780}" type="presParOf" srcId="{FAEF50CB-C508-4C27-8BF5-7CBE5744DBC5}" destId="{3C0411DE-5E64-4F76-9641-22A0036B219D}" srcOrd="8" destOrd="0" presId="urn:microsoft.com/office/officeart/2005/8/layout/hProcess11"/>
    <dgm:cxn modelId="{4DF5E04E-BE85-4913-8C02-D22DC8CC9DB6}" type="presParOf" srcId="{3C0411DE-5E64-4F76-9641-22A0036B219D}" destId="{F09F4453-0342-4F11-A8EE-34801996739D}" srcOrd="0" destOrd="0" presId="urn:microsoft.com/office/officeart/2005/8/layout/hProcess11"/>
    <dgm:cxn modelId="{546B9BA7-723E-49D2-B523-D0756F52F7F0}" type="presParOf" srcId="{3C0411DE-5E64-4F76-9641-22A0036B219D}" destId="{1F9BFC28-7459-4891-8EDB-2F189F356D3F}" srcOrd="1" destOrd="0" presId="urn:microsoft.com/office/officeart/2005/8/layout/hProcess11"/>
    <dgm:cxn modelId="{F5272A3A-577B-4B31-848A-A200C4844C33}" type="presParOf" srcId="{3C0411DE-5E64-4F76-9641-22A0036B219D}" destId="{C68AF3E1-CD3F-4A98-90AC-E2964EA52A90}" srcOrd="2" destOrd="0" presId="urn:microsoft.com/office/officeart/2005/8/layout/hProcess11"/>
    <dgm:cxn modelId="{E9FE6672-31E0-4F6B-8547-30AD73A16B42}" type="presParOf" srcId="{FAEF50CB-C508-4C27-8BF5-7CBE5744DBC5}" destId="{EBCB4C16-DDDF-4592-9CFF-415AE1D97F7F}" srcOrd="9" destOrd="0" presId="urn:microsoft.com/office/officeart/2005/8/layout/hProcess11"/>
    <dgm:cxn modelId="{1FDDE0F8-3085-4644-94DE-96544F89907D}" type="presParOf" srcId="{FAEF50CB-C508-4C27-8BF5-7CBE5744DBC5}" destId="{C5F644D1-5C2F-489F-9E96-C2DD695528AD}" srcOrd="10" destOrd="0" presId="urn:microsoft.com/office/officeart/2005/8/layout/hProcess11"/>
    <dgm:cxn modelId="{59B8EC00-7097-462E-BD9E-A81EAE645A07}" type="presParOf" srcId="{C5F644D1-5C2F-489F-9E96-C2DD695528AD}" destId="{2468E789-5AF3-4499-B9B0-3AA0010096F8}" srcOrd="0" destOrd="0" presId="urn:microsoft.com/office/officeart/2005/8/layout/hProcess11"/>
    <dgm:cxn modelId="{22652894-E448-4B0E-A2B1-B2E34F09C0B6}" type="presParOf" srcId="{C5F644D1-5C2F-489F-9E96-C2DD695528AD}" destId="{F38544E1-6DB6-4E97-9478-A9E11AFBB414}" srcOrd="1" destOrd="0" presId="urn:microsoft.com/office/officeart/2005/8/layout/hProcess11"/>
    <dgm:cxn modelId="{BB28E1A4-8EFE-4BD2-BDBA-2D8FBDEFE3C8}" type="presParOf" srcId="{C5F644D1-5C2F-489F-9E96-C2DD695528AD}" destId="{A0233D87-8324-4EA5-A39B-F37BED29FC35}" srcOrd="2" destOrd="0" presId="urn:microsoft.com/office/officeart/2005/8/layout/hProcess11"/>
    <dgm:cxn modelId="{1788D292-1F80-434C-8203-CCB6328BEE21}" type="presParOf" srcId="{FAEF50CB-C508-4C27-8BF5-7CBE5744DBC5}" destId="{D64B5513-979B-4B59-AE8D-CA045D21CDC3}" srcOrd="11" destOrd="0" presId="urn:microsoft.com/office/officeart/2005/8/layout/hProcess11"/>
    <dgm:cxn modelId="{32892472-6A29-45E0-8FAA-CF164C8BE16E}" type="presParOf" srcId="{FAEF50CB-C508-4C27-8BF5-7CBE5744DBC5}" destId="{525B1F3F-C0F0-45E6-AEAB-3514B391073A}" srcOrd="12" destOrd="0" presId="urn:microsoft.com/office/officeart/2005/8/layout/hProcess11"/>
    <dgm:cxn modelId="{D880173E-599D-4A48-A2B0-F337CC96C4BA}" type="presParOf" srcId="{525B1F3F-C0F0-45E6-AEAB-3514B391073A}" destId="{8EA3E6A6-37B6-4A6D-95CB-BAF2D1679D55}" srcOrd="0" destOrd="0" presId="urn:microsoft.com/office/officeart/2005/8/layout/hProcess11"/>
    <dgm:cxn modelId="{F8AEDB4B-FC66-42D2-8D3F-175B442F4CED}" type="presParOf" srcId="{525B1F3F-C0F0-45E6-AEAB-3514B391073A}" destId="{B7D0AA8E-2C0E-4B61-B561-E9611285635E}" srcOrd="1" destOrd="0" presId="urn:microsoft.com/office/officeart/2005/8/layout/hProcess11"/>
    <dgm:cxn modelId="{5A0BB2B8-450F-4A06-BD6E-CEA7FB55253A}" type="presParOf" srcId="{525B1F3F-C0F0-45E6-AEAB-3514B391073A}" destId="{05F57F69-65B4-42A7-8D54-C4F2FE7F96C8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537BBC-3E44-42F9-BBA9-F27A01E39D27}">
      <dsp:nvSpPr>
        <dsp:cNvPr id="0" name=""/>
        <dsp:cNvSpPr/>
      </dsp:nvSpPr>
      <dsp:spPr>
        <a:xfrm>
          <a:off x="0" y="1043887"/>
          <a:ext cx="6965659" cy="139185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CDFB02-DDD9-4D08-B674-A17ADEBE317E}">
      <dsp:nvSpPr>
        <dsp:cNvPr id="0" name=""/>
        <dsp:cNvSpPr/>
      </dsp:nvSpPr>
      <dsp:spPr>
        <a:xfrm>
          <a:off x="535" y="0"/>
          <a:ext cx="858633" cy="1391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Null and duplicate Check</a:t>
          </a:r>
        </a:p>
      </dsp:txBody>
      <dsp:txXfrm>
        <a:off x="535" y="0"/>
        <a:ext cx="858633" cy="1391850"/>
      </dsp:txXfrm>
    </dsp:sp>
    <dsp:sp modelId="{9F993219-D64F-4CA7-AB41-F8D7800616C3}">
      <dsp:nvSpPr>
        <dsp:cNvPr id="0" name=""/>
        <dsp:cNvSpPr/>
      </dsp:nvSpPr>
      <dsp:spPr>
        <a:xfrm>
          <a:off x="255870" y="1565831"/>
          <a:ext cx="347962" cy="347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EEAF9F-FDFE-47D5-9EA4-8D9CF8EDA8D4}">
      <dsp:nvSpPr>
        <dsp:cNvPr id="0" name=""/>
        <dsp:cNvSpPr/>
      </dsp:nvSpPr>
      <dsp:spPr>
        <a:xfrm>
          <a:off x="902100" y="2087775"/>
          <a:ext cx="858633" cy="1391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Text Casing</a:t>
          </a:r>
        </a:p>
      </dsp:txBody>
      <dsp:txXfrm>
        <a:off x="902100" y="2087775"/>
        <a:ext cx="858633" cy="1391850"/>
      </dsp:txXfrm>
    </dsp:sp>
    <dsp:sp modelId="{10A1A0D4-A8B7-4C27-9947-5077C5DD2CAE}">
      <dsp:nvSpPr>
        <dsp:cNvPr id="0" name=""/>
        <dsp:cNvSpPr/>
      </dsp:nvSpPr>
      <dsp:spPr>
        <a:xfrm>
          <a:off x="1157435" y="1565831"/>
          <a:ext cx="347962" cy="347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42CB54-F2A8-4F2D-837D-77FB738199D3}">
      <dsp:nvSpPr>
        <dsp:cNvPr id="0" name=""/>
        <dsp:cNvSpPr/>
      </dsp:nvSpPr>
      <dsp:spPr>
        <a:xfrm>
          <a:off x="1803665" y="0"/>
          <a:ext cx="858633" cy="1391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Removed Stopped Words</a:t>
          </a:r>
        </a:p>
      </dsp:txBody>
      <dsp:txXfrm>
        <a:off x="1803665" y="0"/>
        <a:ext cx="858633" cy="1391850"/>
      </dsp:txXfrm>
    </dsp:sp>
    <dsp:sp modelId="{04D5CD59-13CF-4AD2-97E0-C191341F1BB8}">
      <dsp:nvSpPr>
        <dsp:cNvPr id="0" name=""/>
        <dsp:cNvSpPr/>
      </dsp:nvSpPr>
      <dsp:spPr>
        <a:xfrm>
          <a:off x="2059000" y="1565831"/>
          <a:ext cx="347962" cy="347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96D35-5256-4651-9E8D-D564692F5DC5}">
      <dsp:nvSpPr>
        <dsp:cNvPr id="0" name=""/>
        <dsp:cNvSpPr/>
      </dsp:nvSpPr>
      <dsp:spPr>
        <a:xfrm>
          <a:off x="2705229" y="2087775"/>
          <a:ext cx="858633" cy="1391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Removed Punctuation</a:t>
          </a:r>
        </a:p>
      </dsp:txBody>
      <dsp:txXfrm>
        <a:off x="2705229" y="2087775"/>
        <a:ext cx="858633" cy="1391850"/>
      </dsp:txXfrm>
    </dsp:sp>
    <dsp:sp modelId="{0F272056-4486-4A57-B5BC-337930F9B977}">
      <dsp:nvSpPr>
        <dsp:cNvPr id="0" name=""/>
        <dsp:cNvSpPr/>
      </dsp:nvSpPr>
      <dsp:spPr>
        <a:xfrm>
          <a:off x="2960565" y="1565831"/>
          <a:ext cx="347962" cy="347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9F4453-0342-4F11-A8EE-34801996739D}">
      <dsp:nvSpPr>
        <dsp:cNvPr id="0" name=""/>
        <dsp:cNvSpPr/>
      </dsp:nvSpPr>
      <dsp:spPr>
        <a:xfrm>
          <a:off x="3606794" y="0"/>
          <a:ext cx="858633" cy="1391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Removed URL/Website taxonomy</a:t>
          </a:r>
        </a:p>
      </dsp:txBody>
      <dsp:txXfrm>
        <a:off x="3606794" y="0"/>
        <a:ext cx="858633" cy="1391850"/>
      </dsp:txXfrm>
    </dsp:sp>
    <dsp:sp modelId="{1F9BFC28-7459-4891-8EDB-2F189F356D3F}">
      <dsp:nvSpPr>
        <dsp:cNvPr id="0" name=""/>
        <dsp:cNvSpPr/>
      </dsp:nvSpPr>
      <dsp:spPr>
        <a:xfrm>
          <a:off x="3862130" y="1565831"/>
          <a:ext cx="347962" cy="347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68E789-5AF3-4499-B9B0-3AA0010096F8}">
      <dsp:nvSpPr>
        <dsp:cNvPr id="0" name=""/>
        <dsp:cNvSpPr/>
      </dsp:nvSpPr>
      <dsp:spPr>
        <a:xfrm>
          <a:off x="4508359" y="2087775"/>
          <a:ext cx="858633" cy="1391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Word Tokenize</a:t>
          </a:r>
        </a:p>
      </dsp:txBody>
      <dsp:txXfrm>
        <a:off x="4508359" y="2087775"/>
        <a:ext cx="858633" cy="1391850"/>
      </dsp:txXfrm>
    </dsp:sp>
    <dsp:sp modelId="{F38544E1-6DB6-4E97-9478-A9E11AFBB414}">
      <dsp:nvSpPr>
        <dsp:cNvPr id="0" name=""/>
        <dsp:cNvSpPr/>
      </dsp:nvSpPr>
      <dsp:spPr>
        <a:xfrm>
          <a:off x="4763694" y="1565831"/>
          <a:ext cx="347962" cy="347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A3E6A6-37B6-4A6D-95CB-BAF2D1679D55}">
      <dsp:nvSpPr>
        <dsp:cNvPr id="0" name=""/>
        <dsp:cNvSpPr/>
      </dsp:nvSpPr>
      <dsp:spPr>
        <a:xfrm>
          <a:off x="5409924" y="0"/>
          <a:ext cx="858633" cy="1391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Lemmatize</a:t>
          </a:r>
        </a:p>
      </dsp:txBody>
      <dsp:txXfrm>
        <a:off x="5409924" y="0"/>
        <a:ext cx="858633" cy="1391850"/>
      </dsp:txXfrm>
    </dsp:sp>
    <dsp:sp modelId="{B7D0AA8E-2C0E-4B61-B561-E9611285635E}">
      <dsp:nvSpPr>
        <dsp:cNvPr id="0" name=""/>
        <dsp:cNvSpPr/>
      </dsp:nvSpPr>
      <dsp:spPr>
        <a:xfrm>
          <a:off x="5665259" y="1565831"/>
          <a:ext cx="347962" cy="347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eea67f8950_0_1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eea67f8950_0_1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eea67f8950_0_1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eea67f8950_0_1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: Fake </a:t>
            </a:r>
          </a:p>
        </p:txBody>
      </p:sp>
    </p:spTree>
    <p:extLst>
      <p:ext uri="{BB962C8B-B14F-4D97-AF65-F5344CB8AC3E}">
        <p14:creationId xmlns:p14="http://schemas.microsoft.com/office/powerpoint/2010/main" val="11213456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6243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9c73459845_0_5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9c73459845_0_5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ef0c9eee94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ef0c9eee94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Table.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84271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ef0c9eee94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ef0c9eee94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Table.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1046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Finding an unbiased Data source: Train and test – merge – had more number of real news , very less fake news </a:t>
            </a:r>
          </a:p>
          <a:p>
            <a:r>
              <a:rPr lang="en-US" dirty="0"/>
              <a:t>Lot of issues with TF- IDF and Count Vectorizer – used to get issues like : string vector issues , had to put it in pipeline </a:t>
            </a:r>
          </a:p>
          <a:p>
            <a:r>
              <a:rPr lang="en-US" dirty="0"/>
              <a:t>Third , after pickling , integrating the UI to the model, had to create functions Streamlit was new. _ Choosing an interactive platform – pros and Cons and finally ended up streamlit. </a:t>
            </a:r>
          </a:p>
        </p:txBody>
      </p:sp>
    </p:spTree>
    <p:extLst>
      <p:ext uri="{BB962C8B-B14F-4D97-AF65-F5344CB8AC3E}">
        <p14:creationId xmlns:p14="http://schemas.microsoft.com/office/powerpoint/2010/main" val="315990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eea67f8950_0_2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eea67f8950_0_2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eea67f8950_0_1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eea67f8950_0_1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gef0c9eee94_0_1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6" name="Google Shape;2326;gef0c9eee94_0_1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gef0c9eee94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" name="Google Shape;2000;gef0c9eee94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eea67f8950_0_2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eea67f8950_0_2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eea67f8950_0_2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eea67f8950_0_2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ea67f8950_0_1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ea67f8950_0_1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Solution is if there were any independent app/ , student can check correctness of news!! 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eea67f8950_0_1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eea67f8950_0_1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772100" y="1477700"/>
            <a:ext cx="3914700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772100" y="3183700"/>
            <a:ext cx="39147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ustan.edu/sites/default/files/groups/University%20Honors%20Program/Journals/02_stahl.pdf" TargetMode="External"/><Relationship Id="rId2" Type="http://schemas.openxmlformats.org/officeDocument/2006/relationships/hyperlink" Target="https://towardsdatascience.com/fake-news-detection-with-machine-learning-using-python-3347d9899ad1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arxiv.org/pdf/1805.08751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4692757" y="1598944"/>
            <a:ext cx="4166958" cy="14895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FAKE NEWS CLASSIFICATION </a:t>
            </a:r>
            <a:br>
              <a:rPr lang="en-US" sz="4800" dirty="0"/>
            </a:br>
            <a:r>
              <a:rPr lang="en-US" sz="4800" dirty="0"/>
              <a:t>&amp; </a:t>
            </a:r>
            <a:br>
              <a:rPr lang="en-US" sz="4800" dirty="0"/>
            </a:br>
            <a:r>
              <a:rPr lang="en-US" sz="4800" dirty="0"/>
              <a:t>PREDICTION</a:t>
            </a:r>
            <a:endParaRPr dirty="0"/>
          </a:p>
        </p:txBody>
      </p:sp>
      <p:grpSp>
        <p:nvGrpSpPr>
          <p:cNvPr id="60" name="Google Shape;60;p15"/>
          <p:cNvGrpSpPr/>
          <p:nvPr/>
        </p:nvGrpSpPr>
        <p:grpSpPr>
          <a:xfrm>
            <a:off x="457200" y="586899"/>
            <a:ext cx="4003208" cy="4143503"/>
            <a:chOff x="457200" y="586924"/>
            <a:chExt cx="4003208" cy="4143503"/>
          </a:xfrm>
        </p:grpSpPr>
        <p:sp>
          <p:nvSpPr>
            <p:cNvPr id="61" name="Google Shape;61;p15"/>
            <p:cNvSpPr/>
            <p:nvPr/>
          </p:nvSpPr>
          <p:spPr>
            <a:xfrm>
              <a:off x="558721" y="586924"/>
              <a:ext cx="3901687" cy="3672814"/>
            </a:xfrm>
            <a:custGeom>
              <a:avLst/>
              <a:gdLst/>
              <a:ahLst/>
              <a:cxnLst/>
              <a:rect l="l" t="t" r="r" b="b"/>
              <a:pathLst>
                <a:path w="37010" h="34839" extrusionOk="0">
                  <a:moveTo>
                    <a:pt x="11003" y="1"/>
                  </a:moveTo>
                  <a:cubicBezTo>
                    <a:pt x="10203" y="1"/>
                    <a:pt x="9402" y="120"/>
                    <a:pt x="8632" y="344"/>
                  </a:cubicBezTo>
                  <a:cubicBezTo>
                    <a:pt x="5623" y="1221"/>
                    <a:pt x="3024" y="3622"/>
                    <a:pt x="1991" y="6560"/>
                  </a:cubicBezTo>
                  <a:cubicBezTo>
                    <a:pt x="0" y="12223"/>
                    <a:pt x="562" y="18732"/>
                    <a:pt x="3490" y="23975"/>
                  </a:cubicBezTo>
                  <a:cubicBezTo>
                    <a:pt x="4473" y="25728"/>
                    <a:pt x="5719" y="27334"/>
                    <a:pt x="7158" y="28737"/>
                  </a:cubicBezTo>
                  <a:cubicBezTo>
                    <a:pt x="10587" y="32083"/>
                    <a:pt x="15823" y="34839"/>
                    <a:pt x="20733" y="34839"/>
                  </a:cubicBezTo>
                  <a:cubicBezTo>
                    <a:pt x="20930" y="34839"/>
                    <a:pt x="21126" y="34834"/>
                    <a:pt x="21321" y="34826"/>
                  </a:cubicBezTo>
                  <a:cubicBezTo>
                    <a:pt x="23398" y="34734"/>
                    <a:pt x="25490" y="34056"/>
                    <a:pt x="27131" y="32759"/>
                  </a:cubicBezTo>
                  <a:cubicBezTo>
                    <a:pt x="28915" y="31356"/>
                    <a:pt x="29948" y="29279"/>
                    <a:pt x="30920" y="27283"/>
                  </a:cubicBezTo>
                  <a:cubicBezTo>
                    <a:pt x="33686" y="21579"/>
                    <a:pt x="37009" y="13930"/>
                    <a:pt x="33094" y="7932"/>
                  </a:cubicBezTo>
                  <a:cubicBezTo>
                    <a:pt x="31514" y="5507"/>
                    <a:pt x="28996" y="4361"/>
                    <a:pt x="26164" y="4361"/>
                  </a:cubicBezTo>
                  <a:cubicBezTo>
                    <a:pt x="26127" y="4361"/>
                    <a:pt x="26090" y="4361"/>
                    <a:pt x="26052" y="4361"/>
                  </a:cubicBezTo>
                  <a:cubicBezTo>
                    <a:pt x="24659" y="4374"/>
                    <a:pt x="23166" y="4588"/>
                    <a:pt x="21709" y="4588"/>
                  </a:cubicBezTo>
                  <a:cubicBezTo>
                    <a:pt x="20306" y="4588"/>
                    <a:pt x="18937" y="4390"/>
                    <a:pt x="17725" y="3622"/>
                  </a:cubicBezTo>
                  <a:cubicBezTo>
                    <a:pt x="16114" y="2598"/>
                    <a:pt x="15182" y="942"/>
                    <a:pt x="13297" y="349"/>
                  </a:cubicBezTo>
                  <a:cubicBezTo>
                    <a:pt x="12552" y="113"/>
                    <a:pt x="11778" y="1"/>
                    <a:pt x="1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57200" y="2343135"/>
              <a:ext cx="3934262" cy="2387293"/>
            </a:xfrm>
            <a:custGeom>
              <a:avLst/>
              <a:gdLst/>
              <a:ahLst/>
              <a:cxnLst/>
              <a:rect l="l" t="t" r="r" b="b"/>
              <a:pathLst>
                <a:path w="37319" h="22645" extrusionOk="0">
                  <a:moveTo>
                    <a:pt x="23280" y="1"/>
                  </a:moveTo>
                  <a:cubicBezTo>
                    <a:pt x="14626" y="1"/>
                    <a:pt x="4306" y="706"/>
                    <a:pt x="2716" y="1815"/>
                  </a:cubicBezTo>
                  <a:cubicBezTo>
                    <a:pt x="1" y="3709"/>
                    <a:pt x="5841" y="15208"/>
                    <a:pt x="5770" y="15558"/>
                  </a:cubicBezTo>
                  <a:lnTo>
                    <a:pt x="5770" y="22644"/>
                  </a:lnTo>
                  <a:lnTo>
                    <a:pt x="32096" y="22644"/>
                  </a:lnTo>
                  <a:lnTo>
                    <a:pt x="32365" y="15791"/>
                  </a:lnTo>
                  <a:cubicBezTo>
                    <a:pt x="32365" y="15791"/>
                    <a:pt x="37319" y="3127"/>
                    <a:pt x="35465" y="1166"/>
                  </a:cubicBezTo>
                  <a:cubicBezTo>
                    <a:pt x="34696" y="354"/>
                    <a:pt x="29406" y="1"/>
                    <a:pt x="23280" y="1"/>
                  </a:cubicBezTo>
                  <a:close/>
                </a:path>
              </a:pathLst>
            </a:custGeom>
            <a:solidFill>
              <a:srgbClr val="D465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3631968" y="3877012"/>
              <a:ext cx="616932" cy="853395"/>
            </a:xfrm>
            <a:custGeom>
              <a:avLst/>
              <a:gdLst/>
              <a:ahLst/>
              <a:cxnLst/>
              <a:rect l="l" t="t" r="r" b="b"/>
              <a:pathLst>
                <a:path w="5852" h="8095" extrusionOk="0">
                  <a:moveTo>
                    <a:pt x="2923" y="1"/>
                  </a:moveTo>
                  <a:cubicBezTo>
                    <a:pt x="2295" y="1"/>
                    <a:pt x="1667" y="78"/>
                    <a:pt x="1039" y="233"/>
                  </a:cubicBezTo>
                  <a:cubicBezTo>
                    <a:pt x="426" y="385"/>
                    <a:pt x="1" y="947"/>
                    <a:pt x="1" y="1580"/>
                  </a:cubicBezTo>
                  <a:lnTo>
                    <a:pt x="1" y="8094"/>
                  </a:lnTo>
                  <a:lnTo>
                    <a:pt x="5851" y="8094"/>
                  </a:lnTo>
                  <a:lnTo>
                    <a:pt x="5851" y="1580"/>
                  </a:lnTo>
                  <a:cubicBezTo>
                    <a:pt x="5851" y="1271"/>
                    <a:pt x="5750" y="977"/>
                    <a:pt x="5573" y="744"/>
                  </a:cubicBezTo>
                  <a:cubicBezTo>
                    <a:pt x="5390" y="496"/>
                    <a:pt x="5127" y="309"/>
                    <a:pt x="4808" y="233"/>
                  </a:cubicBezTo>
                  <a:cubicBezTo>
                    <a:pt x="4180" y="78"/>
                    <a:pt x="3552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3861576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52" y="345"/>
                  </a:moveTo>
                  <a:cubicBezTo>
                    <a:pt x="833" y="345"/>
                    <a:pt x="895" y="394"/>
                    <a:pt x="928" y="427"/>
                  </a:cubicBezTo>
                  <a:cubicBezTo>
                    <a:pt x="1004" y="508"/>
                    <a:pt x="1039" y="630"/>
                    <a:pt x="1024" y="716"/>
                  </a:cubicBezTo>
                  <a:cubicBezTo>
                    <a:pt x="1009" y="792"/>
                    <a:pt x="958" y="858"/>
                    <a:pt x="887" y="903"/>
                  </a:cubicBezTo>
                  <a:cubicBezTo>
                    <a:pt x="862" y="918"/>
                    <a:pt x="832" y="934"/>
                    <a:pt x="801" y="939"/>
                  </a:cubicBezTo>
                  <a:cubicBezTo>
                    <a:pt x="791" y="939"/>
                    <a:pt x="781" y="944"/>
                    <a:pt x="771" y="949"/>
                  </a:cubicBezTo>
                  <a:cubicBezTo>
                    <a:pt x="753" y="951"/>
                    <a:pt x="735" y="953"/>
                    <a:pt x="718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8" y="883"/>
                    <a:pt x="497" y="827"/>
                  </a:cubicBezTo>
                  <a:cubicBezTo>
                    <a:pt x="452" y="746"/>
                    <a:pt x="457" y="635"/>
                    <a:pt x="507" y="533"/>
                  </a:cubicBezTo>
                  <a:cubicBezTo>
                    <a:pt x="558" y="427"/>
                    <a:pt x="639" y="361"/>
                    <a:pt x="730" y="346"/>
                  </a:cubicBezTo>
                  <a:cubicBezTo>
                    <a:pt x="738" y="345"/>
                    <a:pt x="745" y="345"/>
                    <a:pt x="752" y="345"/>
                  </a:cubicBezTo>
                  <a:close/>
                  <a:moveTo>
                    <a:pt x="401" y="1"/>
                  </a:moveTo>
                  <a:cubicBezTo>
                    <a:pt x="390" y="1"/>
                    <a:pt x="380" y="5"/>
                    <a:pt x="371" y="12"/>
                  </a:cubicBezTo>
                  <a:cubicBezTo>
                    <a:pt x="355" y="27"/>
                    <a:pt x="350" y="52"/>
                    <a:pt x="366" y="72"/>
                  </a:cubicBezTo>
                  <a:cubicBezTo>
                    <a:pt x="441" y="159"/>
                    <a:pt x="538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11" y="538"/>
                    <a:pt x="396" y="589"/>
                    <a:pt x="386" y="640"/>
                  </a:cubicBezTo>
                  <a:cubicBezTo>
                    <a:pt x="303" y="570"/>
                    <a:pt x="198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1" y="559"/>
                    <a:pt x="6" y="579"/>
                  </a:cubicBezTo>
                  <a:cubicBezTo>
                    <a:pt x="6" y="601"/>
                    <a:pt x="25" y="615"/>
                    <a:pt x="43" y="615"/>
                  </a:cubicBezTo>
                  <a:cubicBezTo>
                    <a:pt x="46" y="615"/>
                    <a:pt x="49" y="615"/>
                    <a:pt x="51" y="614"/>
                  </a:cubicBezTo>
                  <a:cubicBezTo>
                    <a:pt x="65" y="613"/>
                    <a:pt x="78" y="612"/>
                    <a:pt x="92" y="612"/>
                  </a:cubicBezTo>
                  <a:cubicBezTo>
                    <a:pt x="201" y="612"/>
                    <a:pt x="313" y="666"/>
                    <a:pt x="381" y="751"/>
                  </a:cubicBezTo>
                  <a:cubicBezTo>
                    <a:pt x="381" y="751"/>
                    <a:pt x="386" y="751"/>
                    <a:pt x="386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7" y="949"/>
                    <a:pt x="553" y="1010"/>
                    <a:pt x="649" y="1030"/>
                  </a:cubicBezTo>
                  <a:cubicBezTo>
                    <a:pt x="659" y="1030"/>
                    <a:pt x="669" y="1030"/>
                    <a:pt x="685" y="1035"/>
                  </a:cubicBezTo>
                  <a:cubicBezTo>
                    <a:pt x="599" y="1141"/>
                    <a:pt x="563" y="1283"/>
                    <a:pt x="593" y="1415"/>
                  </a:cubicBezTo>
                  <a:cubicBezTo>
                    <a:pt x="599" y="1435"/>
                    <a:pt x="614" y="1450"/>
                    <a:pt x="634" y="1450"/>
                  </a:cubicBezTo>
                  <a:lnTo>
                    <a:pt x="644" y="1450"/>
                  </a:lnTo>
                  <a:cubicBezTo>
                    <a:pt x="664" y="1445"/>
                    <a:pt x="680" y="1420"/>
                    <a:pt x="675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2" y="1015"/>
                    <a:pt x="897" y="999"/>
                    <a:pt x="933" y="974"/>
                  </a:cubicBezTo>
                  <a:cubicBezTo>
                    <a:pt x="973" y="949"/>
                    <a:pt x="1004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6" y="726"/>
                    <a:pt x="1313" y="630"/>
                    <a:pt x="1485" y="630"/>
                  </a:cubicBezTo>
                  <a:lnTo>
                    <a:pt x="1490" y="630"/>
                  </a:lnTo>
                  <a:cubicBezTo>
                    <a:pt x="1515" y="630"/>
                    <a:pt x="1531" y="614"/>
                    <a:pt x="1531" y="589"/>
                  </a:cubicBezTo>
                  <a:cubicBezTo>
                    <a:pt x="1531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7" y="599"/>
                    <a:pt x="1110" y="685"/>
                  </a:cubicBezTo>
                  <a:cubicBezTo>
                    <a:pt x="1115" y="579"/>
                    <a:pt x="1070" y="457"/>
                    <a:pt x="989" y="371"/>
                  </a:cubicBezTo>
                  <a:cubicBezTo>
                    <a:pt x="933" y="310"/>
                    <a:pt x="867" y="275"/>
                    <a:pt x="801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8" y="123"/>
                    <a:pt x="431" y="17"/>
                  </a:cubicBezTo>
                  <a:cubicBezTo>
                    <a:pt x="423" y="6"/>
                    <a:pt x="412" y="1"/>
                    <a:pt x="401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748796" y="3876907"/>
              <a:ext cx="616932" cy="853501"/>
            </a:xfrm>
            <a:custGeom>
              <a:avLst/>
              <a:gdLst/>
              <a:ahLst/>
              <a:cxnLst/>
              <a:rect l="l" t="t" r="r" b="b"/>
              <a:pathLst>
                <a:path w="5852" h="8096" extrusionOk="0">
                  <a:moveTo>
                    <a:pt x="2882" y="1"/>
                  </a:moveTo>
                  <a:cubicBezTo>
                    <a:pt x="2229" y="1"/>
                    <a:pt x="1579" y="84"/>
                    <a:pt x="933" y="254"/>
                  </a:cubicBezTo>
                  <a:cubicBezTo>
                    <a:pt x="380" y="401"/>
                    <a:pt x="0" y="897"/>
                    <a:pt x="0" y="1465"/>
                  </a:cubicBezTo>
                  <a:lnTo>
                    <a:pt x="0" y="8095"/>
                  </a:lnTo>
                  <a:lnTo>
                    <a:pt x="5851" y="8095"/>
                  </a:lnTo>
                  <a:lnTo>
                    <a:pt x="5851" y="1480"/>
                  </a:lnTo>
                  <a:cubicBezTo>
                    <a:pt x="5851" y="907"/>
                    <a:pt x="5466" y="406"/>
                    <a:pt x="4909" y="264"/>
                  </a:cubicBezTo>
                  <a:cubicBezTo>
                    <a:pt x="4231" y="89"/>
                    <a:pt x="3555" y="1"/>
                    <a:pt x="2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952259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48" y="345"/>
                  </a:moveTo>
                  <a:cubicBezTo>
                    <a:pt x="832" y="345"/>
                    <a:pt x="895" y="394"/>
                    <a:pt x="927" y="427"/>
                  </a:cubicBezTo>
                  <a:cubicBezTo>
                    <a:pt x="1003" y="508"/>
                    <a:pt x="1039" y="630"/>
                    <a:pt x="1019" y="716"/>
                  </a:cubicBezTo>
                  <a:cubicBezTo>
                    <a:pt x="1003" y="792"/>
                    <a:pt x="958" y="858"/>
                    <a:pt x="887" y="903"/>
                  </a:cubicBezTo>
                  <a:cubicBezTo>
                    <a:pt x="862" y="918"/>
                    <a:pt x="831" y="934"/>
                    <a:pt x="801" y="939"/>
                  </a:cubicBezTo>
                  <a:cubicBezTo>
                    <a:pt x="791" y="939"/>
                    <a:pt x="781" y="944"/>
                    <a:pt x="770" y="949"/>
                  </a:cubicBezTo>
                  <a:cubicBezTo>
                    <a:pt x="753" y="951"/>
                    <a:pt x="735" y="953"/>
                    <a:pt x="717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7" y="883"/>
                    <a:pt x="492" y="827"/>
                  </a:cubicBezTo>
                  <a:cubicBezTo>
                    <a:pt x="451" y="746"/>
                    <a:pt x="456" y="635"/>
                    <a:pt x="507" y="533"/>
                  </a:cubicBezTo>
                  <a:cubicBezTo>
                    <a:pt x="558" y="427"/>
                    <a:pt x="639" y="361"/>
                    <a:pt x="725" y="346"/>
                  </a:cubicBezTo>
                  <a:cubicBezTo>
                    <a:pt x="733" y="345"/>
                    <a:pt x="740" y="345"/>
                    <a:pt x="748" y="345"/>
                  </a:cubicBezTo>
                  <a:close/>
                  <a:moveTo>
                    <a:pt x="398" y="1"/>
                  </a:moveTo>
                  <a:cubicBezTo>
                    <a:pt x="388" y="1"/>
                    <a:pt x="377" y="5"/>
                    <a:pt x="370" y="12"/>
                  </a:cubicBezTo>
                  <a:cubicBezTo>
                    <a:pt x="350" y="27"/>
                    <a:pt x="350" y="52"/>
                    <a:pt x="365" y="72"/>
                  </a:cubicBezTo>
                  <a:cubicBezTo>
                    <a:pt x="441" y="159"/>
                    <a:pt x="537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06" y="538"/>
                    <a:pt x="391" y="589"/>
                    <a:pt x="385" y="640"/>
                  </a:cubicBezTo>
                  <a:cubicBezTo>
                    <a:pt x="303" y="570"/>
                    <a:pt x="197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0" y="559"/>
                    <a:pt x="6" y="579"/>
                  </a:cubicBezTo>
                  <a:cubicBezTo>
                    <a:pt x="6" y="601"/>
                    <a:pt x="21" y="615"/>
                    <a:pt x="42" y="615"/>
                  </a:cubicBezTo>
                  <a:cubicBezTo>
                    <a:pt x="45" y="615"/>
                    <a:pt x="48" y="615"/>
                    <a:pt x="51" y="614"/>
                  </a:cubicBezTo>
                  <a:cubicBezTo>
                    <a:pt x="64" y="613"/>
                    <a:pt x="78" y="612"/>
                    <a:pt x="91" y="612"/>
                  </a:cubicBezTo>
                  <a:cubicBezTo>
                    <a:pt x="201" y="612"/>
                    <a:pt x="313" y="666"/>
                    <a:pt x="380" y="751"/>
                  </a:cubicBezTo>
                  <a:cubicBezTo>
                    <a:pt x="380" y="751"/>
                    <a:pt x="380" y="751"/>
                    <a:pt x="385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6" y="949"/>
                    <a:pt x="548" y="1010"/>
                    <a:pt x="644" y="1030"/>
                  </a:cubicBezTo>
                  <a:cubicBezTo>
                    <a:pt x="659" y="1030"/>
                    <a:pt x="669" y="1030"/>
                    <a:pt x="684" y="1035"/>
                  </a:cubicBezTo>
                  <a:cubicBezTo>
                    <a:pt x="598" y="1141"/>
                    <a:pt x="563" y="1283"/>
                    <a:pt x="588" y="1415"/>
                  </a:cubicBezTo>
                  <a:cubicBezTo>
                    <a:pt x="593" y="1435"/>
                    <a:pt x="613" y="1450"/>
                    <a:pt x="634" y="1450"/>
                  </a:cubicBezTo>
                  <a:lnTo>
                    <a:pt x="639" y="1450"/>
                  </a:lnTo>
                  <a:cubicBezTo>
                    <a:pt x="664" y="1445"/>
                    <a:pt x="679" y="1420"/>
                    <a:pt x="674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1" y="1015"/>
                    <a:pt x="892" y="999"/>
                    <a:pt x="933" y="974"/>
                  </a:cubicBezTo>
                  <a:cubicBezTo>
                    <a:pt x="973" y="949"/>
                    <a:pt x="1003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5" y="726"/>
                    <a:pt x="1312" y="630"/>
                    <a:pt x="1485" y="630"/>
                  </a:cubicBezTo>
                  <a:lnTo>
                    <a:pt x="1490" y="630"/>
                  </a:lnTo>
                  <a:cubicBezTo>
                    <a:pt x="1510" y="630"/>
                    <a:pt x="1530" y="614"/>
                    <a:pt x="1530" y="589"/>
                  </a:cubicBezTo>
                  <a:cubicBezTo>
                    <a:pt x="1530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6" y="599"/>
                    <a:pt x="1110" y="685"/>
                  </a:cubicBezTo>
                  <a:cubicBezTo>
                    <a:pt x="1115" y="579"/>
                    <a:pt x="1069" y="457"/>
                    <a:pt x="988" y="371"/>
                  </a:cubicBezTo>
                  <a:cubicBezTo>
                    <a:pt x="933" y="310"/>
                    <a:pt x="867" y="275"/>
                    <a:pt x="796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2" y="123"/>
                    <a:pt x="431" y="17"/>
                  </a:cubicBezTo>
                  <a:cubicBezTo>
                    <a:pt x="423" y="6"/>
                    <a:pt x="410" y="1"/>
                    <a:pt x="398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005553" y="2827861"/>
              <a:ext cx="1007839" cy="959345"/>
            </a:xfrm>
            <a:custGeom>
              <a:avLst/>
              <a:gdLst/>
              <a:ahLst/>
              <a:cxnLst/>
              <a:rect l="l" t="t" r="r" b="b"/>
              <a:pathLst>
                <a:path w="9560" h="9100" extrusionOk="0">
                  <a:moveTo>
                    <a:pt x="8194" y="0"/>
                  </a:moveTo>
                  <a:cubicBezTo>
                    <a:pt x="7737" y="0"/>
                    <a:pt x="7418" y="271"/>
                    <a:pt x="7250" y="834"/>
                  </a:cubicBezTo>
                  <a:lnTo>
                    <a:pt x="6317" y="5823"/>
                  </a:lnTo>
                  <a:lnTo>
                    <a:pt x="3450" y="3123"/>
                  </a:lnTo>
                  <a:lnTo>
                    <a:pt x="1500" y="1290"/>
                  </a:lnTo>
                  <a:lnTo>
                    <a:pt x="1" y="2865"/>
                  </a:lnTo>
                  <a:cubicBezTo>
                    <a:pt x="1" y="2865"/>
                    <a:pt x="4371" y="9099"/>
                    <a:pt x="6902" y="9099"/>
                  </a:cubicBezTo>
                  <a:cubicBezTo>
                    <a:pt x="7029" y="9099"/>
                    <a:pt x="7152" y="9083"/>
                    <a:pt x="7270" y="9050"/>
                  </a:cubicBezTo>
                  <a:cubicBezTo>
                    <a:pt x="7346" y="9030"/>
                    <a:pt x="7422" y="8999"/>
                    <a:pt x="7498" y="8959"/>
                  </a:cubicBezTo>
                  <a:cubicBezTo>
                    <a:pt x="9559" y="7885"/>
                    <a:pt x="8678" y="84"/>
                    <a:pt x="8678" y="84"/>
                  </a:cubicBezTo>
                  <a:cubicBezTo>
                    <a:pt x="8503" y="28"/>
                    <a:pt x="8341" y="0"/>
                    <a:pt x="819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767982" y="2827861"/>
              <a:ext cx="987598" cy="937417"/>
            </a:xfrm>
            <a:custGeom>
              <a:avLst/>
              <a:gdLst/>
              <a:ahLst/>
              <a:cxnLst/>
              <a:rect l="l" t="t" r="r" b="b"/>
              <a:pathLst>
                <a:path w="9368" h="8892" extrusionOk="0">
                  <a:moveTo>
                    <a:pt x="1172" y="0"/>
                  </a:moveTo>
                  <a:cubicBezTo>
                    <a:pt x="1024" y="0"/>
                    <a:pt x="861" y="28"/>
                    <a:pt x="685" y="84"/>
                  </a:cubicBezTo>
                  <a:cubicBezTo>
                    <a:pt x="685" y="84"/>
                    <a:pt x="1" y="7627"/>
                    <a:pt x="1916" y="8726"/>
                  </a:cubicBezTo>
                  <a:cubicBezTo>
                    <a:pt x="1926" y="8736"/>
                    <a:pt x="1941" y="8741"/>
                    <a:pt x="1951" y="8746"/>
                  </a:cubicBezTo>
                  <a:cubicBezTo>
                    <a:pt x="2140" y="8846"/>
                    <a:pt x="2346" y="8891"/>
                    <a:pt x="2566" y="8891"/>
                  </a:cubicBezTo>
                  <a:cubicBezTo>
                    <a:pt x="5085" y="8891"/>
                    <a:pt x="9367" y="2865"/>
                    <a:pt x="9367" y="2865"/>
                  </a:cubicBezTo>
                  <a:lnTo>
                    <a:pt x="7863" y="1290"/>
                  </a:lnTo>
                  <a:lnTo>
                    <a:pt x="6090" y="2961"/>
                  </a:lnTo>
                  <a:lnTo>
                    <a:pt x="3050" y="5823"/>
                  </a:lnTo>
                  <a:lnTo>
                    <a:pt x="2118" y="834"/>
                  </a:lnTo>
                  <a:cubicBezTo>
                    <a:pt x="1950" y="271"/>
                    <a:pt x="1631" y="0"/>
                    <a:pt x="11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1584577" y="3226458"/>
              <a:ext cx="1562045" cy="999827"/>
            </a:xfrm>
            <a:custGeom>
              <a:avLst/>
              <a:gdLst/>
              <a:ahLst/>
              <a:cxnLst/>
              <a:rect l="l" t="t" r="r" b="b"/>
              <a:pathLst>
                <a:path w="14817" h="9484" extrusionOk="0">
                  <a:moveTo>
                    <a:pt x="547" y="1"/>
                  </a:moveTo>
                  <a:cubicBezTo>
                    <a:pt x="998" y="3496"/>
                    <a:pt x="567" y="6085"/>
                    <a:pt x="253" y="7356"/>
                  </a:cubicBezTo>
                  <a:cubicBezTo>
                    <a:pt x="117" y="7923"/>
                    <a:pt x="0" y="8227"/>
                    <a:pt x="0" y="8227"/>
                  </a:cubicBezTo>
                  <a:lnTo>
                    <a:pt x="13014" y="9332"/>
                  </a:lnTo>
                  <a:lnTo>
                    <a:pt x="14817" y="9484"/>
                  </a:lnTo>
                  <a:cubicBezTo>
                    <a:pt x="14569" y="8815"/>
                    <a:pt x="14391" y="8091"/>
                    <a:pt x="14275" y="7356"/>
                  </a:cubicBezTo>
                  <a:cubicBezTo>
                    <a:pt x="14088" y="6171"/>
                    <a:pt x="14042" y="4945"/>
                    <a:pt x="14067" y="3846"/>
                  </a:cubicBezTo>
                  <a:cubicBezTo>
                    <a:pt x="14118" y="1688"/>
                    <a:pt x="14432" y="1"/>
                    <a:pt x="14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1477153" y="3539032"/>
              <a:ext cx="2071130" cy="1191380"/>
            </a:xfrm>
            <a:custGeom>
              <a:avLst/>
              <a:gdLst/>
              <a:ahLst/>
              <a:cxnLst/>
              <a:rect l="l" t="t" r="r" b="b"/>
              <a:pathLst>
                <a:path w="19646" h="11301" extrusionOk="0">
                  <a:moveTo>
                    <a:pt x="12722" y="1"/>
                  </a:moveTo>
                  <a:cubicBezTo>
                    <a:pt x="10445" y="1"/>
                    <a:pt x="1078" y="5064"/>
                    <a:pt x="1019" y="5262"/>
                  </a:cubicBezTo>
                  <a:cubicBezTo>
                    <a:pt x="1" y="8661"/>
                    <a:pt x="1014" y="10612"/>
                    <a:pt x="2833" y="11300"/>
                  </a:cubicBezTo>
                  <a:lnTo>
                    <a:pt x="5619" y="11300"/>
                  </a:lnTo>
                  <a:cubicBezTo>
                    <a:pt x="8157" y="10080"/>
                    <a:pt x="10897" y="5348"/>
                    <a:pt x="10897" y="5348"/>
                  </a:cubicBezTo>
                  <a:lnTo>
                    <a:pt x="11819" y="7101"/>
                  </a:lnTo>
                  <a:lnTo>
                    <a:pt x="14022" y="11300"/>
                  </a:lnTo>
                  <a:lnTo>
                    <a:pt x="19645" y="11300"/>
                  </a:lnTo>
                  <a:cubicBezTo>
                    <a:pt x="19645" y="11300"/>
                    <a:pt x="14848" y="258"/>
                    <a:pt x="12873" y="9"/>
                  </a:cubicBezTo>
                  <a:cubicBezTo>
                    <a:pt x="12827" y="3"/>
                    <a:pt x="12776" y="1"/>
                    <a:pt x="12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1642243" y="3774965"/>
              <a:ext cx="1563205" cy="944269"/>
            </a:xfrm>
            <a:custGeom>
              <a:avLst/>
              <a:gdLst/>
              <a:ahLst/>
              <a:cxnLst/>
              <a:rect l="l" t="t" r="r" b="b"/>
              <a:pathLst>
                <a:path w="14828" h="8957" fill="none" extrusionOk="0">
                  <a:moveTo>
                    <a:pt x="0" y="5755"/>
                  </a:moveTo>
                  <a:cubicBezTo>
                    <a:pt x="2801" y="3906"/>
                    <a:pt x="5653" y="2138"/>
                    <a:pt x="8556" y="456"/>
                  </a:cubicBezTo>
                  <a:cubicBezTo>
                    <a:pt x="8951" y="228"/>
                    <a:pt x="9377" y="0"/>
                    <a:pt x="9822" y="61"/>
                  </a:cubicBezTo>
                  <a:cubicBezTo>
                    <a:pt x="10375" y="142"/>
                    <a:pt x="10760" y="638"/>
                    <a:pt x="11058" y="1110"/>
                  </a:cubicBezTo>
                  <a:cubicBezTo>
                    <a:pt x="12791" y="3794"/>
                    <a:pt x="13657" y="5983"/>
                    <a:pt x="14827" y="8956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1626746" y="4121484"/>
              <a:ext cx="135152" cy="137893"/>
            </a:xfrm>
            <a:custGeom>
              <a:avLst/>
              <a:gdLst/>
              <a:ahLst/>
              <a:cxnLst/>
              <a:rect l="l" t="t" r="r" b="b"/>
              <a:pathLst>
                <a:path w="1282" h="1308" fill="none" extrusionOk="0">
                  <a:moveTo>
                    <a:pt x="0" y="1"/>
                  </a:moveTo>
                  <a:cubicBezTo>
                    <a:pt x="542" y="295"/>
                    <a:pt x="998" y="756"/>
                    <a:pt x="1282" y="1308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2166609" y="4073201"/>
              <a:ext cx="740066" cy="657204"/>
            </a:xfrm>
            <a:custGeom>
              <a:avLst/>
              <a:gdLst/>
              <a:ahLst/>
              <a:cxnLst/>
              <a:rect l="l" t="t" r="r" b="b"/>
              <a:pathLst>
                <a:path w="7020" h="6234" extrusionOk="0">
                  <a:moveTo>
                    <a:pt x="3811" y="1"/>
                  </a:moveTo>
                  <a:cubicBezTo>
                    <a:pt x="3779" y="1"/>
                    <a:pt x="3746" y="2"/>
                    <a:pt x="3714" y="3"/>
                  </a:cubicBezTo>
                  <a:cubicBezTo>
                    <a:pt x="391" y="129"/>
                    <a:pt x="31" y="6011"/>
                    <a:pt x="1" y="6233"/>
                  </a:cubicBezTo>
                  <a:lnTo>
                    <a:pt x="6150" y="6233"/>
                  </a:lnTo>
                  <a:cubicBezTo>
                    <a:pt x="6150" y="6233"/>
                    <a:pt x="7019" y="1"/>
                    <a:pt x="3811" y="1"/>
                  </a:cubicBezTo>
                  <a:close/>
                </a:path>
              </a:pathLst>
            </a:custGeom>
            <a:solidFill>
              <a:srgbClr val="D91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2380720" y="1243171"/>
              <a:ext cx="1380086" cy="2295891"/>
            </a:xfrm>
            <a:custGeom>
              <a:avLst/>
              <a:gdLst/>
              <a:ahLst/>
              <a:cxnLst/>
              <a:rect l="l" t="t" r="r" b="b"/>
              <a:pathLst>
                <a:path w="13091" h="21778" extrusionOk="0">
                  <a:moveTo>
                    <a:pt x="13090" y="0"/>
                  </a:moveTo>
                  <a:lnTo>
                    <a:pt x="1" y="1839"/>
                  </a:lnTo>
                  <a:lnTo>
                    <a:pt x="1" y="21777"/>
                  </a:lnTo>
                  <a:lnTo>
                    <a:pt x="13090" y="19933"/>
                  </a:lnTo>
                  <a:lnTo>
                    <a:pt x="130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2444816" y="1536347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0"/>
                  </a:moveTo>
                  <a:lnTo>
                    <a:pt x="1" y="1667"/>
                  </a:lnTo>
                  <a:lnTo>
                    <a:pt x="11" y="1753"/>
                  </a:lnTo>
                  <a:lnTo>
                    <a:pt x="11875" y="8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2444289" y="1549630"/>
              <a:ext cx="1252946" cy="193450"/>
            </a:xfrm>
            <a:custGeom>
              <a:avLst/>
              <a:gdLst/>
              <a:ahLst/>
              <a:cxnLst/>
              <a:rect l="l" t="t" r="r" b="b"/>
              <a:pathLst>
                <a:path w="11885" h="1835" extrusionOk="0">
                  <a:moveTo>
                    <a:pt x="11859" y="1"/>
                  </a:moveTo>
                  <a:lnTo>
                    <a:pt x="1" y="1668"/>
                  </a:lnTo>
                  <a:lnTo>
                    <a:pt x="21" y="1835"/>
                  </a:lnTo>
                  <a:lnTo>
                    <a:pt x="11885" y="168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2445344" y="1709870"/>
              <a:ext cx="645291" cy="526691"/>
            </a:xfrm>
            <a:custGeom>
              <a:avLst/>
              <a:gdLst/>
              <a:ahLst/>
              <a:cxnLst/>
              <a:rect l="l" t="t" r="r" b="b"/>
              <a:pathLst>
                <a:path w="6121" h="4996" extrusionOk="0">
                  <a:moveTo>
                    <a:pt x="6120" y="1"/>
                  </a:moveTo>
                  <a:lnTo>
                    <a:pt x="1" y="862"/>
                  </a:lnTo>
                  <a:lnTo>
                    <a:pt x="1" y="4995"/>
                  </a:lnTo>
                  <a:lnTo>
                    <a:pt x="6120" y="4134"/>
                  </a:lnTo>
                  <a:lnTo>
                    <a:pt x="612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3146502" y="2124808"/>
              <a:ext cx="549146" cy="513302"/>
            </a:xfrm>
            <a:custGeom>
              <a:avLst/>
              <a:gdLst/>
              <a:ahLst/>
              <a:cxnLst/>
              <a:rect l="l" t="t" r="r" b="b"/>
              <a:pathLst>
                <a:path w="5209" h="4869" extrusionOk="0">
                  <a:moveTo>
                    <a:pt x="5208" y="1"/>
                  </a:moveTo>
                  <a:lnTo>
                    <a:pt x="1" y="735"/>
                  </a:lnTo>
                  <a:lnTo>
                    <a:pt x="1" y="4869"/>
                  </a:lnTo>
                  <a:lnTo>
                    <a:pt x="5208" y="4134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2445344" y="2609218"/>
              <a:ext cx="1250311" cy="274520"/>
            </a:xfrm>
            <a:custGeom>
              <a:avLst/>
              <a:gdLst/>
              <a:ahLst/>
              <a:cxnLst/>
              <a:rect l="l" t="t" r="r" b="b"/>
              <a:pathLst>
                <a:path w="11860" h="2604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2604"/>
                  </a:lnTo>
                  <a:lnTo>
                    <a:pt x="11859" y="937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2445344" y="3008131"/>
              <a:ext cx="1250311" cy="200830"/>
            </a:xfrm>
            <a:custGeom>
              <a:avLst/>
              <a:gdLst/>
              <a:ahLst/>
              <a:cxnLst/>
              <a:rect l="l" t="t" r="r" b="b"/>
              <a:pathLst>
                <a:path w="11860" h="1905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1905"/>
                  </a:lnTo>
                  <a:lnTo>
                    <a:pt x="11859" y="238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2445344" y="3056730"/>
              <a:ext cx="1250311" cy="262818"/>
            </a:xfrm>
            <a:custGeom>
              <a:avLst/>
              <a:gdLst/>
              <a:ahLst/>
              <a:cxnLst/>
              <a:rect l="l" t="t" r="r" b="b"/>
              <a:pathLst>
                <a:path w="11860" h="2493" extrusionOk="0">
                  <a:moveTo>
                    <a:pt x="11859" y="0"/>
                  </a:moveTo>
                  <a:lnTo>
                    <a:pt x="1" y="1667"/>
                  </a:lnTo>
                  <a:lnTo>
                    <a:pt x="1" y="2492"/>
                  </a:lnTo>
                  <a:lnTo>
                    <a:pt x="11859" y="826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3145975" y="1628696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3145975" y="1671391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3145975" y="1714192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3145975" y="1756888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3145975" y="1799584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3145975" y="1842279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2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3145975" y="1885080"/>
              <a:ext cx="550727" cy="86552"/>
            </a:xfrm>
            <a:custGeom>
              <a:avLst/>
              <a:gdLst/>
              <a:ahLst/>
              <a:cxnLst/>
              <a:rect l="l" t="t" r="r" b="b"/>
              <a:pathLst>
                <a:path w="5224" h="821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3145975" y="1928303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145975" y="197099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3145975" y="2013694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7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3145975" y="2056495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2444289" y="2828072"/>
              <a:ext cx="637174" cy="98465"/>
            </a:xfrm>
            <a:custGeom>
              <a:avLst/>
              <a:gdLst/>
              <a:ahLst/>
              <a:cxnLst/>
              <a:rect l="l" t="t" r="r" b="b"/>
              <a:pathLst>
                <a:path w="6044" h="934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2444289" y="2870873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2444289" y="2913569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2444289" y="2956264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2444289" y="2998960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7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2444289" y="3041761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6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3145975" y="2741627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3145975" y="2784322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3145975" y="282701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145975" y="2869819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145975" y="2912514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3145975" y="2955210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2789861" y="2209777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2789861" y="2252473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2789861" y="229516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2789861" y="2337864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2789861" y="2380665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789861" y="2423360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2789861" y="2466056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2789861" y="2508751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2789861" y="2551447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789861" y="259424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5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789861" y="2636944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6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2444816" y="2258271"/>
              <a:ext cx="300770" cy="50919"/>
            </a:xfrm>
            <a:custGeom>
              <a:avLst/>
              <a:gdLst/>
              <a:ahLst/>
              <a:cxnLst/>
              <a:rect l="l" t="t" r="r" b="b"/>
              <a:pathLst>
                <a:path w="2853" h="483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2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2444816" y="2301072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1"/>
                  </a:lnTo>
                  <a:lnTo>
                    <a:pt x="2853" y="81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2444816" y="2343767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2444816" y="2386463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2444816" y="2429158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2444816" y="2471959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7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444816" y="2514655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2444816" y="2557351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2444816" y="2600046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2444816" y="2642847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6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2444816" y="2685543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2731036" y="1458335"/>
              <a:ext cx="140634" cy="164565"/>
            </a:xfrm>
            <a:custGeom>
              <a:avLst/>
              <a:gdLst/>
              <a:ahLst/>
              <a:cxnLst/>
              <a:rect l="l" t="t" r="r" b="b"/>
              <a:pathLst>
                <a:path w="1334" h="1561" extrusionOk="0">
                  <a:moveTo>
                    <a:pt x="1333" y="1"/>
                  </a:moveTo>
                  <a:lnTo>
                    <a:pt x="923" y="62"/>
                  </a:lnTo>
                  <a:lnTo>
                    <a:pt x="923" y="766"/>
                  </a:lnTo>
                  <a:lnTo>
                    <a:pt x="381" y="138"/>
                  </a:lnTo>
                  <a:lnTo>
                    <a:pt x="1" y="188"/>
                  </a:lnTo>
                  <a:lnTo>
                    <a:pt x="1" y="1561"/>
                  </a:lnTo>
                  <a:lnTo>
                    <a:pt x="411" y="1505"/>
                  </a:lnTo>
                  <a:lnTo>
                    <a:pt x="411" y="801"/>
                  </a:lnTo>
                  <a:lnTo>
                    <a:pt x="953" y="1429"/>
                  </a:lnTo>
                  <a:lnTo>
                    <a:pt x="1333" y="1374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2900870" y="1437040"/>
              <a:ext cx="124609" cy="161929"/>
            </a:xfrm>
            <a:custGeom>
              <a:avLst/>
              <a:gdLst/>
              <a:ahLst/>
              <a:cxnLst/>
              <a:rect l="l" t="t" r="r" b="b"/>
              <a:pathLst>
                <a:path w="1182" h="1536" extrusionOk="0">
                  <a:moveTo>
                    <a:pt x="1166" y="0"/>
                  </a:moveTo>
                  <a:lnTo>
                    <a:pt x="1" y="162"/>
                  </a:lnTo>
                  <a:lnTo>
                    <a:pt x="1" y="1535"/>
                  </a:lnTo>
                  <a:lnTo>
                    <a:pt x="1181" y="1373"/>
                  </a:lnTo>
                  <a:lnTo>
                    <a:pt x="1181" y="1028"/>
                  </a:lnTo>
                  <a:lnTo>
                    <a:pt x="457" y="1130"/>
                  </a:lnTo>
                  <a:lnTo>
                    <a:pt x="457" y="958"/>
                  </a:lnTo>
                  <a:lnTo>
                    <a:pt x="1100" y="866"/>
                  </a:lnTo>
                  <a:lnTo>
                    <a:pt x="1100" y="522"/>
                  </a:lnTo>
                  <a:lnTo>
                    <a:pt x="457" y="613"/>
                  </a:lnTo>
                  <a:lnTo>
                    <a:pt x="457" y="446"/>
                  </a:lnTo>
                  <a:lnTo>
                    <a:pt x="1166" y="34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3030644" y="1402251"/>
              <a:ext cx="239942" cy="172050"/>
            </a:xfrm>
            <a:custGeom>
              <a:avLst/>
              <a:gdLst/>
              <a:ahLst/>
              <a:cxnLst/>
              <a:rect l="l" t="t" r="r" b="b"/>
              <a:pathLst>
                <a:path w="2276" h="1632" extrusionOk="0">
                  <a:moveTo>
                    <a:pt x="2275" y="1"/>
                  </a:moveTo>
                  <a:lnTo>
                    <a:pt x="1814" y="67"/>
                  </a:lnTo>
                  <a:lnTo>
                    <a:pt x="1596" y="999"/>
                  </a:lnTo>
                  <a:lnTo>
                    <a:pt x="1374" y="128"/>
                  </a:lnTo>
                  <a:lnTo>
                    <a:pt x="928" y="188"/>
                  </a:lnTo>
                  <a:lnTo>
                    <a:pt x="710" y="1120"/>
                  </a:lnTo>
                  <a:lnTo>
                    <a:pt x="487" y="254"/>
                  </a:lnTo>
                  <a:lnTo>
                    <a:pt x="1" y="320"/>
                  </a:lnTo>
                  <a:lnTo>
                    <a:pt x="462" y="1632"/>
                  </a:lnTo>
                  <a:lnTo>
                    <a:pt x="928" y="1566"/>
                  </a:lnTo>
                  <a:lnTo>
                    <a:pt x="1140" y="715"/>
                  </a:lnTo>
                  <a:lnTo>
                    <a:pt x="1343" y="1505"/>
                  </a:lnTo>
                  <a:lnTo>
                    <a:pt x="1814" y="1440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3283761" y="1385595"/>
              <a:ext cx="134203" cy="153495"/>
            </a:xfrm>
            <a:custGeom>
              <a:avLst/>
              <a:gdLst/>
              <a:ahLst/>
              <a:cxnLst/>
              <a:rect l="l" t="t" r="r" b="b"/>
              <a:pathLst>
                <a:path w="1273" h="1456" extrusionOk="0">
                  <a:moveTo>
                    <a:pt x="836" y="1"/>
                  </a:moveTo>
                  <a:cubicBezTo>
                    <a:pt x="782" y="1"/>
                    <a:pt x="728" y="4"/>
                    <a:pt x="675" y="12"/>
                  </a:cubicBezTo>
                  <a:cubicBezTo>
                    <a:pt x="558" y="27"/>
                    <a:pt x="457" y="63"/>
                    <a:pt x="366" y="108"/>
                  </a:cubicBezTo>
                  <a:cubicBezTo>
                    <a:pt x="279" y="159"/>
                    <a:pt x="209" y="220"/>
                    <a:pt x="163" y="296"/>
                  </a:cubicBezTo>
                  <a:cubicBezTo>
                    <a:pt x="112" y="372"/>
                    <a:pt x="87" y="453"/>
                    <a:pt x="87" y="544"/>
                  </a:cubicBezTo>
                  <a:cubicBezTo>
                    <a:pt x="87" y="640"/>
                    <a:pt x="112" y="711"/>
                    <a:pt x="158" y="762"/>
                  </a:cubicBezTo>
                  <a:cubicBezTo>
                    <a:pt x="209" y="812"/>
                    <a:pt x="259" y="843"/>
                    <a:pt x="325" y="863"/>
                  </a:cubicBezTo>
                  <a:cubicBezTo>
                    <a:pt x="391" y="878"/>
                    <a:pt x="472" y="893"/>
                    <a:pt x="568" y="904"/>
                  </a:cubicBezTo>
                  <a:cubicBezTo>
                    <a:pt x="649" y="914"/>
                    <a:pt x="705" y="924"/>
                    <a:pt x="740" y="939"/>
                  </a:cubicBezTo>
                  <a:cubicBezTo>
                    <a:pt x="781" y="949"/>
                    <a:pt x="801" y="969"/>
                    <a:pt x="801" y="1005"/>
                  </a:cubicBezTo>
                  <a:cubicBezTo>
                    <a:pt x="801" y="1030"/>
                    <a:pt x="791" y="1050"/>
                    <a:pt x="771" y="1066"/>
                  </a:cubicBezTo>
                  <a:cubicBezTo>
                    <a:pt x="751" y="1081"/>
                    <a:pt x="725" y="1091"/>
                    <a:pt x="690" y="1096"/>
                  </a:cubicBezTo>
                  <a:cubicBezTo>
                    <a:pt x="671" y="1099"/>
                    <a:pt x="652" y="1100"/>
                    <a:pt x="632" y="1100"/>
                  </a:cubicBezTo>
                  <a:cubicBezTo>
                    <a:pt x="573" y="1100"/>
                    <a:pt x="505" y="1089"/>
                    <a:pt x="426" y="1071"/>
                  </a:cubicBezTo>
                  <a:cubicBezTo>
                    <a:pt x="325" y="1040"/>
                    <a:pt x="234" y="1000"/>
                    <a:pt x="168" y="949"/>
                  </a:cubicBezTo>
                  <a:lnTo>
                    <a:pt x="1" y="1319"/>
                  </a:lnTo>
                  <a:cubicBezTo>
                    <a:pt x="87" y="1375"/>
                    <a:pt x="193" y="1415"/>
                    <a:pt x="320" y="1435"/>
                  </a:cubicBezTo>
                  <a:cubicBezTo>
                    <a:pt x="388" y="1450"/>
                    <a:pt x="457" y="1456"/>
                    <a:pt x="525" y="1456"/>
                  </a:cubicBezTo>
                  <a:cubicBezTo>
                    <a:pt x="579" y="1456"/>
                    <a:pt x="632" y="1452"/>
                    <a:pt x="685" y="1446"/>
                  </a:cubicBezTo>
                  <a:cubicBezTo>
                    <a:pt x="791" y="1430"/>
                    <a:pt x="892" y="1400"/>
                    <a:pt x="978" y="1354"/>
                  </a:cubicBezTo>
                  <a:cubicBezTo>
                    <a:pt x="1065" y="1309"/>
                    <a:pt x="1136" y="1248"/>
                    <a:pt x="1186" y="1177"/>
                  </a:cubicBezTo>
                  <a:cubicBezTo>
                    <a:pt x="1237" y="1101"/>
                    <a:pt x="1262" y="1015"/>
                    <a:pt x="1262" y="914"/>
                  </a:cubicBezTo>
                  <a:cubicBezTo>
                    <a:pt x="1262" y="817"/>
                    <a:pt x="1242" y="741"/>
                    <a:pt x="1191" y="691"/>
                  </a:cubicBezTo>
                  <a:cubicBezTo>
                    <a:pt x="1146" y="640"/>
                    <a:pt x="1085" y="600"/>
                    <a:pt x="1019" y="584"/>
                  </a:cubicBezTo>
                  <a:cubicBezTo>
                    <a:pt x="958" y="564"/>
                    <a:pt x="877" y="549"/>
                    <a:pt x="776" y="534"/>
                  </a:cubicBezTo>
                  <a:cubicBezTo>
                    <a:pt x="700" y="524"/>
                    <a:pt x="644" y="513"/>
                    <a:pt x="604" y="503"/>
                  </a:cubicBezTo>
                  <a:cubicBezTo>
                    <a:pt x="568" y="493"/>
                    <a:pt x="553" y="468"/>
                    <a:pt x="553" y="437"/>
                  </a:cubicBezTo>
                  <a:cubicBezTo>
                    <a:pt x="553" y="397"/>
                    <a:pt x="583" y="372"/>
                    <a:pt x="639" y="367"/>
                  </a:cubicBezTo>
                  <a:cubicBezTo>
                    <a:pt x="658" y="363"/>
                    <a:pt x="678" y="362"/>
                    <a:pt x="701" y="362"/>
                  </a:cubicBezTo>
                  <a:cubicBezTo>
                    <a:pt x="747" y="362"/>
                    <a:pt x="801" y="368"/>
                    <a:pt x="862" y="382"/>
                  </a:cubicBezTo>
                  <a:cubicBezTo>
                    <a:pt x="953" y="402"/>
                    <a:pt x="1034" y="427"/>
                    <a:pt x="1110" y="463"/>
                  </a:cubicBezTo>
                  <a:lnTo>
                    <a:pt x="1272" y="93"/>
                  </a:lnTo>
                  <a:cubicBezTo>
                    <a:pt x="1196" y="53"/>
                    <a:pt x="1105" y="27"/>
                    <a:pt x="994" y="12"/>
                  </a:cubicBezTo>
                  <a:cubicBezTo>
                    <a:pt x="943" y="4"/>
                    <a:pt x="890" y="1"/>
                    <a:pt x="8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444816" y="1625533"/>
              <a:ext cx="235619" cy="41747"/>
            </a:xfrm>
            <a:custGeom>
              <a:avLst/>
              <a:gdLst/>
              <a:ahLst/>
              <a:cxnLst/>
              <a:rect l="l" t="t" r="r" b="b"/>
              <a:pathLst>
                <a:path w="2235" h="396" extrusionOk="0">
                  <a:moveTo>
                    <a:pt x="2220" y="0"/>
                  </a:moveTo>
                  <a:lnTo>
                    <a:pt x="1" y="314"/>
                  </a:lnTo>
                  <a:lnTo>
                    <a:pt x="11" y="395"/>
                  </a:lnTo>
                  <a:lnTo>
                    <a:pt x="2235" y="86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3451486" y="1482898"/>
              <a:ext cx="245213" cy="42907"/>
            </a:xfrm>
            <a:custGeom>
              <a:avLst/>
              <a:gdLst/>
              <a:ahLst/>
              <a:cxnLst/>
              <a:rect l="l" t="t" r="r" b="b"/>
              <a:pathLst>
                <a:path w="2326" h="407" extrusionOk="0">
                  <a:moveTo>
                    <a:pt x="2310" y="1"/>
                  </a:moveTo>
                  <a:lnTo>
                    <a:pt x="0" y="325"/>
                  </a:lnTo>
                  <a:lnTo>
                    <a:pt x="11" y="406"/>
                  </a:lnTo>
                  <a:lnTo>
                    <a:pt x="2326" y="8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2444816" y="1287975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1"/>
                  </a:moveTo>
                  <a:lnTo>
                    <a:pt x="1" y="1667"/>
                  </a:lnTo>
                  <a:lnTo>
                    <a:pt x="11" y="1754"/>
                  </a:lnTo>
                  <a:lnTo>
                    <a:pt x="11875" y="82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2445344" y="3400087"/>
              <a:ext cx="364340" cy="83389"/>
            </a:xfrm>
            <a:custGeom>
              <a:avLst/>
              <a:gdLst/>
              <a:ahLst/>
              <a:cxnLst/>
              <a:rect l="l" t="t" r="r" b="b"/>
              <a:pathLst>
                <a:path w="3456" h="791" extrusionOk="0">
                  <a:moveTo>
                    <a:pt x="3456" y="0"/>
                  </a:moveTo>
                  <a:lnTo>
                    <a:pt x="1" y="486"/>
                  </a:lnTo>
                  <a:lnTo>
                    <a:pt x="1" y="790"/>
                  </a:lnTo>
                  <a:lnTo>
                    <a:pt x="3456" y="304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3331306" y="3275585"/>
              <a:ext cx="364340" cy="83495"/>
            </a:xfrm>
            <a:custGeom>
              <a:avLst/>
              <a:gdLst/>
              <a:ahLst/>
              <a:cxnLst/>
              <a:rect l="l" t="t" r="r" b="b"/>
              <a:pathLst>
                <a:path w="3456" h="792" extrusionOk="0">
                  <a:moveTo>
                    <a:pt x="3455" y="1"/>
                  </a:moveTo>
                  <a:lnTo>
                    <a:pt x="1" y="487"/>
                  </a:lnTo>
                  <a:lnTo>
                    <a:pt x="1" y="791"/>
                  </a:lnTo>
                  <a:lnTo>
                    <a:pt x="3455" y="305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599154" y="2244988"/>
              <a:ext cx="240996" cy="327442"/>
            </a:xfrm>
            <a:custGeom>
              <a:avLst/>
              <a:gdLst/>
              <a:ahLst/>
              <a:cxnLst/>
              <a:rect l="l" t="t" r="r" b="b"/>
              <a:pathLst>
                <a:path w="2286" h="3106" extrusionOk="0">
                  <a:moveTo>
                    <a:pt x="1591" y="0"/>
                  </a:moveTo>
                  <a:lnTo>
                    <a:pt x="1" y="1150"/>
                  </a:lnTo>
                  <a:lnTo>
                    <a:pt x="1166" y="3106"/>
                  </a:lnTo>
                  <a:lnTo>
                    <a:pt x="1774" y="2665"/>
                  </a:lnTo>
                  <a:lnTo>
                    <a:pt x="1374" y="1991"/>
                  </a:lnTo>
                  <a:lnTo>
                    <a:pt x="2285" y="1333"/>
                  </a:lnTo>
                  <a:lnTo>
                    <a:pt x="2017" y="887"/>
                  </a:lnTo>
                  <a:lnTo>
                    <a:pt x="1105" y="1545"/>
                  </a:lnTo>
                  <a:lnTo>
                    <a:pt x="872" y="1155"/>
                  </a:lnTo>
                  <a:lnTo>
                    <a:pt x="1855" y="446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2866186" y="2124808"/>
              <a:ext cx="278315" cy="320484"/>
            </a:xfrm>
            <a:custGeom>
              <a:avLst/>
              <a:gdLst/>
              <a:ahLst/>
              <a:cxnLst/>
              <a:rect l="l" t="t" r="r" b="b"/>
              <a:pathLst>
                <a:path w="2640" h="3040" extrusionOk="0">
                  <a:moveTo>
                    <a:pt x="644" y="816"/>
                  </a:moveTo>
                  <a:lnTo>
                    <a:pt x="1267" y="1277"/>
                  </a:lnTo>
                  <a:lnTo>
                    <a:pt x="770" y="1637"/>
                  </a:lnTo>
                  <a:lnTo>
                    <a:pt x="644" y="816"/>
                  </a:lnTo>
                  <a:close/>
                  <a:moveTo>
                    <a:pt x="629" y="1"/>
                  </a:moveTo>
                  <a:lnTo>
                    <a:pt x="1" y="451"/>
                  </a:lnTo>
                  <a:lnTo>
                    <a:pt x="294" y="3040"/>
                  </a:lnTo>
                  <a:lnTo>
                    <a:pt x="917" y="2584"/>
                  </a:lnTo>
                  <a:lnTo>
                    <a:pt x="857" y="2184"/>
                  </a:lnTo>
                  <a:lnTo>
                    <a:pt x="1682" y="1586"/>
                  </a:lnTo>
                  <a:lnTo>
                    <a:pt x="1986" y="1809"/>
                  </a:lnTo>
                  <a:lnTo>
                    <a:pt x="2640" y="1338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3043505" y="1891405"/>
              <a:ext cx="338090" cy="358436"/>
            </a:xfrm>
            <a:custGeom>
              <a:avLst/>
              <a:gdLst/>
              <a:ahLst/>
              <a:cxnLst/>
              <a:rect l="l" t="t" r="r" b="b"/>
              <a:pathLst>
                <a:path w="3207" h="3400" extrusionOk="0">
                  <a:moveTo>
                    <a:pt x="1996" y="1"/>
                  </a:moveTo>
                  <a:lnTo>
                    <a:pt x="1292" y="508"/>
                  </a:lnTo>
                  <a:lnTo>
                    <a:pt x="1074" y="1789"/>
                  </a:lnTo>
                  <a:lnTo>
                    <a:pt x="608" y="1009"/>
                  </a:lnTo>
                  <a:lnTo>
                    <a:pt x="0" y="1450"/>
                  </a:lnTo>
                  <a:lnTo>
                    <a:pt x="1165" y="3400"/>
                  </a:lnTo>
                  <a:lnTo>
                    <a:pt x="1773" y="2959"/>
                  </a:lnTo>
                  <a:lnTo>
                    <a:pt x="1485" y="2483"/>
                  </a:lnTo>
                  <a:lnTo>
                    <a:pt x="1571" y="2078"/>
                  </a:lnTo>
                  <a:lnTo>
                    <a:pt x="2477" y="2448"/>
                  </a:lnTo>
                  <a:lnTo>
                    <a:pt x="3207" y="1916"/>
                  </a:lnTo>
                  <a:lnTo>
                    <a:pt x="1723" y="1333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3281125" y="1742972"/>
              <a:ext cx="302879" cy="334400"/>
            </a:xfrm>
            <a:custGeom>
              <a:avLst/>
              <a:gdLst/>
              <a:ahLst/>
              <a:cxnLst/>
              <a:rect l="l" t="t" r="r" b="b"/>
              <a:pathLst>
                <a:path w="2873" h="3172" extrusionOk="0">
                  <a:moveTo>
                    <a:pt x="1677" y="1"/>
                  </a:moveTo>
                  <a:lnTo>
                    <a:pt x="0" y="1216"/>
                  </a:lnTo>
                  <a:lnTo>
                    <a:pt x="1166" y="3172"/>
                  </a:lnTo>
                  <a:lnTo>
                    <a:pt x="2873" y="1936"/>
                  </a:lnTo>
                  <a:lnTo>
                    <a:pt x="2604" y="1490"/>
                  </a:lnTo>
                  <a:lnTo>
                    <a:pt x="1510" y="2285"/>
                  </a:lnTo>
                  <a:lnTo>
                    <a:pt x="1323" y="1976"/>
                  </a:lnTo>
                  <a:lnTo>
                    <a:pt x="2295" y="1272"/>
                  </a:lnTo>
                  <a:lnTo>
                    <a:pt x="2027" y="826"/>
                  </a:lnTo>
                  <a:lnTo>
                    <a:pt x="1059" y="1531"/>
                  </a:lnTo>
                  <a:lnTo>
                    <a:pt x="877" y="1222"/>
                  </a:lnTo>
                  <a:lnTo>
                    <a:pt x="1946" y="446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2528205" y="1677506"/>
              <a:ext cx="1124753" cy="964194"/>
            </a:xfrm>
            <a:custGeom>
              <a:avLst/>
              <a:gdLst/>
              <a:ahLst/>
              <a:cxnLst/>
              <a:rect l="l" t="t" r="r" b="b"/>
              <a:pathLst>
                <a:path w="10669" h="9146" extrusionOk="0">
                  <a:moveTo>
                    <a:pt x="8919" y="92"/>
                  </a:moveTo>
                  <a:cubicBezTo>
                    <a:pt x="8940" y="92"/>
                    <a:pt x="8961" y="94"/>
                    <a:pt x="8981" y="100"/>
                  </a:cubicBezTo>
                  <a:cubicBezTo>
                    <a:pt x="9072" y="115"/>
                    <a:pt x="9143" y="166"/>
                    <a:pt x="9189" y="247"/>
                  </a:cubicBezTo>
                  <a:lnTo>
                    <a:pt x="10460" y="2374"/>
                  </a:lnTo>
                  <a:cubicBezTo>
                    <a:pt x="10567" y="2552"/>
                    <a:pt x="10501" y="2805"/>
                    <a:pt x="10314" y="2942"/>
                  </a:cubicBezTo>
                  <a:lnTo>
                    <a:pt x="2001" y="8970"/>
                  </a:lnTo>
                  <a:cubicBezTo>
                    <a:pt x="1926" y="9025"/>
                    <a:pt x="1839" y="9053"/>
                    <a:pt x="1756" y="9053"/>
                  </a:cubicBezTo>
                  <a:cubicBezTo>
                    <a:pt x="1733" y="9053"/>
                    <a:pt x="1709" y="9050"/>
                    <a:pt x="1687" y="9046"/>
                  </a:cubicBezTo>
                  <a:cubicBezTo>
                    <a:pt x="1601" y="9031"/>
                    <a:pt x="1525" y="8975"/>
                    <a:pt x="1479" y="8899"/>
                  </a:cubicBezTo>
                  <a:lnTo>
                    <a:pt x="213" y="6771"/>
                  </a:lnTo>
                  <a:cubicBezTo>
                    <a:pt x="106" y="6594"/>
                    <a:pt x="172" y="6341"/>
                    <a:pt x="360" y="6204"/>
                  </a:cubicBezTo>
                  <a:lnTo>
                    <a:pt x="8672" y="176"/>
                  </a:lnTo>
                  <a:cubicBezTo>
                    <a:pt x="8733" y="130"/>
                    <a:pt x="8804" y="100"/>
                    <a:pt x="8875" y="95"/>
                  </a:cubicBezTo>
                  <a:cubicBezTo>
                    <a:pt x="8890" y="93"/>
                    <a:pt x="8904" y="92"/>
                    <a:pt x="8919" y="92"/>
                  </a:cubicBezTo>
                  <a:close/>
                  <a:moveTo>
                    <a:pt x="8913" y="0"/>
                  </a:moveTo>
                  <a:cubicBezTo>
                    <a:pt x="8812" y="0"/>
                    <a:pt x="8707" y="33"/>
                    <a:pt x="8617" y="100"/>
                  </a:cubicBezTo>
                  <a:lnTo>
                    <a:pt x="304" y="6128"/>
                  </a:lnTo>
                  <a:cubicBezTo>
                    <a:pt x="81" y="6295"/>
                    <a:pt x="0" y="6604"/>
                    <a:pt x="132" y="6817"/>
                  </a:cubicBezTo>
                  <a:lnTo>
                    <a:pt x="1403" y="8944"/>
                  </a:lnTo>
                  <a:cubicBezTo>
                    <a:pt x="1459" y="9046"/>
                    <a:pt x="1555" y="9112"/>
                    <a:pt x="1667" y="9137"/>
                  </a:cubicBezTo>
                  <a:cubicBezTo>
                    <a:pt x="1693" y="9143"/>
                    <a:pt x="1722" y="9145"/>
                    <a:pt x="1750" y="9145"/>
                  </a:cubicBezTo>
                  <a:cubicBezTo>
                    <a:pt x="1770" y="9145"/>
                    <a:pt x="1790" y="9144"/>
                    <a:pt x="1808" y="9142"/>
                  </a:cubicBezTo>
                  <a:cubicBezTo>
                    <a:pt x="1895" y="9132"/>
                    <a:pt x="1981" y="9101"/>
                    <a:pt x="2052" y="9046"/>
                  </a:cubicBezTo>
                  <a:lnTo>
                    <a:pt x="10364" y="3013"/>
                  </a:lnTo>
                  <a:cubicBezTo>
                    <a:pt x="10592" y="2851"/>
                    <a:pt x="10668" y="2542"/>
                    <a:pt x="10542" y="2324"/>
                  </a:cubicBezTo>
                  <a:lnTo>
                    <a:pt x="9270" y="196"/>
                  </a:lnTo>
                  <a:cubicBezTo>
                    <a:pt x="9209" y="100"/>
                    <a:pt x="9113" y="29"/>
                    <a:pt x="9002" y="9"/>
                  </a:cubicBezTo>
                  <a:cubicBezTo>
                    <a:pt x="8973" y="3"/>
                    <a:pt x="8943" y="0"/>
                    <a:pt x="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2493416" y="1644931"/>
              <a:ext cx="1194753" cy="1029134"/>
            </a:xfrm>
            <a:custGeom>
              <a:avLst/>
              <a:gdLst/>
              <a:ahLst/>
              <a:cxnLst/>
              <a:rect l="l" t="t" r="r" b="b"/>
              <a:pathLst>
                <a:path w="11333" h="9762" extrusionOk="0">
                  <a:moveTo>
                    <a:pt x="9251" y="184"/>
                  </a:moveTo>
                  <a:cubicBezTo>
                    <a:pt x="9292" y="184"/>
                    <a:pt x="9335" y="189"/>
                    <a:pt x="9372" y="196"/>
                  </a:cubicBezTo>
                  <a:cubicBezTo>
                    <a:pt x="9504" y="222"/>
                    <a:pt x="9615" y="303"/>
                    <a:pt x="9686" y="414"/>
                  </a:cubicBezTo>
                  <a:lnTo>
                    <a:pt x="10968" y="2562"/>
                  </a:lnTo>
                  <a:cubicBezTo>
                    <a:pt x="11125" y="2830"/>
                    <a:pt x="11023" y="3220"/>
                    <a:pt x="10740" y="3428"/>
                  </a:cubicBezTo>
                  <a:lnTo>
                    <a:pt x="2432" y="9451"/>
                  </a:lnTo>
                  <a:cubicBezTo>
                    <a:pt x="2317" y="9534"/>
                    <a:pt x="2186" y="9577"/>
                    <a:pt x="2060" y="9577"/>
                  </a:cubicBezTo>
                  <a:cubicBezTo>
                    <a:pt x="2025" y="9577"/>
                    <a:pt x="1990" y="9574"/>
                    <a:pt x="1956" y="9568"/>
                  </a:cubicBezTo>
                  <a:cubicBezTo>
                    <a:pt x="1824" y="9542"/>
                    <a:pt x="1713" y="9461"/>
                    <a:pt x="1647" y="9345"/>
                  </a:cubicBezTo>
                  <a:lnTo>
                    <a:pt x="365" y="7202"/>
                  </a:lnTo>
                  <a:cubicBezTo>
                    <a:pt x="203" y="6933"/>
                    <a:pt x="305" y="6543"/>
                    <a:pt x="593" y="6336"/>
                  </a:cubicBezTo>
                  <a:lnTo>
                    <a:pt x="8896" y="313"/>
                  </a:lnTo>
                  <a:cubicBezTo>
                    <a:pt x="8992" y="242"/>
                    <a:pt x="9099" y="201"/>
                    <a:pt x="9205" y="186"/>
                  </a:cubicBezTo>
                  <a:cubicBezTo>
                    <a:pt x="9220" y="185"/>
                    <a:pt x="9235" y="184"/>
                    <a:pt x="9251" y="184"/>
                  </a:cubicBezTo>
                  <a:close/>
                  <a:moveTo>
                    <a:pt x="9271" y="0"/>
                  </a:moveTo>
                  <a:cubicBezTo>
                    <a:pt x="9105" y="0"/>
                    <a:pt x="8935" y="55"/>
                    <a:pt x="8790" y="161"/>
                  </a:cubicBezTo>
                  <a:lnTo>
                    <a:pt x="487" y="6189"/>
                  </a:lnTo>
                  <a:cubicBezTo>
                    <a:pt x="122" y="6447"/>
                    <a:pt x="1" y="6949"/>
                    <a:pt x="208" y="7293"/>
                  </a:cubicBezTo>
                  <a:lnTo>
                    <a:pt x="1485" y="9441"/>
                  </a:lnTo>
                  <a:cubicBezTo>
                    <a:pt x="1581" y="9603"/>
                    <a:pt x="1738" y="9709"/>
                    <a:pt x="1921" y="9750"/>
                  </a:cubicBezTo>
                  <a:cubicBezTo>
                    <a:pt x="1960" y="9758"/>
                    <a:pt x="2000" y="9762"/>
                    <a:pt x="2041" y="9762"/>
                  </a:cubicBezTo>
                  <a:cubicBezTo>
                    <a:pt x="2075" y="9762"/>
                    <a:pt x="2109" y="9759"/>
                    <a:pt x="2143" y="9755"/>
                  </a:cubicBezTo>
                  <a:cubicBezTo>
                    <a:pt x="2285" y="9740"/>
                    <a:pt x="2422" y="9689"/>
                    <a:pt x="2544" y="9603"/>
                  </a:cubicBezTo>
                  <a:lnTo>
                    <a:pt x="10846" y="3575"/>
                  </a:lnTo>
                  <a:cubicBezTo>
                    <a:pt x="11206" y="3312"/>
                    <a:pt x="11332" y="2815"/>
                    <a:pt x="11125" y="2466"/>
                  </a:cubicBezTo>
                  <a:lnTo>
                    <a:pt x="9843" y="323"/>
                  </a:lnTo>
                  <a:cubicBezTo>
                    <a:pt x="9747" y="161"/>
                    <a:pt x="9595" y="54"/>
                    <a:pt x="9413" y="14"/>
                  </a:cubicBezTo>
                  <a:cubicBezTo>
                    <a:pt x="9366" y="5"/>
                    <a:pt x="9319" y="0"/>
                    <a:pt x="9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000331" y="1243171"/>
              <a:ext cx="1380508" cy="2293150"/>
            </a:xfrm>
            <a:custGeom>
              <a:avLst/>
              <a:gdLst/>
              <a:ahLst/>
              <a:cxnLst/>
              <a:rect l="l" t="t" r="r" b="b"/>
              <a:pathLst>
                <a:path w="13095" h="21752" extrusionOk="0">
                  <a:moveTo>
                    <a:pt x="0" y="0"/>
                  </a:moveTo>
                  <a:lnTo>
                    <a:pt x="0" y="19933"/>
                  </a:lnTo>
                  <a:lnTo>
                    <a:pt x="13095" y="21752"/>
                  </a:lnTo>
                  <a:lnTo>
                    <a:pt x="13095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065482" y="1330249"/>
              <a:ext cx="645186" cy="525531"/>
            </a:xfrm>
            <a:custGeom>
              <a:avLst/>
              <a:gdLst/>
              <a:ahLst/>
              <a:cxnLst/>
              <a:rect l="l" t="t" r="r" b="b"/>
              <a:pathLst>
                <a:path w="6120" h="4985" extrusionOk="0">
                  <a:moveTo>
                    <a:pt x="0" y="0"/>
                  </a:moveTo>
                  <a:lnTo>
                    <a:pt x="0" y="4134"/>
                  </a:lnTo>
                  <a:lnTo>
                    <a:pt x="6120" y="4985"/>
                  </a:lnTo>
                  <a:lnTo>
                    <a:pt x="6120" y="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1065482" y="2729292"/>
              <a:ext cx="645186" cy="635592"/>
            </a:xfrm>
            <a:custGeom>
              <a:avLst/>
              <a:gdLst/>
              <a:ahLst/>
              <a:cxnLst/>
              <a:rect l="l" t="t" r="r" b="b"/>
              <a:pathLst>
                <a:path w="6120" h="6029" extrusionOk="0">
                  <a:moveTo>
                    <a:pt x="0" y="1"/>
                  </a:moveTo>
                  <a:lnTo>
                    <a:pt x="0" y="5183"/>
                  </a:lnTo>
                  <a:lnTo>
                    <a:pt x="6120" y="6029"/>
                  </a:lnTo>
                  <a:lnTo>
                    <a:pt x="6120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1766113" y="1927249"/>
              <a:ext cx="549567" cy="512248"/>
            </a:xfrm>
            <a:custGeom>
              <a:avLst/>
              <a:gdLst/>
              <a:ahLst/>
              <a:cxnLst/>
              <a:rect l="l" t="t" r="r" b="b"/>
              <a:pathLst>
                <a:path w="5213" h="4859" extrusionOk="0">
                  <a:moveTo>
                    <a:pt x="0" y="0"/>
                  </a:moveTo>
                  <a:lnTo>
                    <a:pt x="0" y="4134"/>
                  </a:lnTo>
                  <a:lnTo>
                    <a:pt x="5213" y="4858"/>
                  </a:lnTo>
                  <a:lnTo>
                    <a:pt x="5213" y="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1065482" y="2314882"/>
              <a:ext cx="1250205" cy="271990"/>
            </a:xfrm>
            <a:custGeom>
              <a:avLst/>
              <a:gdLst/>
              <a:ahLst/>
              <a:cxnLst/>
              <a:rect l="l" t="t" r="r" b="b"/>
              <a:pathLst>
                <a:path w="11859" h="2580" extrusionOk="0">
                  <a:moveTo>
                    <a:pt x="0" y="1"/>
                  </a:moveTo>
                  <a:lnTo>
                    <a:pt x="0" y="933"/>
                  </a:lnTo>
                  <a:lnTo>
                    <a:pt x="11859" y="2579"/>
                  </a:lnTo>
                  <a:lnTo>
                    <a:pt x="11859" y="1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765586" y="143113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765586" y="1473832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765586" y="1516528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1765586" y="155932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1765586" y="16025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1765586" y="1645247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1765586" y="1687943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1765586" y="1730744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1765586" y="177343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1765586" y="1816135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1765586" y="1858830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1064428" y="2446869"/>
              <a:ext cx="636646" cy="96672"/>
            </a:xfrm>
            <a:custGeom>
              <a:avLst/>
              <a:gdLst/>
              <a:ahLst/>
              <a:cxnLst/>
              <a:rect l="l" t="t" r="r" b="b"/>
              <a:pathLst>
                <a:path w="6039" h="917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1064428" y="2489565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1064428" y="2532260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1064428" y="2574956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8"/>
                  </a:lnTo>
                  <a:lnTo>
                    <a:pt x="6038" y="837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1064428" y="2617757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1064428" y="2660452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1765586" y="254406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5"/>
                  </a:lnTo>
                  <a:lnTo>
                    <a:pt x="5223" y="71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765586" y="2586763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1765586" y="262945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1765586" y="2672154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1765586" y="2714955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5"/>
                  </a:lnTo>
                  <a:lnTo>
                    <a:pt x="5223" y="72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1765586" y="27576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2059290" y="286233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6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2059290" y="2905029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7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2059290" y="2948252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2059290" y="2990948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2059290" y="3033749"/>
              <a:ext cx="256915" cy="43856"/>
            </a:xfrm>
            <a:custGeom>
              <a:avLst/>
              <a:gdLst/>
              <a:ahLst/>
              <a:cxnLst/>
              <a:rect l="l" t="t" r="r" b="b"/>
              <a:pathLst>
                <a:path w="2437" h="416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2059290" y="307644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2059290" y="3119140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2059290" y="3161835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2059290" y="3204636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2059290" y="3247332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2059290" y="3290027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1765586" y="2821747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3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1765586" y="2864442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1765586" y="2907138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1765586" y="2949833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1765586" y="2992634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1765586" y="3035857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765586" y="3078553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1765586" y="3121248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1765586" y="3164049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1765586" y="3206745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1765586" y="3249440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21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1409367" y="1877595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6"/>
                  </a:lnTo>
                  <a:lnTo>
                    <a:pt x="2853" y="481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1409367" y="1920291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1409367" y="1962986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1409367" y="2005682"/>
              <a:ext cx="301825" cy="50919"/>
            </a:xfrm>
            <a:custGeom>
              <a:avLst/>
              <a:gdLst/>
              <a:ahLst/>
              <a:cxnLst/>
              <a:rect l="l" t="t" r="r" b="b"/>
              <a:pathLst>
                <a:path w="2863" h="483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1409367" y="2049010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1409367" y="2091705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1409367" y="2134401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5"/>
            <p:cNvSpPr/>
            <p:nvPr/>
          </p:nvSpPr>
          <p:spPr>
            <a:xfrm>
              <a:off x="1409367" y="2177202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1409367" y="2219898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1409367" y="2262593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1409367" y="2305289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1064428" y="183005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1064428" y="1872746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1064428" y="1915441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1064428" y="1958242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1064428" y="2000938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1064428" y="2043633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1064428" y="2086329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1064428" y="212913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1064428" y="2171826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82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1064428" y="2214521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1064428" y="2257217"/>
              <a:ext cx="301298" cy="50919"/>
            </a:xfrm>
            <a:custGeom>
              <a:avLst/>
              <a:gdLst/>
              <a:ahLst/>
              <a:cxnLst/>
              <a:rect l="l" t="t" r="r" b="b"/>
              <a:pathLst>
                <a:path w="2858" h="483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1766113" y="3299621"/>
              <a:ext cx="549567" cy="149173"/>
            </a:xfrm>
            <a:custGeom>
              <a:avLst/>
              <a:gdLst/>
              <a:ahLst/>
              <a:cxnLst/>
              <a:rect l="l" t="t" r="r" b="b"/>
              <a:pathLst>
                <a:path w="5213" h="1415" extrusionOk="0">
                  <a:moveTo>
                    <a:pt x="0" y="1"/>
                  </a:moveTo>
                  <a:lnTo>
                    <a:pt x="0" y="690"/>
                  </a:lnTo>
                  <a:lnTo>
                    <a:pt x="5213" y="1414"/>
                  </a:lnTo>
                  <a:lnTo>
                    <a:pt x="521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826808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175" y="1"/>
                  </a:moveTo>
                  <a:cubicBezTo>
                    <a:pt x="1886" y="1"/>
                    <a:pt x="551" y="1638"/>
                    <a:pt x="279" y="2004"/>
                  </a:cubicBezTo>
                  <a:cubicBezTo>
                    <a:pt x="0" y="2379"/>
                    <a:pt x="101" y="5135"/>
                    <a:pt x="101" y="5135"/>
                  </a:cubicBezTo>
                  <a:lnTo>
                    <a:pt x="1185" y="6047"/>
                  </a:lnTo>
                  <a:cubicBezTo>
                    <a:pt x="2989" y="5302"/>
                    <a:pt x="2543" y="3397"/>
                    <a:pt x="2543" y="3397"/>
                  </a:cubicBezTo>
                  <a:cubicBezTo>
                    <a:pt x="2543" y="3397"/>
                    <a:pt x="4189" y="2779"/>
                    <a:pt x="4169" y="2587"/>
                  </a:cubicBezTo>
                  <a:cubicBezTo>
                    <a:pt x="4165" y="2531"/>
                    <a:pt x="4035" y="2512"/>
                    <a:pt x="3852" y="2512"/>
                  </a:cubicBezTo>
                  <a:cubicBezTo>
                    <a:pt x="3400" y="2512"/>
                    <a:pt x="2624" y="2632"/>
                    <a:pt x="2624" y="2632"/>
                  </a:cubicBezTo>
                  <a:cubicBezTo>
                    <a:pt x="2624" y="2632"/>
                    <a:pt x="4128" y="1695"/>
                    <a:pt x="4037" y="1447"/>
                  </a:cubicBezTo>
                  <a:cubicBezTo>
                    <a:pt x="4026" y="1415"/>
                    <a:pt x="3987" y="1401"/>
                    <a:pt x="3927" y="1401"/>
                  </a:cubicBezTo>
                  <a:cubicBezTo>
                    <a:pt x="3528" y="1401"/>
                    <a:pt x="2219" y="2025"/>
                    <a:pt x="2219" y="2025"/>
                  </a:cubicBezTo>
                  <a:cubicBezTo>
                    <a:pt x="2219" y="2025"/>
                    <a:pt x="3703" y="434"/>
                    <a:pt x="3470" y="292"/>
                  </a:cubicBezTo>
                  <a:cubicBezTo>
                    <a:pt x="3460" y="286"/>
                    <a:pt x="3447" y="283"/>
                    <a:pt x="3431" y="283"/>
                  </a:cubicBezTo>
                  <a:cubicBezTo>
                    <a:pt x="3081" y="283"/>
                    <a:pt x="1434" y="1731"/>
                    <a:pt x="1434" y="1731"/>
                  </a:cubicBezTo>
                  <a:cubicBezTo>
                    <a:pt x="1434" y="1731"/>
                    <a:pt x="2442" y="79"/>
                    <a:pt x="2193" y="3"/>
                  </a:cubicBezTo>
                  <a:cubicBezTo>
                    <a:pt x="2188" y="2"/>
                    <a:pt x="2182" y="1"/>
                    <a:pt x="21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3492601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015" y="1"/>
                  </a:moveTo>
                  <a:cubicBezTo>
                    <a:pt x="2008" y="1"/>
                    <a:pt x="2002" y="2"/>
                    <a:pt x="1996" y="3"/>
                  </a:cubicBezTo>
                  <a:cubicBezTo>
                    <a:pt x="1748" y="79"/>
                    <a:pt x="2756" y="1731"/>
                    <a:pt x="2756" y="1731"/>
                  </a:cubicBezTo>
                  <a:cubicBezTo>
                    <a:pt x="2756" y="1731"/>
                    <a:pt x="1109" y="283"/>
                    <a:pt x="759" y="283"/>
                  </a:cubicBezTo>
                  <a:cubicBezTo>
                    <a:pt x="743" y="283"/>
                    <a:pt x="730" y="286"/>
                    <a:pt x="720" y="292"/>
                  </a:cubicBezTo>
                  <a:cubicBezTo>
                    <a:pt x="487" y="434"/>
                    <a:pt x="1971" y="2025"/>
                    <a:pt x="1971" y="2025"/>
                  </a:cubicBezTo>
                  <a:cubicBezTo>
                    <a:pt x="1971" y="2025"/>
                    <a:pt x="662" y="1401"/>
                    <a:pt x="263" y="1401"/>
                  </a:cubicBezTo>
                  <a:cubicBezTo>
                    <a:pt x="203" y="1401"/>
                    <a:pt x="164" y="1415"/>
                    <a:pt x="152" y="1447"/>
                  </a:cubicBezTo>
                  <a:cubicBezTo>
                    <a:pt x="61" y="1695"/>
                    <a:pt x="1566" y="2632"/>
                    <a:pt x="1566" y="2632"/>
                  </a:cubicBezTo>
                  <a:cubicBezTo>
                    <a:pt x="1566" y="2632"/>
                    <a:pt x="790" y="2512"/>
                    <a:pt x="338" y="2512"/>
                  </a:cubicBezTo>
                  <a:cubicBezTo>
                    <a:pt x="155" y="2512"/>
                    <a:pt x="25" y="2531"/>
                    <a:pt x="21" y="2587"/>
                  </a:cubicBezTo>
                  <a:cubicBezTo>
                    <a:pt x="0" y="2779"/>
                    <a:pt x="1647" y="3397"/>
                    <a:pt x="1647" y="3397"/>
                  </a:cubicBezTo>
                  <a:cubicBezTo>
                    <a:pt x="1647" y="3397"/>
                    <a:pt x="1201" y="5302"/>
                    <a:pt x="3004" y="6047"/>
                  </a:cubicBezTo>
                  <a:lnTo>
                    <a:pt x="4088" y="5135"/>
                  </a:lnTo>
                  <a:cubicBezTo>
                    <a:pt x="4088" y="5135"/>
                    <a:pt x="4190" y="2379"/>
                    <a:pt x="3911" y="2004"/>
                  </a:cubicBezTo>
                  <a:cubicBezTo>
                    <a:pt x="3639" y="1638"/>
                    <a:pt x="2303" y="1"/>
                    <a:pt x="201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" name="TextBox 216">
            <a:extLst>
              <a:ext uri="{FF2B5EF4-FFF2-40B4-BE49-F238E27FC236}">
                <a16:creationId xmlns:a16="http://schemas.microsoft.com/office/drawing/2014/main" id="{B78FFC6C-4CCC-468C-AD87-20612BEF5A70}"/>
              </a:ext>
            </a:extLst>
          </p:cNvPr>
          <p:cNvSpPr txBox="1"/>
          <p:nvPr/>
        </p:nvSpPr>
        <p:spPr>
          <a:xfrm>
            <a:off x="5065739" y="3778333"/>
            <a:ext cx="336704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Fira Sans" panose="020B0503050000020004" pitchFamily="34" charset="0"/>
              </a:rPr>
              <a:t>Project By: </a:t>
            </a:r>
          </a:p>
          <a:p>
            <a:r>
              <a:rPr lang="en-US" dirty="0">
                <a:solidFill>
                  <a:schemeClr val="tx1"/>
                </a:solidFill>
                <a:latin typeface="Fira Sans" panose="020B0503050000020004" pitchFamily="34" charset="0"/>
              </a:rPr>
              <a:t>	</a:t>
            </a:r>
            <a:r>
              <a:rPr lang="en-US" b="1" dirty="0">
                <a:solidFill>
                  <a:schemeClr val="tx1"/>
                </a:solidFill>
                <a:latin typeface="Fira Sans" panose="020B0503050000020004" pitchFamily="34" charset="0"/>
              </a:rPr>
              <a:t>SUSHRUTH DT</a:t>
            </a:r>
          </a:p>
          <a:p>
            <a:r>
              <a:rPr lang="en-US" b="1" dirty="0">
                <a:solidFill>
                  <a:schemeClr val="tx1"/>
                </a:solidFill>
                <a:latin typeface="Fira Sans" panose="020B0503050000020004" pitchFamily="34" charset="0"/>
              </a:rPr>
              <a:t>	SRIKEERTHI UPPERLA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BF9E4D34-EAA3-4909-B774-5C0DEF0D4B99}"/>
              </a:ext>
            </a:extLst>
          </p:cNvPr>
          <p:cNvSpPr txBox="1"/>
          <p:nvPr/>
        </p:nvSpPr>
        <p:spPr>
          <a:xfrm>
            <a:off x="5032999" y="3426295"/>
            <a:ext cx="50528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b="1" dirty="0">
                <a:solidFill>
                  <a:schemeClr val="tx1"/>
                </a:solidFill>
                <a:latin typeface="Fira Sans" panose="020B0503050000020004" pitchFamily="34" charset="0"/>
              </a:rPr>
              <a:t>DATA 606 </a:t>
            </a:r>
            <a:r>
              <a:rPr lang="en-US" sz="1400" dirty="0">
                <a:solidFill>
                  <a:schemeClr val="tx1"/>
                </a:solidFill>
                <a:latin typeface="Fira Sans" panose="020B0503050000020004" pitchFamily="34" charset="0"/>
              </a:rPr>
              <a:t>- CAPSTONE PROJECT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60E025-B650-53C6-FE64-DE4CB4BD7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8589" y="4206046"/>
            <a:ext cx="556584" cy="8571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Problem Statement</a:t>
            </a:r>
            <a:endParaRPr sz="2400" dirty="0"/>
          </a:p>
        </p:txBody>
      </p:sp>
      <p:grpSp>
        <p:nvGrpSpPr>
          <p:cNvPr id="991" name="Google Shape;991;p24"/>
          <p:cNvGrpSpPr/>
          <p:nvPr/>
        </p:nvGrpSpPr>
        <p:grpSpPr>
          <a:xfrm>
            <a:off x="408888" y="2257425"/>
            <a:ext cx="2596662" cy="1048538"/>
            <a:chOff x="414090" y="2328663"/>
            <a:chExt cx="2317088" cy="970105"/>
          </a:xfrm>
        </p:grpSpPr>
        <p:sp>
          <p:nvSpPr>
            <p:cNvPr id="992" name="Google Shape;992;p24"/>
            <p:cNvSpPr/>
            <p:nvPr/>
          </p:nvSpPr>
          <p:spPr>
            <a:xfrm>
              <a:off x="457200" y="2328663"/>
              <a:ext cx="1825883" cy="36823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960,000</a:t>
              </a:r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414090" y="2806168"/>
              <a:ext cx="2317088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i="1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“Pope Francis Shocks World, Endorses Donald Trump for President, Releases Statement”</a:t>
              </a:r>
              <a:endParaRPr sz="12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94" name="Google Shape;994;p24"/>
          <p:cNvGrpSpPr/>
          <p:nvPr/>
        </p:nvGrpSpPr>
        <p:grpSpPr>
          <a:xfrm>
            <a:off x="457200" y="3819700"/>
            <a:ext cx="2500848" cy="1107946"/>
            <a:chOff x="457200" y="3743500"/>
            <a:chExt cx="2500848" cy="1107946"/>
          </a:xfrm>
        </p:grpSpPr>
        <p:sp>
          <p:nvSpPr>
            <p:cNvPr id="995" name="Google Shape;995;p24"/>
            <p:cNvSpPr/>
            <p:nvPr/>
          </p:nvSpPr>
          <p:spPr>
            <a:xfrm>
              <a:off x="457200" y="3743500"/>
              <a:ext cx="2048400" cy="4296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789,000</a:t>
              </a:r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996" name="Google Shape;996;p24"/>
            <p:cNvSpPr/>
            <p:nvPr/>
          </p:nvSpPr>
          <p:spPr>
            <a:xfrm>
              <a:off x="457200" y="4175949"/>
              <a:ext cx="2500848" cy="6754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en-US" sz="1200" i="1" dirty="0">
                  <a:solidFill>
                    <a:schemeClr val="dk1"/>
                  </a:solidFill>
                  <a:latin typeface="Roboto"/>
                  <a:ea typeface="Roboto"/>
                  <a:sym typeface="Roboto"/>
                </a:rPr>
                <a:t>“Wikileaks CONFIRMS Hillary Sold Weapons to ISIS... Then Drops Another BOMBSHELL! “</a:t>
              </a:r>
              <a:endParaRPr sz="1200" i="1" dirty="0">
                <a:solidFill>
                  <a:schemeClr val="dk1"/>
                </a:solidFill>
                <a:latin typeface="Roboto"/>
                <a:ea typeface="Roboto"/>
                <a:sym typeface="Roboto"/>
              </a:endParaRPr>
            </a:p>
          </p:txBody>
        </p:sp>
      </p:grpSp>
      <p:grpSp>
        <p:nvGrpSpPr>
          <p:cNvPr id="997" name="Google Shape;997;p24"/>
          <p:cNvGrpSpPr/>
          <p:nvPr/>
        </p:nvGrpSpPr>
        <p:grpSpPr>
          <a:xfrm>
            <a:off x="6638400" y="3819700"/>
            <a:ext cx="2048400" cy="1016497"/>
            <a:chOff x="6638400" y="3743500"/>
            <a:chExt cx="2048400" cy="1016497"/>
          </a:xfrm>
        </p:grpSpPr>
        <p:sp>
          <p:nvSpPr>
            <p:cNvPr id="998" name="Google Shape;998;p24"/>
            <p:cNvSpPr/>
            <p:nvPr/>
          </p:nvSpPr>
          <p:spPr>
            <a:xfrm>
              <a:off x="6638400" y="3743500"/>
              <a:ext cx="2048400" cy="4296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701,000</a:t>
              </a:r>
            </a:p>
          </p:txBody>
        </p:sp>
        <p:sp>
          <p:nvSpPr>
            <p:cNvPr id="999" name="Google Shape;999;p24"/>
            <p:cNvSpPr/>
            <p:nvPr/>
          </p:nvSpPr>
          <p:spPr>
            <a:xfrm>
              <a:off x="6638400" y="4267397"/>
              <a:ext cx="20475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i="1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"Just Read The Law: Hillary Is Disqualified From Holding Any Federal Office"</a:t>
              </a:r>
              <a:endParaRPr sz="12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00" name="Google Shape;1000;p24"/>
          <p:cNvGrpSpPr/>
          <p:nvPr/>
        </p:nvGrpSpPr>
        <p:grpSpPr>
          <a:xfrm>
            <a:off x="6638400" y="2191100"/>
            <a:ext cx="2196724" cy="1121605"/>
            <a:chOff x="6638400" y="2267300"/>
            <a:chExt cx="2196724" cy="1121605"/>
          </a:xfrm>
        </p:grpSpPr>
        <p:sp>
          <p:nvSpPr>
            <p:cNvPr id="1001" name="Google Shape;1001;p24"/>
            <p:cNvSpPr/>
            <p:nvPr/>
          </p:nvSpPr>
          <p:spPr>
            <a:xfrm>
              <a:off x="6638400" y="2267300"/>
              <a:ext cx="2048400" cy="4296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567,000</a:t>
              </a:r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6738412" y="2896305"/>
              <a:ext cx="2096712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i="1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"FBI Agent Suspected in Hillary Email Leaks Found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i="1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Dead in Apartment Murder-Suicide"</a:t>
              </a:r>
              <a:endParaRPr sz="12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03" name="Google Shape;1003;p24"/>
          <p:cNvSpPr txBox="1"/>
          <p:nvPr/>
        </p:nvSpPr>
        <p:spPr>
          <a:xfrm>
            <a:off x="-26112" y="1077283"/>
            <a:ext cx="48702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Facebook Engagement during elections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04" name="Google Shape;1004;p24"/>
          <p:cNvGrpSpPr/>
          <p:nvPr/>
        </p:nvGrpSpPr>
        <p:grpSpPr>
          <a:xfrm>
            <a:off x="3547787" y="3819700"/>
            <a:ext cx="2185159" cy="1107948"/>
            <a:chOff x="6686074" y="3743500"/>
            <a:chExt cx="2185159" cy="1107948"/>
          </a:xfrm>
        </p:grpSpPr>
        <p:sp>
          <p:nvSpPr>
            <p:cNvPr id="1005" name="Google Shape;1005;p24"/>
            <p:cNvSpPr/>
            <p:nvPr/>
          </p:nvSpPr>
          <p:spPr>
            <a:xfrm>
              <a:off x="6686075" y="3743500"/>
              <a:ext cx="2048400" cy="429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754,000</a:t>
              </a:r>
            </a:p>
          </p:txBody>
        </p:sp>
        <p:sp>
          <p:nvSpPr>
            <p:cNvPr id="1006" name="Google Shape;1006;p24"/>
            <p:cNvSpPr/>
            <p:nvPr/>
          </p:nvSpPr>
          <p:spPr>
            <a:xfrm>
              <a:off x="6686074" y="4175950"/>
              <a:ext cx="2185159" cy="6754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i="1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"IT'S OVER: Hillary's ISIS Email Just Leaked &amp; It’s Worse Than Anyone Could Have imagined"</a:t>
              </a:r>
              <a:endParaRPr sz="12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07" name="Google Shape;1007;p24"/>
          <p:cNvGrpSpPr/>
          <p:nvPr/>
        </p:nvGrpSpPr>
        <p:grpSpPr>
          <a:xfrm>
            <a:off x="2958048" y="1623364"/>
            <a:ext cx="3227979" cy="1991799"/>
            <a:chOff x="2789250" y="1422782"/>
            <a:chExt cx="3565252" cy="2199910"/>
          </a:xfrm>
        </p:grpSpPr>
        <p:sp>
          <p:nvSpPr>
            <p:cNvPr id="1008" name="Google Shape;1008;p24"/>
            <p:cNvSpPr/>
            <p:nvPr/>
          </p:nvSpPr>
          <p:spPr>
            <a:xfrm>
              <a:off x="4198044" y="2389069"/>
              <a:ext cx="504920" cy="279253"/>
            </a:xfrm>
            <a:custGeom>
              <a:avLst/>
              <a:gdLst/>
              <a:ahLst/>
              <a:cxnLst/>
              <a:rect l="l" t="t" r="r" b="b"/>
              <a:pathLst>
                <a:path w="40507" h="22403" extrusionOk="0">
                  <a:moveTo>
                    <a:pt x="38358" y="3616"/>
                  </a:moveTo>
                  <a:lnTo>
                    <a:pt x="38348" y="3632"/>
                  </a:lnTo>
                  <a:lnTo>
                    <a:pt x="38348" y="3632"/>
                  </a:lnTo>
                  <a:cubicBezTo>
                    <a:pt x="38352" y="3627"/>
                    <a:pt x="38355" y="3622"/>
                    <a:pt x="38358" y="3616"/>
                  </a:cubicBezTo>
                  <a:close/>
                  <a:moveTo>
                    <a:pt x="38348" y="3632"/>
                  </a:moveTo>
                  <a:cubicBezTo>
                    <a:pt x="38347" y="3635"/>
                    <a:pt x="38345" y="3637"/>
                    <a:pt x="38343" y="3640"/>
                  </a:cubicBezTo>
                  <a:lnTo>
                    <a:pt x="38343" y="3640"/>
                  </a:lnTo>
                  <a:cubicBezTo>
                    <a:pt x="38343" y="3641"/>
                    <a:pt x="38342" y="3642"/>
                    <a:pt x="38342" y="3643"/>
                  </a:cubicBezTo>
                  <a:lnTo>
                    <a:pt x="38348" y="3632"/>
                  </a:lnTo>
                  <a:close/>
                  <a:moveTo>
                    <a:pt x="2026" y="1"/>
                  </a:moveTo>
                  <a:cubicBezTo>
                    <a:pt x="1993" y="11"/>
                    <a:pt x="1961" y="22"/>
                    <a:pt x="1929" y="33"/>
                  </a:cubicBezTo>
                  <a:cubicBezTo>
                    <a:pt x="1671" y="130"/>
                    <a:pt x="1483" y="307"/>
                    <a:pt x="1366" y="559"/>
                  </a:cubicBezTo>
                  <a:cubicBezTo>
                    <a:pt x="1064" y="5351"/>
                    <a:pt x="785" y="10149"/>
                    <a:pt x="506" y="14946"/>
                  </a:cubicBezTo>
                  <a:cubicBezTo>
                    <a:pt x="495" y="15155"/>
                    <a:pt x="392" y="15430"/>
                    <a:pt x="457" y="15639"/>
                  </a:cubicBezTo>
                  <a:cubicBezTo>
                    <a:pt x="451" y="16053"/>
                    <a:pt x="441" y="16467"/>
                    <a:pt x="409" y="16880"/>
                  </a:cubicBezTo>
                  <a:cubicBezTo>
                    <a:pt x="371" y="17359"/>
                    <a:pt x="290" y="17798"/>
                    <a:pt x="323" y="18266"/>
                  </a:cubicBezTo>
                  <a:cubicBezTo>
                    <a:pt x="275" y="18981"/>
                    <a:pt x="199" y="19700"/>
                    <a:pt x="205" y="20414"/>
                  </a:cubicBezTo>
                  <a:cubicBezTo>
                    <a:pt x="205" y="20759"/>
                    <a:pt x="161" y="20995"/>
                    <a:pt x="0" y="21118"/>
                  </a:cubicBezTo>
                  <a:cubicBezTo>
                    <a:pt x="38" y="21227"/>
                    <a:pt x="92" y="21329"/>
                    <a:pt x="173" y="21420"/>
                  </a:cubicBezTo>
                  <a:cubicBezTo>
                    <a:pt x="199" y="21446"/>
                    <a:pt x="226" y="21468"/>
                    <a:pt x="253" y="21495"/>
                  </a:cubicBezTo>
                  <a:cubicBezTo>
                    <a:pt x="2284" y="21554"/>
                    <a:pt x="4319" y="21614"/>
                    <a:pt x="6355" y="21672"/>
                  </a:cubicBezTo>
                  <a:cubicBezTo>
                    <a:pt x="6657" y="21736"/>
                    <a:pt x="6963" y="21775"/>
                    <a:pt x="7269" y="21800"/>
                  </a:cubicBezTo>
                  <a:lnTo>
                    <a:pt x="7946" y="21800"/>
                  </a:lnTo>
                  <a:lnTo>
                    <a:pt x="8891" y="21833"/>
                  </a:lnTo>
                  <a:cubicBezTo>
                    <a:pt x="9359" y="21817"/>
                    <a:pt x="9826" y="21795"/>
                    <a:pt x="10294" y="21780"/>
                  </a:cubicBezTo>
                  <a:cubicBezTo>
                    <a:pt x="20066" y="21956"/>
                    <a:pt x="29833" y="22145"/>
                    <a:pt x="39604" y="22296"/>
                  </a:cubicBezTo>
                  <a:cubicBezTo>
                    <a:pt x="39867" y="22301"/>
                    <a:pt x="40066" y="22333"/>
                    <a:pt x="40212" y="22403"/>
                  </a:cubicBezTo>
                  <a:lnTo>
                    <a:pt x="40212" y="21936"/>
                  </a:lnTo>
                  <a:cubicBezTo>
                    <a:pt x="40415" y="21822"/>
                    <a:pt x="40507" y="21586"/>
                    <a:pt x="40507" y="21135"/>
                  </a:cubicBezTo>
                  <a:cubicBezTo>
                    <a:pt x="40470" y="16826"/>
                    <a:pt x="40480" y="12512"/>
                    <a:pt x="40502" y="8205"/>
                  </a:cubicBezTo>
                  <a:cubicBezTo>
                    <a:pt x="40502" y="8000"/>
                    <a:pt x="40464" y="7818"/>
                    <a:pt x="40405" y="7645"/>
                  </a:cubicBezTo>
                  <a:lnTo>
                    <a:pt x="40405" y="7640"/>
                  </a:lnTo>
                  <a:lnTo>
                    <a:pt x="40405" y="7630"/>
                  </a:lnTo>
                  <a:cubicBezTo>
                    <a:pt x="40346" y="7452"/>
                    <a:pt x="40276" y="7285"/>
                    <a:pt x="40212" y="7114"/>
                  </a:cubicBezTo>
                  <a:cubicBezTo>
                    <a:pt x="40203" y="7116"/>
                    <a:pt x="40195" y="7116"/>
                    <a:pt x="40187" y="7116"/>
                  </a:cubicBezTo>
                  <a:cubicBezTo>
                    <a:pt x="40179" y="7116"/>
                    <a:pt x="40171" y="7116"/>
                    <a:pt x="40163" y="7119"/>
                  </a:cubicBezTo>
                  <a:cubicBezTo>
                    <a:pt x="39486" y="6001"/>
                    <a:pt x="38154" y="5319"/>
                    <a:pt x="38320" y="3794"/>
                  </a:cubicBezTo>
                  <a:cubicBezTo>
                    <a:pt x="38325" y="3750"/>
                    <a:pt x="38315" y="3718"/>
                    <a:pt x="38320" y="3675"/>
                  </a:cubicBezTo>
                  <a:cubicBezTo>
                    <a:pt x="38326" y="3662"/>
                    <a:pt x="38335" y="3651"/>
                    <a:pt x="38343" y="3640"/>
                  </a:cubicBezTo>
                  <a:lnTo>
                    <a:pt x="38343" y="3640"/>
                  </a:lnTo>
                  <a:cubicBezTo>
                    <a:pt x="38433" y="3254"/>
                    <a:pt x="38362" y="2906"/>
                    <a:pt x="38105" y="2606"/>
                  </a:cubicBezTo>
                  <a:cubicBezTo>
                    <a:pt x="37767" y="1989"/>
                    <a:pt x="37095" y="1597"/>
                    <a:pt x="36429" y="1107"/>
                  </a:cubicBezTo>
                  <a:cubicBezTo>
                    <a:pt x="36371" y="1066"/>
                    <a:pt x="36312" y="1049"/>
                    <a:pt x="36258" y="1049"/>
                  </a:cubicBezTo>
                  <a:cubicBezTo>
                    <a:pt x="36197" y="1049"/>
                    <a:pt x="36142" y="1070"/>
                    <a:pt x="36096" y="1107"/>
                  </a:cubicBezTo>
                  <a:lnTo>
                    <a:pt x="36096" y="1032"/>
                  </a:lnTo>
                  <a:cubicBezTo>
                    <a:pt x="35936" y="1192"/>
                    <a:pt x="35665" y="1225"/>
                    <a:pt x="35357" y="1225"/>
                  </a:cubicBezTo>
                  <a:cubicBezTo>
                    <a:pt x="35232" y="1225"/>
                    <a:pt x="35100" y="1220"/>
                    <a:pt x="34968" y="1215"/>
                  </a:cubicBezTo>
                  <a:cubicBezTo>
                    <a:pt x="24256" y="866"/>
                    <a:pt x="13538" y="506"/>
                    <a:pt x="2826" y="199"/>
                  </a:cubicBezTo>
                  <a:cubicBezTo>
                    <a:pt x="2440" y="189"/>
                    <a:pt x="2187" y="124"/>
                    <a:pt x="2026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4902180" y="2166693"/>
              <a:ext cx="273881" cy="482956"/>
            </a:xfrm>
            <a:custGeom>
              <a:avLst/>
              <a:gdLst/>
              <a:ahLst/>
              <a:cxnLst/>
              <a:rect l="l" t="t" r="r" b="b"/>
              <a:pathLst>
                <a:path w="21972" h="38745" extrusionOk="0">
                  <a:moveTo>
                    <a:pt x="4013" y="8123"/>
                  </a:moveTo>
                  <a:lnTo>
                    <a:pt x="4013" y="8123"/>
                  </a:lnTo>
                  <a:cubicBezTo>
                    <a:pt x="4008" y="8123"/>
                    <a:pt x="4008" y="8128"/>
                    <a:pt x="4003" y="8128"/>
                  </a:cubicBezTo>
                  <a:lnTo>
                    <a:pt x="4003" y="8128"/>
                  </a:lnTo>
                  <a:cubicBezTo>
                    <a:pt x="4004" y="8128"/>
                    <a:pt x="4005" y="8128"/>
                    <a:pt x="4006" y="8128"/>
                  </a:cubicBezTo>
                  <a:lnTo>
                    <a:pt x="4006" y="8128"/>
                  </a:lnTo>
                  <a:cubicBezTo>
                    <a:pt x="4008" y="8126"/>
                    <a:pt x="4011" y="8125"/>
                    <a:pt x="4013" y="8123"/>
                  </a:cubicBezTo>
                  <a:close/>
                  <a:moveTo>
                    <a:pt x="4003" y="8128"/>
                  </a:moveTo>
                  <a:cubicBezTo>
                    <a:pt x="4003" y="8128"/>
                    <a:pt x="4003" y="8128"/>
                    <a:pt x="4003" y="8128"/>
                  </a:cubicBezTo>
                  <a:cubicBezTo>
                    <a:pt x="4003" y="8128"/>
                    <a:pt x="4003" y="8128"/>
                    <a:pt x="4003" y="8128"/>
                  </a:cubicBezTo>
                  <a:close/>
                  <a:moveTo>
                    <a:pt x="18024" y="0"/>
                  </a:moveTo>
                  <a:cubicBezTo>
                    <a:pt x="17981" y="65"/>
                    <a:pt x="17933" y="129"/>
                    <a:pt x="17878" y="187"/>
                  </a:cubicBezTo>
                  <a:cubicBezTo>
                    <a:pt x="17804" y="268"/>
                    <a:pt x="17717" y="338"/>
                    <a:pt x="17620" y="397"/>
                  </a:cubicBezTo>
                  <a:cubicBezTo>
                    <a:pt x="17582" y="389"/>
                    <a:pt x="17540" y="387"/>
                    <a:pt x="17497" y="387"/>
                  </a:cubicBezTo>
                  <a:cubicBezTo>
                    <a:pt x="17390" y="387"/>
                    <a:pt x="17276" y="404"/>
                    <a:pt x="17181" y="408"/>
                  </a:cubicBezTo>
                  <a:cubicBezTo>
                    <a:pt x="13103" y="650"/>
                    <a:pt x="9026" y="908"/>
                    <a:pt x="4948" y="1139"/>
                  </a:cubicBezTo>
                  <a:cubicBezTo>
                    <a:pt x="4701" y="1154"/>
                    <a:pt x="4523" y="1203"/>
                    <a:pt x="4416" y="1322"/>
                  </a:cubicBezTo>
                  <a:cubicBezTo>
                    <a:pt x="4340" y="1407"/>
                    <a:pt x="4298" y="1531"/>
                    <a:pt x="4298" y="1709"/>
                  </a:cubicBezTo>
                  <a:cubicBezTo>
                    <a:pt x="4355" y="1691"/>
                    <a:pt x="4407" y="1683"/>
                    <a:pt x="4455" y="1683"/>
                  </a:cubicBezTo>
                  <a:cubicBezTo>
                    <a:pt x="4629" y="1683"/>
                    <a:pt x="4747" y="1794"/>
                    <a:pt x="4819" y="1987"/>
                  </a:cubicBezTo>
                  <a:cubicBezTo>
                    <a:pt x="5200" y="2148"/>
                    <a:pt x="5114" y="2476"/>
                    <a:pt x="5093" y="2783"/>
                  </a:cubicBezTo>
                  <a:cubicBezTo>
                    <a:pt x="5137" y="2779"/>
                    <a:pt x="5179" y="2777"/>
                    <a:pt x="5220" y="2777"/>
                  </a:cubicBezTo>
                  <a:cubicBezTo>
                    <a:pt x="5566" y="2777"/>
                    <a:pt x="5826" y="2907"/>
                    <a:pt x="5894" y="3325"/>
                  </a:cubicBezTo>
                  <a:cubicBezTo>
                    <a:pt x="6812" y="3830"/>
                    <a:pt x="6877" y="4265"/>
                    <a:pt x="6157" y="5168"/>
                  </a:cubicBezTo>
                  <a:cubicBezTo>
                    <a:pt x="6205" y="5426"/>
                    <a:pt x="6145" y="5624"/>
                    <a:pt x="5888" y="5721"/>
                  </a:cubicBezTo>
                  <a:cubicBezTo>
                    <a:pt x="5888" y="5892"/>
                    <a:pt x="5781" y="5979"/>
                    <a:pt x="5630" y="6028"/>
                  </a:cubicBezTo>
                  <a:cubicBezTo>
                    <a:pt x="5572" y="6382"/>
                    <a:pt x="5518" y="6742"/>
                    <a:pt x="5458" y="7097"/>
                  </a:cubicBezTo>
                  <a:cubicBezTo>
                    <a:pt x="5145" y="7375"/>
                    <a:pt x="4975" y="7880"/>
                    <a:pt x="4482" y="7880"/>
                  </a:cubicBezTo>
                  <a:cubicBezTo>
                    <a:pt x="4425" y="7880"/>
                    <a:pt x="4364" y="7873"/>
                    <a:pt x="4298" y="7859"/>
                  </a:cubicBezTo>
                  <a:lnTo>
                    <a:pt x="4298" y="7859"/>
                  </a:lnTo>
                  <a:cubicBezTo>
                    <a:pt x="4379" y="8131"/>
                    <a:pt x="4188" y="8123"/>
                    <a:pt x="4006" y="8128"/>
                  </a:cubicBezTo>
                  <a:lnTo>
                    <a:pt x="4006" y="8128"/>
                  </a:lnTo>
                  <a:cubicBezTo>
                    <a:pt x="3471" y="8535"/>
                    <a:pt x="2854" y="8659"/>
                    <a:pt x="2200" y="8659"/>
                  </a:cubicBezTo>
                  <a:cubicBezTo>
                    <a:pt x="2187" y="8659"/>
                    <a:pt x="2174" y="8659"/>
                    <a:pt x="2160" y="8659"/>
                  </a:cubicBezTo>
                  <a:lnTo>
                    <a:pt x="2160" y="8659"/>
                  </a:lnTo>
                  <a:cubicBezTo>
                    <a:pt x="2187" y="8841"/>
                    <a:pt x="2142" y="8945"/>
                    <a:pt x="1989" y="8945"/>
                  </a:cubicBezTo>
                  <a:cubicBezTo>
                    <a:pt x="1960" y="8945"/>
                    <a:pt x="1927" y="8941"/>
                    <a:pt x="1891" y="8934"/>
                  </a:cubicBezTo>
                  <a:cubicBezTo>
                    <a:pt x="1886" y="9380"/>
                    <a:pt x="1886" y="9820"/>
                    <a:pt x="1886" y="10266"/>
                  </a:cubicBezTo>
                  <a:cubicBezTo>
                    <a:pt x="2907" y="10856"/>
                    <a:pt x="2869" y="11577"/>
                    <a:pt x="2155" y="12383"/>
                  </a:cubicBezTo>
                  <a:cubicBezTo>
                    <a:pt x="2187" y="12790"/>
                    <a:pt x="2091" y="13113"/>
                    <a:pt x="1628" y="13199"/>
                  </a:cubicBezTo>
                  <a:cubicBezTo>
                    <a:pt x="1816" y="13527"/>
                    <a:pt x="1543" y="13677"/>
                    <a:pt x="1354" y="13854"/>
                  </a:cubicBezTo>
                  <a:cubicBezTo>
                    <a:pt x="1214" y="13940"/>
                    <a:pt x="1080" y="14027"/>
                    <a:pt x="946" y="14107"/>
                  </a:cubicBezTo>
                  <a:lnTo>
                    <a:pt x="951" y="14171"/>
                  </a:lnTo>
                  <a:lnTo>
                    <a:pt x="935" y="14118"/>
                  </a:lnTo>
                  <a:cubicBezTo>
                    <a:pt x="898" y="14134"/>
                    <a:pt x="866" y="14156"/>
                    <a:pt x="833" y="14176"/>
                  </a:cubicBezTo>
                  <a:cubicBezTo>
                    <a:pt x="613" y="14322"/>
                    <a:pt x="511" y="14553"/>
                    <a:pt x="457" y="14816"/>
                  </a:cubicBezTo>
                  <a:cubicBezTo>
                    <a:pt x="730" y="15074"/>
                    <a:pt x="919" y="15353"/>
                    <a:pt x="747" y="15751"/>
                  </a:cubicBezTo>
                  <a:cubicBezTo>
                    <a:pt x="725" y="15805"/>
                    <a:pt x="710" y="15864"/>
                    <a:pt x="683" y="15917"/>
                  </a:cubicBezTo>
                  <a:cubicBezTo>
                    <a:pt x="527" y="16127"/>
                    <a:pt x="296" y="16186"/>
                    <a:pt x="92" y="16186"/>
                  </a:cubicBezTo>
                  <a:lnTo>
                    <a:pt x="70" y="16186"/>
                  </a:lnTo>
                  <a:cubicBezTo>
                    <a:pt x="113" y="16380"/>
                    <a:pt x="118" y="16578"/>
                    <a:pt x="108" y="16782"/>
                  </a:cubicBezTo>
                  <a:lnTo>
                    <a:pt x="108" y="16847"/>
                  </a:lnTo>
                  <a:cubicBezTo>
                    <a:pt x="108" y="16852"/>
                    <a:pt x="102" y="16863"/>
                    <a:pt x="102" y="16874"/>
                  </a:cubicBezTo>
                  <a:cubicBezTo>
                    <a:pt x="38" y="17008"/>
                    <a:pt x="1" y="17169"/>
                    <a:pt x="11" y="17357"/>
                  </a:cubicBezTo>
                  <a:cubicBezTo>
                    <a:pt x="21" y="17464"/>
                    <a:pt x="28" y="17572"/>
                    <a:pt x="38" y="17679"/>
                  </a:cubicBezTo>
                  <a:cubicBezTo>
                    <a:pt x="28" y="17895"/>
                    <a:pt x="33" y="18104"/>
                    <a:pt x="75" y="18309"/>
                  </a:cubicBezTo>
                  <a:cubicBezTo>
                    <a:pt x="113" y="18926"/>
                    <a:pt x="242" y="19533"/>
                    <a:pt x="608" y="20134"/>
                  </a:cubicBezTo>
                  <a:cubicBezTo>
                    <a:pt x="618" y="20151"/>
                    <a:pt x="634" y="20167"/>
                    <a:pt x="640" y="20183"/>
                  </a:cubicBezTo>
                  <a:cubicBezTo>
                    <a:pt x="812" y="20521"/>
                    <a:pt x="1020" y="20838"/>
                    <a:pt x="1290" y="21123"/>
                  </a:cubicBezTo>
                  <a:cubicBezTo>
                    <a:pt x="2525" y="22402"/>
                    <a:pt x="3444" y="23917"/>
                    <a:pt x="4598" y="25222"/>
                  </a:cubicBezTo>
                  <a:cubicBezTo>
                    <a:pt x="4674" y="25400"/>
                    <a:pt x="4749" y="25582"/>
                    <a:pt x="4824" y="25760"/>
                  </a:cubicBezTo>
                  <a:cubicBezTo>
                    <a:pt x="4830" y="25770"/>
                    <a:pt x="4836" y="25787"/>
                    <a:pt x="4841" y="25797"/>
                  </a:cubicBezTo>
                  <a:cubicBezTo>
                    <a:pt x="4970" y="25883"/>
                    <a:pt x="5126" y="25936"/>
                    <a:pt x="5307" y="25941"/>
                  </a:cubicBezTo>
                  <a:cubicBezTo>
                    <a:pt x="5482" y="26057"/>
                    <a:pt x="5664" y="26094"/>
                    <a:pt x="5847" y="26094"/>
                  </a:cubicBezTo>
                  <a:cubicBezTo>
                    <a:pt x="6188" y="26094"/>
                    <a:pt x="6533" y="25964"/>
                    <a:pt x="6845" y="25964"/>
                  </a:cubicBezTo>
                  <a:cubicBezTo>
                    <a:pt x="7014" y="25964"/>
                    <a:pt x="7173" y="26002"/>
                    <a:pt x="7317" y="26119"/>
                  </a:cubicBezTo>
                  <a:cubicBezTo>
                    <a:pt x="7446" y="26259"/>
                    <a:pt x="7548" y="26409"/>
                    <a:pt x="7628" y="26565"/>
                  </a:cubicBezTo>
                  <a:cubicBezTo>
                    <a:pt x="7784" y="26915"/>
                    <a:pt x="7908" y="27446"/>
                    <a:pt x="7978" y="28269"/>
                  </a:cubicBezTo>
                  <a:cubicBezTo>
                    <a:pt x="7989" y="28338"/>
                    <a:pt x="7994" y="28398"/>
                    <a:pt x="8005" y="28467"/>
                  </a:cubicBezTo>
                  <a:cubicBezTo>
                    <a:pt x="8005" y="28520"/>
                    <a:pt x="8010" y="28579"/>
                    <a:pt x="8010" y="28639"/>
                  </a:cubicBezTo>
                  <a:cubicBezTo>
                    <a:pt x="8027" y="29444"/>
                    <a:pt x="7838" y="30337"/>
                    <a:pt x="7978" y="31148"/>
                  </a:cubicBezTo>
                  <a:cubicBezTo>
                    <a:pt x="7784" y="31840"/>
                    <a:pt x="8547" y="32452"/>
                    <a:pt x="9106" y="32754"/>
                  </a:cubicBezTo>
                  <a:cubicBezTo>
                    <a:pt x="9698" y="33077"/>
                    <a:pt x="10363" y="33226"/>
                    <a:pt x="10955" y="33560"/>
                  </a:cubicBezTo>
                  <a:cubicBezTo>
                    <a:pt x="11002" y="33587"/>
                    <a:pt x="11040" y="33613"/>
                    <a:pt x="11084" y="33645"/>
                  </a:cubicBezTo>
                  <a:cubicBezTo>
                    <a:pt x="11116" y="33677"/>
                    <a:pt x="11153" y="33704"/>
                    <a:pt x="11196" y="33726"/>
                  </a:cubicBezTo>
                  <a:cubicBezTo>
                    <a:pt x="11335" y="33833"/>
                    <a:pt x="11438" y="33962"/>
                    <a:pt x="11518" y="34096"/>
                  </a:cubicBezTo>
                  <a:cubicBezTo>
                    <a:pt x="11555" y="34505"/>
                    <a:pt x="11690" y="34882"/>
                    <a:pt x="11900" y="35236"/>
                  </a:cubicBezTo>
                  <a:cubicBezTo>
                    <a:pt x="11986" y="35913"/>
                    <a:pt x="12007" y="36687"/>
                    <a:pt x="12173" y="37309"/>
                  </a:cubicBezTo>
                  <a:cubicBezTo>
                    <a:pt x="12147" y="37374"/>
                    <a:pt x="12136" y="37449"/>
                    <a:pt x="12173" y="37535"/>
                  </a:cubicBezTo>
                  <a:cubicBezTo>
                    <a:pt x="12341" y="37944"/>
                    <a:pt x="12458" y="38303"/>
                    <a:pt x="12786" y="38609"/>
                  </a:cubicBezTo>
                  <a:cubicBezTo>
                    <a:pt x="12850" y="38666"/>
                    <a:pt x="12934" y="38693"/>
                    <a:pt x="13017" y="38693"/>
                  </a:cubicBezTo>
                  <a:cubicBezTo>
                    <a:pt x="13059" y="38693"/>
                    <a:pt x="13101" y="38686"/>
                    <a:pt x="13140" y="38673"/>
                  </a:cubicBezTo>
                  <a:cubicBezTo>
                    <a:pt x="13211" y="38695"/>
                    <a:pt x="13275" y="38722"/>
                    <a:pt x="13350" y="38738"/>
                  </a:cubicBezTo>
                  <a:cubicBezTo>
                    <a:pt x="13377" y="38738"/>
                    <a:pt x="13410" y="38744"/>
                    <a:pt x="13437" y="38744"/>
                  </a:cubicBezTo>
                  <a:cubicBezTo>
                    <a:pt x="13495" y="38744"/>
                    <a:pt x="13554" y="38733"/>
                    <a:pt x="13608" y="38712"/>
                  </a:cubicBezTo>
                  <a:cubicBezTo>
                    <a:pt x="13571" y="38519"/>
                    <a:pt x="13538" y="38325"/>
                    <a:pt x="13527" y="38137"/>
                  </a:cubicBezTo>
                  <a:cubicBezTo>
                    <a:pt x="13662" y="38018"/>
                    <a:pt x="13769" y="37842"/>
                    <a:pt x="13856" y="37605"/>
                  </a:cubicBezTo>
                  <a:cubicBezTo>
                    <a:pt x="13968" y="37304"/>
                    <a:pt x="14107" y="37089"/>
                    <a:pt x="14258" y="36939"/>
                  </a:cubicBezTo>
                  <a:cubicBezTo>
                    <a:pt x="14410" y="36871"/>
                    <a:pt x="14553" y="36842"/>
                    <a:pt x="14690" y="36842"/>
                  </a:cubicBezTo>
                  <a:cubicBezTo>
                    <a:pt x="15456" y="36842"/>
                    <a:pt x="16029" y="37755"/>
                    <a:pt x="16874" y="37755"/>
                  </a:cubicBezTo>
                  <a:cubicBezTo>
                    <a:pt x="16908" y="37755"/>
                    <a:pt x="16941" y="37753"/>
                    <a:pt x="16976" y="37750"/>
                  </a:cubicBezTo>
                  <a:lnTo>
                    <a:pt x="17105" y="37750"/>
                  </a:lnTo>
                  <a:cubicBezTo>
                    <a:pt x="17111" y="37739"/>
                    <a:pt x="17122" y="37728"/>
                    <a:pt x="17127" y="37718"/>
                  </a:cubicBezTo>
                  <a:cubicBezTo>
                    <a:pt x="17245" y="37681"/>
                    <a:pt x="17320" y="37572"/>
                    <a:pt x="17330" y="37455"/>
                  </a:cubicBezTo>
                  <a:cubicBezTo>
                    <a:pt x="17503" y="37218"/>
                    <a:pt x="17615" y="36960"/>
                    <a:pt x="17454" y="36611"/>
                  </a:cubicBezTo>
                  <a:cubicBezTo>
                    <a:pt x="16928" y="35462"/>
                    <a:pt x="17363" y="34909"/>
                    <a:pt x="18567" y="34800"/>
                  </a:cubicBezTo>
                  <a:cubicBezTo>
                    <a:pt x="19001" y="34763"/>
                    <a:pt x="19276" y="34505"/>
                    <a:pt x="19232" y="34022"/>
                  </a:cubicBezTo>
                  <a:cubicBezTo>
                    <a:pt x="19195" y="34006"/>
                    <a:pt x="19179" y="33989"/>
                    <a:pt x="19152" y="33974"/>
                  </a:cubicBezTo>
                  <a:cubicBezTo>
                    <a:pt x="19490" y="33355"/>
                    <a:pt x="19710" y="32608"/>
                    <a:pt x="19819" y="31926"/>
                  </a:cubicBezTo>
                  <a:cubicBezTo>
                    <a:pt x="19819" y="31921"/>
                    <a:pt x="19819" y="31921"/>
                    <a:pt x="19824" y="31921"/>
                  </a:cubicBezTo>
                  <a:cubicBezTo>
                    <a:pt x="19819" y="31921"/>
                    <a:pt x="19819" y="31916"/>
                    <a:pt x="19819" y="31916"/>
                  </a:cubicBezTo>
                  <a:cubicBezTo>
                    <a:pt x="19829" y="31862"/>
                    <a:pt x="19839" y="31803"/>
                    <a:pt x="19851" y="31755"/>
                  </a:cubicBezTo>
                  <a:cubicBezTo>
                    <a:pt x="19941" y="31061"/>
                    <a:pt x="19894" y="30401"/>
                    <a:pt x="19936" y="29745"/>
                  </a:cubicBezTo>
                  <a:cubicBezTo>
                    <a:pt x="20243" y="29326"/>
                    <a:pt x="20677" y="29010"/>
                    <a:pt x="20957" y="28520"/>
                  </a:cubicBezTo>
                  <a:cubicBezTo>
                    <a:pt x="21456" y="27639"/>
                    <a:pt x="21887" y="26705"/>
                    <a:pt x="21956" y="25690"/>
                  </a:cubicBezTo>
                  <a:cubicBezTo>
                    <a:pt x="21972" y="25470"/>
                    <a:pt x="21924" y="25292"/>
                    <a:pt x="21833" y="25147"/>
                  </a:cubicBezTo>
                  <a:cubicBezTo>
                    <a:pt x="21736" y="24803"/>
                    <a:pt x="21565" y="24470"/>
                    <a:pt x="21376" y="24136"/>
                  </a:cubicBezTo>
                  <a:cubicBezTo>
                    <a:pt x="21220" y="22299"/>
                    <a:pt x="21376" y="20457"/>
                    <a:pt x="21173" y="18604"/>
                  </a:cubicBezTo>
                  <a:cubicBezTo>
                    <a:pt x="20747" y="14768"/>
                    <a:pt x="20565" y="10900"/>
                    <a:pt x="20258" y="7048"/>
                  </a:cubicBezTo>
                  <a:cubicBezTo>
                    <a:pt x="20231" y="6705"/>
                    <a:pt x="20206" y="6393"/>
                    <a:pt x="20307" y="6189"/>
                  </a:cubicBezTo>
                  <a:cubicBezTo>
                    <a:pt x="20253" y="5984"/>
                    <a:pt x="20199" y="5785"/>
                    <a:pt x="20141" y="5592"/>
                  </a:cubicBezTo>
                  <a:cubicBezTo>
                    <a:pt x="19915" y="4845"/>
                    <a:pt x="19631" y="4131"/>
                    <a:pt x="19356" y="3427"/>
                  </a:cubicBezTo>
                  <a:cubicBezTo>
                    <a:pt x="18964" y="2443"/>
                    <a:pt x="18599" y="1515"/>
                    <a:pt x="18379" y="526"/>
                  </a:cubicBezTo>
                  <a:cubicBezTo>
                    <a:pt x="18330" y="295"/>
                    <a:pt x="18201" y="118"/>
                    <a:pt x="1802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4939674" y="1740191"/>
              <a:ext cx="519055" cy="517235"/>
            </a:xfrm>
            <a:custGeom>
              <a:avLst/>
              <a:gdLst/>
              <a:ahLst/>
              <a:cxnLst/>
              <a:rect l="l" t="t" r="r" b="b"/>
              <a:pathLst>
                <a:path w="41641" h="41495" extrusionOk="0">
                  <a:moveTo>
                    <a:pt x="11653" y="0"/>
                  </a:moveTo>
                  <a:cubicBezTo>
                    <a:pt x="10251" y="0"/>
                    <a:pt x="9407" y="752"/>
                    <a:pt x="8591" y="1483"/>
                  </a:cubicBezTo>
                  <a:cubicBezTo>
                    <a:pt x="8398" y="1649"/>
                    <a:pt x="8205" y="1827"/>
                    <a:pt x="8005" y="1988"/>
                  </a:cubicBezTo>
                  <a:cubicBezTo>
                    <a:pt x="5775" y="3798"/>
                    <a:pt x="3197" y="5190"/>
                    <a:pt x="307" y="6699"/>
                  </a:cubicBezTo>
                  <a:cubicBezTo>
                    <a:pt x="243" y="6732"/>
                    <a:pt x="184" y="6779"/>
                    <a:pt x="140" y="6839"/>
                  </a:cubicBezTo>
                  <a:cubicBezTo>
                    <a:pt x="97" y="6888"/>
                    <a:pt x="65" y="6947"/>
                    <a:pt x="43" y="7017"/>
                  </a:cubicBezTo>
                  <a:cubicBezTo>
                    <a:pt x="1" y="7151"/>
                    <a:pt x="17" y="7295"/>
                    <a:pt x="87" y="7424"/>
                  </a:cubicBezTo>
                  <a:cubicBezTo>
                    <a:pt x="87" y="7431"/>
                    <a:pt x="92" y="7436"/>
                    <a:pt x="97" y="7441"/>
                  </a:cubicBezTo>
                  <a:cubicBezTo>
                    <a:pt x="361" y="7600"/>
                    <a:pt x="641" y="7655"/>
                    <a:pt x="931" y="7655"/>
                  </a:cubicBezTo>
                  <a:cubicBezTo>
                    <a:pt x="1042" y="7655"/>
                    <a:pt x="1154" y="7647"/>
                    <a:pt x="1268" y="7634"/>
                  </a:cubicBezTo>
                  <a:lnTo>
                    <a:pt x="1268" y="7634"/>
                  </a:lnTo>
                  <a:cubicBezTo>
                    <a:pt x="1231" y="7875"/>
                    <a:pt x="1215" y="8113"/>
                    <a:pt x="1537" y="8177"/>
                  </a:cubicBezTo>
                  <a:cubicBezTo>
                    <a:pt x="1451" y="8832"/>
                    <a:pt x="1913" y="8951"/>
                    <a:pt x="2403" y="9042"/>
                  </a:cubicBezTo>
                  <a:cubicBezTo>
                    <a:pt x="3132" y="9171"/>
                    <a:pt x="3863" y="9305"/>
                    <a:pt x="4594" y="9439"/>
                  </a:cubicBezTo>
                  <a:cubicBezTo>
                    <a:pt x="5426" y="9558"/>
                    <a:pt x="6264" y="9675"/>
                    <a:pt x="7097" y="9794"/>
                  </a:cubicBezTo>
                  <a:cubicBezTo>
                    <a:pt x="7144" y="9924"/>
                    <a:pt x="7182" y="10062"/>
                    <a:pt x="7327" y="10062"/>
                  </a:cubicBezTo>
                  <a:cubicBezTo>
                    <a:pt x="7350" y="10062"/>
                    <a:pt x="7375" y="10059"/>
                    <a:pt x="7404" y="10052"/>
                  </a:cubicBezTo>
                  <a:lnTo>
                    <a:pt x="7404" y="10052"/>
                  </a:lnTo>
                  <a:cubicBezTo>
                    <a:pt x="7323" y="10320"/>
                    <a:pt x="7457" y="10476"/>
                    <a:pt x="7699" y="10583"/>
                  </a:cubicBezTo>
                  <a:lnTo>
                    <a:pt x="7699" y="10573"/>
                  </a:lnTo>
                  <a:cubicBezTo>
                    <a:pt x="9048" y="11180"/>
                    <a:pt x="10799" y="10390"/>
                    <a:pt x="11959" y="12055"/>
                  </a:cubicBezTo>
                  <a:cubicBezTo>
                    <a:pt x="12351" y="12620"/>
                    <a:pt x="12851" y="12915"/>
                    <a:pt x="12668" y="13672"/>
                  </a:cubicBezTo>
                  <a:cubicBezTo>
                    <a:pt x="12588" y="14006"/>
                    <a:pt x="12437" y="14644"/>
                    <a:pt x="12588" y="14644"/>
                  </a:cubicBezTo>
                  <a:cubicBezTo>
                    <a:pt x="12814" y="14644"/>
                    <a:pt x="12985" y="14688"/>
                    <a:pt x="13114" y="14758"/>
                  </a:cubicBezTo>
                  <a:cubicBezTo>
                    <a:pt x="10235" y="17272"/>
                    <a:pt x="8468" y="21693"/>
                    <a:pt x="8778" y="25529"/>
                  </a:cubicBezTo>
                  <a:cubicBezTo>
                    <a:pt x="8785" y="25610"/>
                    <a:pt x="8800" y="25690"/>
                    <a:pt x="8805" y="25771"/>
                  </a:cubicBezTo>
                  <a:cubicBezTo>
                    <a:pt x="12658" y="27581"/>
                    <a:pt x="15338" y="30155"/>
                    <a:pt x="15338" y="34629"/>
                  </a:cubicBezTo>
                  <a:cubicBezTo>
                    <a:pt x="15338" y="36074"/>
                    <a:pt x="17101" y="39781"/>
                    <a:pt x="17101" y="39781"/>
                  </a:cubicBezTo>
                  <a:cubicBezTo>
                    <a:pt x="19244" y="39781"/>
                    <a:pt x="21264" y="40420"/>
                    <a:pt x="22988" y="41494"/>
                  </a:cubicBezTo>
                  <a:cubicBezTo>
                    <a:pt x="29085" y="40678"/>
                    <a:pt x="36543" y="41130"/>
                    <a:pt x="38869" y="35301"/>
                  </a:cubicBezTo>
                  <a:cubicBezTo>
                    <a:pt x="39159" y="34564"/>
                    <a:pt x="39368" y="33733"/>
                    <a:pt x="39491" y="32776"/>
                  </a:cubicBezTo>
                  <a:cubicBezTo>
                    <a:pt x="40072" y="32255"/>
                    <a:pt x="40518" y="31712"/>
                    <a:pt x="40850" y="31148"/>
                  </a:cubicBezTo>
                  <a:cubicBezTo>
                    <a:pt x="41189" y="30584"/>
                    <a:pt x="41410" y="29999"/>
                    <a:pt x="41549" y="29392"/>
                  </a:cubicBezTo>
                  <a:cubicBezTo>
                    <a:pt x="41641" y="25668"/>
                    <a:pt x="41641" y="19695"/>
                    <a:pt x="36994" y="19028"/>
                  </a:cubicBezTo>
                  <a:cubicBezTo>
                    <a:pt x="36994" y="19028"/>
                    <a:pt x="36327" y="20356"/>
                    <a:pt x="36327" y="21021"/>
                  </a:cubicBezTo>
                  <a:cubicBezTo>
                    <a:pt x="36327" y="16375"/>
                    <a:pt x="36994" y="12388"/>
                    <a:pt x="32824" y="9100"/>
                  </a:cubicBezTo>
                  <a:cubicBezTo>
                    <a:pt x="32777" y="9047"/>
                    <a:pt x="32717" y="9003"/>
                    <a:pt x="32663" y="8956"/>
                  </a:cubicBezTo>
                  <a:cubicBezTo>
                    <a:pt x="32895" y="8939"/>
                    <a:pt x="33158" y="8881"/>
                    <a:pt x="33357" y="8655"/>
                  </a:cubicBezTo>
                  <a:cubicBezTo>
                    <a:pt x="33523" y="8456"/>
                    <a:pt x="33588" y="8198"/>
                    <a:pt x="33540" y="7887"/>
                  </a:cubicBezTo>
                  <a:cubicBezTo>
                    <a:pt x="33475" y="7409"/>
                    <a:pt x="33126" y="7097"/>
                    <a:pt x="32663" y="7097"/>
                  </a:cubicBezTo>
                  <a:cubicBezTo>
                    <a:pt x="32514" y="7097"/>
                    <a:pt x="32358" y="7129"/>
                    <a:pt x="32207" y="7193"/>
                  </a:cubicBezTo>
                  <a:cubicBezTo>
                    <a:pt x="32008" y="7269"/>
                    <a:pt x="31820" y="7312"/>
                    <a:pt x="31648" y="7312"/>
                  </a:cubicBezTo>
                  <a:cubicBezTo>
                    <a:pt x="31165" y="7312"/>
                    <a:pt x="30736" y="7005"/>
                    <a:pt x="30246" y="6313"/>
                  </a:cubicBezTo>
                  <a:cubicBezTo>
                    <a:pt x="29725" y="5582"/>
                    <a:pt x="29059" y="5222"/>
                    <a:pt x="28210" y="5222"/>
                  </a:cubicBezTo>
                  <a:cubicBezTo>
                    <a:pt x="27963" y="5222"/>
                    <a:pt x="27699" y="5249"/>
                    <a:pt x="27388" y="5308"/>
                  </a:cubicBezTo>
                  <a:cubicBezTo>
                    <a:pt x="26942" y="5393"/>
                    <a:pt x="26577" y="5458"/>
                    <a:pt x="26352" y="5458"/>
                  </a:cubicBezTo>
                  <a:cubicBezTo>
                    <a:pt x="26152" y="5458"/>
                    <a:pt x="26094" y="5458"/>
                    <a:pt x="25846" y="4304"/>
                  </a:cubicBezTo>
                  <a:cubicBezTo>
                    <a:pt x="25787" y="4024"/>
                    <a:pt x="25653" y="3379"/>
                    <a:pt x="25013" y="3379"/>
                  </a:cubicBezTo>
                  <a:cubicBezTo>
                    <a:pt x="24863" y="3379"/>
                    <a:pt x="24701" y="3427"/>
                    <a:pt x="24525" y="3519"/>
                  </a:cubicBezTo>
                  <a:cubicBezTo>
                    <a:pt x="23692" y="3949"/>
                    <a:pt x="22789" y="4153"/>
                    <a:pt x="21828" y="4374"/>
                  </a:cubicBezTo>
                  <a:cubicBezTo>
                    <a:pt x="21151" y="4530"/>
                    <a:pt x="20447" y="4684"/>
                    <a:pt x="19765" y="4932"/>
                  </a:cubicBezTo>
                  <a:cubicBezTo>
                    <a:pt x="18921" y="5244"/>
                    <a:pt x="18234" y="5770"/>
                    <a:pt x="17756" y="6479"/>
                  </a:cubicBezTo>
                  <a:cubicBezTo>
                    <a:pt x="17191" y="6189"/>
                    <a:pt x="16628" y="6038"/>
                    <a:pt x="16069" y="6038"/>
                  </a:cubicBezTo>
                  <a:cubicBezTo>
                    <a:pt x="15757" y="6038"/>
                    <a:pt x="15445" y="6087"/>
                    <a:pt x="15150" y="6179"/>
                  </a:cubicBezTo>
                  <a:cubicBezTo>
                    <a:pt x="15026" y="6216"/>
                    <a:pt x="14919" y="6238"/>
                    <a:pt x="14828" y="6238"/>
                  </a:cubicBezTo>
                  <a:cubicBezTo>
                    <a:pt x="14683" y="6238"/>
                    <a:pt x="14527" y="6206"/>
                    <a:pt x="14307" y="5861"/>
                  </a:cubicBezTo>
                  <a:cubicBezTo>
                    <a:pt x="13749" y="4969"/>
                    <a:pt x="12921" y="4588"/>
                    <a:pt x="12120" y="4212"/>
                  </a:cubicBezTo>
                  <a:cubicBezTo>
                    <a:pt x="12029" y="4169"/>
                    <a:pt x="11937" y="4126"/>
                    <a:pt x="11847" y="4083"/>
                  </a:cubicBezTo>
                  <a:cubicBezTo>
                    <a:pt x="11535" y="3938"/>
                    <a:pt x="11240" y="3863"/>
                    <a:pt x="10944" y="3863"/>
                  </a:cubicBezTo>
                  <a:cubicBezTo>
                    <a:pt x="10396" y="3863"/>
                    <a:pt x="9950" y="4111"/>
                    <a:pt x="9536" y="4421"/>
                  </a:cubicBezTo>
                  <a:cubicBezTo>
                    <a:pt x="9810" y="3530"/>
                    <a:pt x="10461" y="2896"/>
                    <a:pt x="11138" y="2241"/>
                  </a:cubicBezTo>
                  <a:cubicBezTo>
                    <a:pt x="11577" y="1810"/>
                    <a:pt x="12034" y="1371"/>
                    <a:pt x="12388" y="843"/>
                  </a:cubicBezTo>
                  <a:cubicBezTo>
                    <a:pt x="12497" y="687"/>
                    <a:pt x="12512" y="489"/>
                    <a:pt x="12432" y="317"/>
                  </a:cubicBezTo>
                  <a:cubicBezTo>
                    <a:pt x="12351" y="146"/>
                    <a:pt x="12185" y="27"/>
                    <a:pt x="11996" y="10"/>
                  </a:cubicBezTo>
                  <a:cubicBezTo>
                    <a:pt x="11879" y="0"/>
                    <a:pt x="11766" y="0"/>
                    <a:pt x="116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4110852" y="1872981"/>
              <a:ext cx="478606" cy="301765"/>
            </a:xfrm>
            <a:custGeom>
              <a:avLst/>
              <a:gdLst/>
              <a:ahLst/>
              <a:cxnLst/>
              <a:rect l="l" t="t" r="r" b="b"/>
              <a:pathLst>
                <a:path w="38396" h="24209" extrusionOk="0">
                  <a:moveTo>
                    <a:pt x="1575" y="1"/>
                  </a:moveTo>
                  <a:cubicBezTo>
                    <a:pt x="1537" y="43"/>
                    <a:pt x="1510" y="86"/>
                    <a:pt x="1478" y="135"/>
                  </a:cubicBezTo>
                  <a:lnTo>
                    <a:pt x="1478" y="495"/>
                  </a:lnTo>
                  <a:cubicBezTo>
                    <a:pt x="1398" y="1021"/>
                    <a:pt x="1317" y="1574"/>
                    <a:pt x="1220" y="2193"/>
                  </a:cubicBezTo>
                  <a:cubicBezTo>
                    <a:pt x="1231" y="2186"/>
                    <a:pt x="1237" y="2176"/>
                    <a:pt x="1242" y="2171"/>
                  </a:cubicBezTo>
                  <a:lnTo>
                    <a:pt x="1242" y="2171"/>
                  </a:lnTo>
                  <a:cubicBezTo>
                    <a:pt x="1220" y="2396"/>
                    <a:pt x="1215" y="2622"/>
                    <a:pt x="1205" y="2853"/>
                  </a:cubicBezTo>
                  <a:cubicBezTo>
                    <a:pt x="1183" y="3282"/>
                    <a:pt x="1108" y="3708"/>
                    <a:pt x="1049" y="4132"/>
                  </a:cubicBezTo>
                  <a:cubicBezTo>
                    <a:pt x="930" y="4631"/>
                    <a:pt x="850" y="5136"/>
                    <a:pt x="823" y="5642"/>
                  </a:cubicBezTo>
                  <a:cubicBezTo>
                    <a:pt x="806" y="6006"/>
                    <a:pt x="726" y="6215"/>
                    <a:pt x="570" y="6319"/>
                  </a:cubicBezTo>
                  <a:cubicBezTo>
                    <a:pt x="570" y="6351"/>
                    <a:pt x="565" y="6383"/>
                    <a:pt x="565" y="6415"/>
                  </a:cubicBezTo>
                  <a:cubicBezTo>
                    <a:pt x="779" y="6527"/>
                    <a:pt x="947" y="6694"/>
                    <a:pt x="1054" y="6936"/>
                  </a:cubicBezTo>
                  <a:cubicBezTo>
                    <a:pt x="1037" y="7092"/>
                    <a:pt x="1022" y="7247"/>
                    <a:pt x="1011" y="7403"/>
                  </a:cubicBezTo>
                  <a:cubicBezTo>
                    <a:pt x="683" y="11303"/>
                    <a:pt x="414" y="15208"/>
                    <a:pt x="44" y="19103"/>
                  </a:cubicBezTo>
                  <a:cubicBezTo>
                    <a:pt x="1" y="19604"/>
                    <a:pt x="33" y="19904"/>
                    <a:pt x="238" y="20065"/>
                  </a:cubicBezTo>
                  <a:cubicBezTo>
                    <a:pt x="393" y="20189"/>
                    <a:pt x="640" y="20243"/>
                    <a:pt x="1032" y="20248"/>
                  </a:cubicBezTo>
                  <a:cubicBezTo>
                    <a:pt x="3030" y="20269"/>
                    <a:pt x="5029" y="20425"/>
                    <a:pt x="7022" y="20533"/>
                  </a:cubicBezTo>
                  <a:cubicBezTo>
                    <a:pt x="7200" y="20538"/>
                    <a:pt x="7377" y="20538"/>
                    <a:pt x="7575" y="20591"/>
                  </a:cubicBezTo>
                  <a:cubicBezTo>
                    <a:pt x="8483" y="20624"/>
                    <a:pt x="9397" y="20710"/>
                    <a:pt x="10310" y="20785"/>
                  </a:cubicBezTo>
                  <a:lnTo>
                    <a:pt x="10310" y="20774"/>
                  </a:lnTo>
                  <a:cubicBezTo>
                    <a:pt x="12201" y="20876"/>
                    <a:pt x="14092" y="20978"/>
                    <a:pt x="15978" y="21081"/>
                  </a:cubicBezTo>
                  <a:cubicBezTo>
                    <a:pt x="16000" y="21081"/>
                    <a:pt x="16015" y="21086"/>
                    <a:pt x="16037" y="21086"/>
                  </a:cubicBezTo>
                  <a:cubicBezTo>
                    <a:pt x="17525" y="21107"/>
                    <a:pt x="19008" y="21275"/>
                    <a:pt x="20496" y="21300"/>
                  </a:cubicBezTo>
                  <a:cubicBezTo>
                    <a:pt x="20651" y="21304"/>
                    <a:pt x="20808" y="21305"/>
                    <a:pt x="20965" y="21305"/>
                  </a:cubicBezTo>
                  <a:cubicBezTo>
                    <a:pt x="21592" y="21305"/>
                    <a:pt x="22228" y="21283"/>
                    <a:pt x="22859" y="21275"/>
                  </a:cubicBezTo>
                  <a:lnTo>
                    <a:pt x="24939" y="21382"/>
                  </a:lnTo>
                  <a:cubicBezTo>
                    <a:pt x="25638" y="21478"/>
                    <a:pt x="26335" y="21634"/>
                    <a:pt x="27034" y="21677"/>
                  </a:cubicBezTo>
                  <a:cubicBezTo>
                    <a:pt x="27356" y="21694"/>
                    <a:pt x="27770" y="21709"/>
                    <a:pt x="27979" y="21999"/>
                  </a:cubicBezTo>
                  <a:cubicBezTo>
                    <a:pt x="28125" y="22198"/>
                    <a:pt x="28157" y="22371"/>
                    <a:pt x="28242" y="22590"/>
                  </a:cubicBezTo>
                  <a:cubicBezTo>
                    <a:pt x="28323" y="22822"/>
                    <a:pt x="28474" y="22902"/>
                    <a:pt x="28640" y="22919"/>
                  </a:cubicBezTo>
                  <a:cubicBezTo>
                    <a:pt x="28883" y="22843"/>
                    <a:pt x="29122" y="22744"/>
                    <a:pt x="29368" y="22744"/>
                  </a:cubicBezTo>
                  <a:cubicBezTo>
                    <a:pt x="29405" y="22744"/>
                    <a:pt x="29441" y="22746"/>
                    <a:pt x="29478" y="22751"/>
                  </a:cubicBezTo>
                  <a:cubicBezTo>
                    <a:pt x="29574" y="22736"/>
                    <a:pt x="29667" y="22727"/>
                    <a:pt x="29758" y="22727"/>
                  </a:cubicBezTo>
                  <a:cubicBezTo>
                    <a:pt x="29956" y="22727"/>
                    <a:pt x="30144" y="22771"/>
                    <a:pt x="30332" y="22897"/>
                  </a:cubicBezTo>
                  <a:cubicBezTo>
                    <a:pt x="30558" y="23047"/>
                    <a:pt x="30649" y="23338"/>
                    <a:pt x="30778" y="23579"/>
                  </a:cubicBezTo>
                  <a:cubicBezTo>
                    <a:pt x="30924" y="23730"/>
                    <a:pt x="31068" y="23858"/>
                    <a:pt x="31235" y="23955"/>
                  </a:cubicBezTo>
                  <a:cubicBezTo>
                    <a:pt x="31267" y="23963"/>
                    <a:pt x="31304" y="23968"/>
                    <a:pt x="31342" y="23968"/>
                  </a:cubicBezTo>
                  <a:cubicBezTo>
                    <a:pt x="31356" y="23968"/>
                    <a:pt x="31371" y="23967"/>
                    <a:pt x="31385" y="23965"/>
                  </a:cubicBezTo>
                  <a:cubicBezTo>
                    <a:pt x="31762" y="23955"/>
                    <a:pt x="32095" y="23815"/>
                    <a:pt x="32439" y="23697"/>
                  </a:cubicBezTo>
                  <a:cubicBezTo>
                    <a:pt x="32481" y="23665"/>
                    <a:pt x="32529" y="23648"/>
                    <a:pt x="32588" y="23648"/>
                  </a:cubicBezTo>
                  <a:cubicBezTo>
                    <a:pt x="32697" y="23611"/>
                    <a:pt x="32804" y="23584"/>
                    <a:pt x="32911" y="23563"/>
                  </a:cubicBezTo>
                  <a:cubicBezTo>
                    <a:pt x="32927" y="23563"/>
                    <a:pt x="32948" y="23557"/>
                    <a:pt x="32965" y="23557"/>
                  </a:cubicBezTo>
                  <a:cubicBezTo>
                    <a:pt x="33126" y="23422"/>
                    <a:pt x="33288" y="23360"/>
                    <a:pt x="33449" y="23360"/>
                  </a:cubicBezTo>
                  <a:cubicBezTo>
                    <a:pt x="33621" y="23360"/>
                    <a:pt x="33793" y="23430"/>
                    <a:pt x="33964" y="23557"/>
                  </a:cubicBezTo>
                  <a:cubicBezTo>
                    <a:pt x="34453" y="23643"/>
                    <a:pt x="34921" y="23847"/>
                    <a:pt x="35323" y="24164"/>
                  </a:cubicBezTo>
                  <a:cubicBezTo>
                    <a:pt x="35619" y="24199"/>
                    <a:pt x="35916" y="24209"/>
                    <a:pt x="36214" y="24209"/>
                  </a:cubicBezTo>
                  <a:cubicBezTo>
                    <a:pt x="36467" y="24209"/>
                    <a:pt x="36720" y="24202"/>
                    <a:pt x="36972" y="24196"/>
                  </a:cubicBezTo>
                  <a:cubicBezTo>
                    <a:pt x="37031" y="24196"/>
                    <a:pt x="37091" y="24191"/>
                    <a:pt x="37145" y="24191"/>
                  </a:cubicBezTo>
                  <a:cubicBezTo>
                    <a:pt x="37138" y="24127"/>
                    <a:pt x="37138" y="24057"/>
                    <a:pt x="37133" y="23987"/>
                  </a:cubicBezTo>
                  <a:cubicBezTo>
                    <a:pt x="37133" y="23923"/>
                    <a:pt x="37128" y="23853"/>
                    <a:pt x="37133" y="23789"/>
                  </a:cubicBezTo>
                  <a:cubicBezTo>
                    <a:pt x="38395" y="22988"/>
                    <a:pt x="37730" y="22988"/>
                    <a:pt x="37381" y="22010"/>
                  </a:cubicBezTo>
                  <a:cubicBezTo>
                    <a:pt x="37413" y="21962"/>
                    <a:pt x="37450" y="21913"/>
                    <a:pt x="37493" y="21865"/>
                  </a:cubicBezTo>
                  <a:cubicBezTo>
                    <a:pt x="37525" y="21838"/>
                    <a:pt x="37564" y="21823"/>
                    <a:pt x="37606" y="21806"/>
                  </a:cubicBezTo>
                  <a:cubicBezTo>
                    <a:pt x="37644" y="21714"/>
                    <a:pt x="37654" y="21618"/>
                    <a:pt x="37666" y="21521"/>
                  </a:cubicBezTo>
                  <a:cubicBezTo>
                    <a:pt x="37671" y="21473"/>
                    <a:pt x="37671" y="21419"/>
                    <a:pt x="37676" y="21371"/>
                  </a:cubicBezTo>
                  <a:cubicBezTo>
                    <a:pt x="37698" y="21221"/>
                    <a:pt x="37713" y="20920"/>
                    <a:pt x="37703" y="20586"/>
                  </a:cubicBezTo>
                  <a:cubicBezTo>
                    <a:pt x="37703" y="20544"/>
                    <a:pt x="37698" y="20501"/>
                    <a:pt x="37698" y="20457"/>
                  </a:cubicBezTo>
                  <a:cubicBezTo>
                    <a:pt x="37730" y="19668"/>
                    <a:pt x="37730" y="19002"/>
                    <a:pt x="37751" y="18491"/>
                  </a:cubicBezTo>
                  <a:cubicBezTo>
                    <a:pt x="37725" y="18432"/>
                    <a:pt x="37708" y="18362"/>
                    <a:pt x="37693" y="18292"/>
                  </a:cubicBezTo>
                  <a:cubicBezTo>
                    <a:pt x="37676" y="18223"/>
                    <a:pt x="37661" y="18153"/>
                    <a:pt x="37649" y="18072"/>
                  </a:cubicBezTo>
                  <a:cubicBezTo>
                    <a:pt x="37822" y="17073"/>
                    <a:pt x="37966" y="16068"/>
                    <a:pt x="37907" y="15021"/>
                  </a:cubicBezTo>
                  <a:cubicBezTo>
                    <a:pt x="37768" y="12507"/>
                    <a:pt x="37869" y="9981"/>
                    <a:pt x="37875" y="7462"/>
                  </a:cubicBezTo>
                  <a:cubicBezTo>
                    <a:pt x="37875" y="6979"/>
                    <a:pt x="37924" y="6490"/>
                    <a:pt x="37617" y="6066"/>
                  </a:cubicBezTo>
                  <a:cubicBezTo>
                    <a:pt x="37230" y="5694"/>
                    <a:pt x="36887" y="5313"/>
                    <a:pt x="36677" y="4916"/>
                  </a:cubicBezTo>
                  <a:cubicBezTo>
                    <a:pt x="36327" y="4249"/>
                    <a:pt x="36349" y="3535"/>
                    <a:pt x="37138" y="2714"/>
                  </a:cubicBezTo>
                  <a:lnTo>
                    <a:pt x="37145" y="2714"/>
                  </a:lnTo>
                  <a:cubicBezTo>
                    <a:pt x="37214" y="2364"/>
                    <a:pt x="37133" y="2203"/>
                    <a:pt x="36984" y="2128"/>
                  </a:cubicBezTo>
                  <a:cubicBezTo>
                    <a:pt x="36977" y="2101"/>
                    <a:pt x="36972" y="2069"/>
                    <a:pt x="36962" y="2037"/>
                  </a:cubicBezTo>
                  <a:cubicBezTo>
                    <a:pt x="36935" y="2052"/>
                    <a:pt x="36908" y="2069"/>
                    <a:pt x="36875" y="2084"/>
                  </a:cubicBezTo>
                  <a:cubicBezTo>
                    <a:pt x="36714" y="2042"/>
                    <a:pt x="36510" y="2052"/>
                    <a:pt x="36322" y="2042"/>
                  </a:cubicBezTo>
                  <a:cubicBezTo>
                    <a:pt x="29087" y="1677"/>
                    <a:pt x="21850" y="1316"/>
                    <a:pt x="14619" y="951"/>
                  </a:cubicBezTo>
                  <a:cubicBezTo>
                    <a:pt x="11153" y="774"/>
                    <a:pt x="7694" y="591"/>
                    <a:pt x="4228" y="403"/>
                  </a:cubicBezTo>
                  <a:cubicBezTo>
                    <a:pt x="4074" y="393"/>
                    <a:pt x="3918" y="284"/>
                    <a:pt x="3762" y="220"/>
                  </a:cubicBezTo>
                  <a:cubicBezTo>
                    <a:pt x="3461" y="205"/>
                    <a:pt x="3154" y="188"/>
                    <a:pt x="2854" y="167"/>
                  </a:cubicBezTo>
                  <a:cubicBezTo>
                    <a:pt x="2736" y="146"/>
                    <a:pt x="2631" y="136"/>
                    <a:pt x="2537" y="136"/>
                  </a:cubicBezTo>
                  <a:cubicBezTo>
                    <a:pt x="2244" y="136"/>
                    <a:pt x="2063" y="233"/>
                    <a:pt x="1946" y="393"/>
                  </a:cubicBezTo>
                  <a:cubicBezTo>
                    <a:pt x="1785" y="279"/>
                    <a:pt x="1666" y="145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4748960" y="3002172"/>
              <a:ext cx="394305" cy="334324"/>
            </a:xfrm>
            <a:custGeom>
              <a:avLst/>
              <a:gdLst/>
              <a:ahLst/>
              <a:cxnLst/>
              <a:rect l="l" t="t" r="r" b="b"/>
              <a:pathLst>
                <a:path w="31633" h="26821" extrusionOk="0">
                  <a:moveTo>
                    <a:pt x="16037" y="8378"/>
                  </a:moveTo>
                  <a:cubicBezTo>
                    <a:pt x="16036" y="8379"/>
                    <a:pt x="16035" y="8381"/>
                    <a:pt x="16034" y="8382"/>
                  </a:cubicBezTo>
                  <a:lnTo>
                    <a:pt x="16034" y="8382"/>
                  </a:lnTo>
                  <a:cubicBezTo>
                    <a:pt x="16035" y="8382"/>
                    <a:pt x="16037" y="8380"/>
                    <a:pt x="16037" y="8378"/>
                  </a:cubicBezTo>
                  <a:close/>
                  <a:moveTo>
                    <a:pt x="23595" y="17951"/>
                  </a:moveTo>
                  <a:cubicBezTo>
                    <a:pt x="23708" y="17951"/>
                    <a:pt x="23832" y="17978"/>
                    <a:pt x="23976" y="18042"/>
                  </a:cubicBezTo>
                  <a:cubicBezTo>
                    <a:pt x="24417" y="18231"/>
                    <a:pt x="24863" y="18380"/>
                    <a:pt x="25325" y="18499"/>
                  </a:cubicBezTo>
                  <a:cubicBezTo>
                    <a:pt x="25142" y="18547"/>
                    <a:pt x="24965" y="18633"/>
                    <a:pt x="24794" y="18719"/>
                  </a:cubicBezTo>
                  <a:cubicBezTo>
                    <a:pt x="24691" y="18767"/>
                    <a:pt x="24589" y="18816"/>
                    <a:pt x="24487" y="18853"/>
                  </a:cubicBezTo>
                  <a:cubicBezTo>
                    <a:pt x="24385" y="18896"/>
                    <a:pt x="24283" y="18940"/>
                    <a:pt x="24181" y="18982"/>
                  </a:cubicBezTo>
                  <a:cubicBezTo>
                    <a:pt x="23885" y="19101"/>
                    <a:pt x="23606" y="19218"/>
                    <a:pt x="23337" y="19262"/>
                  </a:cubicBezTo>
                  <a:cubicBezTo>
                    <a:pt x="23305" y="19267"/>
                    <a:pt x="23272" y="19273"/>
                    <a:pt x="23240" y="19273"/>
                  </a:cubicBezTo>
                  <a:cubicBezTo>
                    <a:pt x="23058" y="19273"/>
                    <a:pt x="22886" y="19176"/>
                    <a:pt x="22795" y="19030"/>
                  </a:cubicBezTo>
                  <a:cubicBezTo>
                    <a:pt x="22736" y="18933"/>
                    <a:pt x="22724" y="18837"/>
                    <a:pt x="22773" y="18740"/>
                  </a:cubicBezTo>
                  <a:cubicBezTo>
                    <a:pt x="23133" y="18031"/>
                    <a:pt x="23413" y="17951"/>
                    <a:pt x="23595" y="17951"/>
                  </a:cubicBezTo>
                  <a:close/>
                  <a:moveTo>
                    <a:pt x="15206" y="1"/>
                  </a:moveTo>
                  <a:cubicBezTo>
                    <a:pt x="14603" y="1"/>
                    <a:pt x="13927" y="116"/>
                    <a:pt x="13329" y="126"/>
                  </a:cubicBezTo>
                  <a:cubicBezTo>
                    <a:pt x="12045" y="148"/>
                    <a:pt x="10761" y="206"/>
                    <a:pt x="9477" y="250"/>
                  </a:cubicBezTo>
                  <a:cubicBezTo>
                    <a:pt x="9187" y="298"/>
                    <a:pt x="8891" y="325"/>
                    <a:pt x="8601" y="352"/>
                  </a:cubicBezTo>
                  <a:cubicBezTo>
                    <a:pt x="8510" y="352"/>
                    <a:pt x="8419" y="347"/>
                    <a:pt x="8328" y="347"/>
                  </a:cubicBezTo>
                  <a:cubicBezTo>
                    <a:pt x="7812" y="325"/>
                    <a:pt x="7274" y="309"/>
                    <a:pt x="6754" y="309"/>
                  </a:cubicBezTo>
                  <a:cubicBezTo>
                    <a:pt x="6151" y="309"/>
                    <a:pt x="5631" y="335"/>
                    <a:pt x="5152" y="384"/>
                  </a:cubicBezTo>
                  <a:cubicBezTo>
                    <a:pt x="4879" y="379"/>
                    <a:pt x="4604" y="367"/>
                    <a:pt x="4331" y="362"/>
                  </a:cubicBezTo>
                  <a:cubicBezTo>
                    <a:pt x="3711" y="362"/>
                    <a:pt x="3091" y="375"/>
                    <a:pt x="2470" y="375"/>
                  </a:cubicBezTo>
                  <a:cubicBezTo>
                    <a:pt x="2032" y="375"/>
                    <a:pt x="1594" y="368"/>
                    <a:pt x="1155" y="347"/>
                  </a:cubicBezTo>
                  <a:cubicBezTo>
                    <a:pt x="1115" y="345"/>
                    <a:pt x="1077" y="344"/>
                    <a:pt x="1040" y="344"/>
                  </a:cubicBezTo>
                  <a:cubicBezTo>
                    <a:pt x="866" y="344"/>
                    <a:pt x="731" y="366"/>
                    <a:pt x="624" y="411"/>
                  </a:cubicBezTo>
                  <a:cubicBezTo>
                    <a:pt x="602" y="399"/>
                    <a:pt x="580" y="394"/>
                    <a:pt x="560" y="384"/>
                  </a:cubicBezTo>
                  <a:lnTo>
                    <a:pt x="560" y="411"/>
                  </a:lnTo>
                  <a:lnTo>
                    <a:pt x="560" y="438"/>
                  </a:lnTo>
                  <a:lnTo>
                    <a:pt x="0" y="394"/>
                  </a:lnTo>
                  <a:lnTo>
                    <a:pt x="0" y="394"/>
                  </a:lnTo>
                  <a:cubicBezTo>
                    <a:pt x="71" y="1651"/>
                    <a:pt x="414" y="3763"/>
                    <a:pt x="458" y="5020"/>
                  </a:cubicBezTo>
                  <a:cubicBezTo>
                    <a:pt x="516" y="5536"/>
                    <a:pt x="587" y="6047"/>
                    <a:pt x="694" y="6551"/>
                  </a:cubicBezTo>
                  <a:cubicBezTo>
                    <a:pt x="882" y="7453"/>
                    <a:pt x="1354" y="8238"/>
                    <a:pt x="1586" y="9124"/>
                  </a:cubicBezTo>
                  <a:cubicBezTo>
                    <a:pt x="1708" y="9603"/>
                    <a:pt x="1902" y="10037"/>
                    <a:pt x="2112" y="10473"/>
                  </a:cubicBezTo>
                  <a:cubicBezTo>
                    <a:pt x="2122" y="10483"/>
                    <a:pt x="2139" y="10495"/>
                    <a:pt x="2149" y="10510"/>
                  </a:cubicBezTo>
                  <a:cubicBezTo>
                    <a:pt x="2144" y="10510"/>
                    <a:pt x="2139" y="10515"/>
                    <a:pt x="2134" y="10521"/>
                  </a:cubicBezTo>
                  <a:cubicBezTo>
                    <a:pt x="2139" y="10527"/>
                    <a:pt x="2144" y="10537"/>
                    <a:pt x="2149" y="10548"/>
                  </a:cubicBezTo>
                  <a:cubicBezTo>
                    <a:pt x="2155" y="10537"/>
                    <a:pt x="2160" y="10527"/>
                    <a:pt x="2166" y="10515"/>
                  </a:cubicBezTo>
                  <a:cubicBezTo>
                    <a:pt x="2418" y="10612"/>
                    <a:pt x="2499" y="10785"/>
                    <a:pt x="2418" y="11031"/>
                  </a:cubicBezTo>
                  <a:cubicBezTo>
                    <a:pt x="2402" y="11026"/>
                    <a:pt x="2392" y="11021"/>
                    <a:pt x="2375" y="11016"/>
                  </a:cubicBezTo>
                  <a:lnTo>
                    <a:pt x="2375" y="11016"/>
                  </a:lnTo>
                  <a:cubicBezTo>
                    <a:pt x="2402" y="11069"/>
                    <a:pt x="2429" y="11123"/>
                    <a:pt x="2456" y="11182"/>
                  </a:cubicBezTo>
                  <a:cubicBezTo>
                    <a:pt x="2456" y="11145"/>
                    <a:pt x="2450" y="11112"/>
                    <a:pt x="2445" y="11080"/>
                  </a:cubicBezTo>
                  <a:lnTo>
                    <a:pt x="2445" y="11080"/>
                  </a:lnTo>
                  <a:cubicBezTo>
                    <a:pt x="2794" y="11219"/>
                    <a:pt x="2746" y="11467"/>
                    <a:pt x="2702" y="11720"/>
                  </a:cubicBezTo>
                  <a:cubicBezTo>
                    <a:pt x="2746" y="11827"/>
                    <a:pt x="2789" y="11934"/>
                    <a:pt x="2831" y="12047"/>
                  </a:cubicBezTo>
                  <a:cubicBezTo>
                    <a:pt x="2853" y="12117"/>
                    <a:pt x="2880" y="12186"/>
                    <a:pt x="2901" y="12256"/>
                  </a:cubicBezTo>
                  <a:cubicBezTo>
                    <a:pt x="2960" y="12320"/>
                    <a:pt x="2987" y="12402"/>
                    <a:pt x="2982" y="12493"/>
                  </a:cubicBezTo>
                  <a:cubicBezTo>
                    <a:pt x="3030" y="12648"/>
                    <a:pt x="3079" y="12804"/>
                    <a:pt x="3122" y="12965"/>
                  </a:cubicBezTo>
                  <a:cubicBezTo>
                    <a:pt x="3562" y="13783"/>
                    <a:pt x="3617" y="14663"/>
                    <a:pt x="3283" y="15549"/>
                  </a:cubicBezTo>
                  <a:cubicBezTo>
                    <a:pt x="3106" y="16275"/>
                    <a:pt x="2702" y="16935"/>
                    <a:pt x="2675" y="17688"/>
                  </a:cubicBezTo>
                  <a:cubicBezTo>
                    <a:pt x="2633" y="18714"/>
                    <a:pt x="2735" y="19875"/>
                    <a:pt x="2412" y="20862"/>
                  </a:cubicBezTo>
                  <a:cubicBezTo>
                    <a:pt x="2187" y="21544"/>
                    <a:pt x="1494" y="22801"/>
                    <a:pt x="1494" y="22801"/>
                  </a:cubicBezTo>
                  <a:cubicBezTo>
                    <a:pt x="1494" y="22801"/>
                    <a:pt x="1239" y="23372"/>
                    <a:pt x="1329" y="23372"/>
                  </a:cubicBezTo>
                  <a:cubicBezTo>
                    <a:pt x="1330" y="23372"/>
                    <a:pt x="1332" y="23372"/>
                    <a:pt x="1333" y="23371"/>
                  </a:cubicBezTo>
                  <a:lnTo>
                    <a:pt x="1333" y="23371"/>
                  </a:lnTo>
                  <a:cubicBezTo>
                    <a:pt x="1318" y="23399"/>
                    <a:pt x="1317" y="23410"/>
                    <a:pt x="1324" y="23410"/>
                  </a:cubicBezTo>
                  <a:cubicBezTo>
                    <a:pt x="1342" y="23410"/>
                    <a:pt x="1403" y="23354"/>
                    <a:pt x="1423" y="23330"/>
                  </a:cubicBezTo>
                  <a:lnTo>
                    <a:pt x="1423" y="23330"/>
                  </a:lnTo>
                  <a:cubicBezTo>
                    <a:pt x="1447" y="23334"/>
                    <a:pt x="1470" y="23334"/>
                    <a:pt x="1494" y="23334"/>
                  </a:cubicBezTo>
                  <a:cubicBezTo>
                    <a:pt x="1532" y="23334"/>
                    <a:pt x="1564" y="23334"/>
                    <a:pt x="1596" y="23329"/>
                  </a:cubicBezTo>
                  <a:cubicBezTo>
                    <a:pt x="2037" y="23237"/>
                    <a:pt x="2477" y="23162"/>
                    <a:pt x="2918" y="23086"/>
                  </a:cubicBezTo>
                  <a:cubicBezTo>
                    <a:pt x="3600" y="22969"/>
                    <a:pt x="4309" y="22845"/>
                    <a:pt x="5003" y="22684"/>
                  </a:cubicBezTo>
                  <a:cubicBezTo>
                    <a:pt x="5217" y="22635"/>
                    <a:pt x="5400" y="22608"/>
                    <a:pt x="5576" y="22608"/>
                  </a:cubicBezTo>
                  <a:cubicBezTo>
                    <a:pt x="5829" y="22608"/>
                    <a:pt x="6066" y="22662"/>
                    <a:pt x="6324" y="22776"/>
                  </a:cubicBezTo>
                  <a:cubicBezTo>
                    <a:pt x="7936" y="23505"/>
                    <a:pt x="9682" y="23860"/>
                    <a:pt x="11668" y="23860"/>
                  </a:cubicBezTo>
                  <a:cubicBezTo>
                    <a:pt x="11868" y="23860"/>
                    <a:pt x="12062" y="23860"/>
                    <a:pt x="12260" y="23850"/>
                  </a:cubicBezTo>
                  <a:cubicBezTo>
                    <a:pt x="12459" y="23844"/>
                    <a:pt x="12635" y="23726"/>
                    <a:pt x="12722" y="23549"/>
                  </a:cubicBezTo>
                  <a:cubicBezTo>
                    <a:pt x="12915" y="23151"/>
                    <a:pt x="12722" y="22840"/>
                    <a:pt x="12556" y="22657"/>
                  </a:cubicBezTo>
                  <a:cubicBezTo>
                    <a:pt x="12635" y="22587"/>
                    <a:pt x="12717" y="22511"/>
                    <a:pt x="12803" y="22437"/>
                  </a:cubicBezTo>
                  <a:cubicBezTo>
                    <a:pt x="12915" y="22329"/>
                    <a:pt x="13093" y="22168"/>
                    <a:pt x="13216" y="22082"/>
                  </a:cubicBezTo>
                  <a:cubicBezTo>
                    <a:pt x="13538" y="22313"/>
                    <a:pt x="13920" y="22394"/>
                    <a:pt x="14259" y="22469"/>
                  </a:cubicBezTo>
                  <a:cubicBezTo>
                    <a:pt x="14892" y="22603"/>
                    <a:pt x="15032" y="22672"/>
                    <a:pt x="15070" y="23086"/>
                  </a:cubicBezTo>
                  <a:cubicBezTo>
                    <a:pt x="15107" y="23543"/>
                    <a:pt x="15672" y="23973"/>
                    <a:pt x="16079" y="23973"/>
                  </a:cubicBezTo>
                  <a:lnTo>
                    <a:pt x="16225" y="23973"/>
                  </a:lnTo>
                  <a:cubicBezTo>
                    <a:pt x="16858" y="23973"/>
                    <a:pt x="17165" y="24338"/>
                    <a:pt x="17654" y="24988"/>
                  </a:cubicBezTo>
                  <a:cubicBezTo>
                    <a:pt x="17793" y="25176"/>
                    <a:pt x="17938" y="25370"/>
                    <a:pt x="18100" y="25553"/>
                  </a:cubicBezTo>
                  <a:cubicBezTo>
                    <a:pt x="18588" y="26106"/>
                    <a:pt x="19255" y="26411"/>
                    <a:pt x="19979" y="26411"/>
                  </a:cubicBezTo>
                  <a:cubicBezTo>
                    <a:pt x="20624" y="26411"/>
                    <a:pt x="21269" y="26165"/>
                    <a:pt x="21801" y="25719"/>
                  </a:cubicBezTo>
                  <a:cubicBezTo>
                    <a:pt x="22042" y="25515"/>
                    <a:pt x="22312" y="25397"/>
                    <a:pt x="22543" y="25397"/>
                  </a:cubicBezTo>
                  <a:cubicBezTo>
                    <a:pt x="22731" y="25397"/>
                    <a:pt x="22875" y="25477"/>
                    <a:pt x="22999" y="25650"/>
                  </a:cubicBezTo>
                  <a:cubicBezTo>
                    <a:pt x="23220" y="25950"/>
                    <a:pt x="23563" y="26347"/>
                    <a:pt x="24031" y="26347"/>
                  </a:cubicBezTo>
                  <a:cubicBezTo>
                    <a:pt x="24638" y="26347"/>
                    <a:pt x="24896" y="25719"/>
                    <a:pt x="25052" y="25348"/>
                  </a:cubicBezTo>
                  <a:cubicBezTo>
                    <a:pt x="25174" y="25037"/>
                    <a:pt x="25154" y="24730"/>
                    <a:pt x="25137" y="24457"/>
                  </a:cubicBezTo>
                  <a:cubicBezTo>
                    <a:pt x="25126" y="24333"/>
                    <a:pt x="25121" y="24220"/>
                    <a:pt x="25126" y="24123"/>
                  </a:cubicBezTo>
                  <a:cubicBezTo>
                    <a:pt x="25137" y="24026"/>
                    <a:pt x="25186" y="23968"/>
                    <a:pt x="25234" y="23924"/>
                  </a:cubicBezTo>
                  <a:cubicBezTo>
                    <a:pt x="25690" y="24574"/>
                    <a:pt x="26373" y="24859"/>
                    <a:pt x="26986" y="25117"/>
                  </a:cubicBezTo>
                  <a:cubicBezTo>
                    <a:pt x="27732" y="25429"/>
                    <a:pt x="28204" y="25650"/>
                    <a:pt x="28404" y="26240"/>
                  </a:cubicBezTo>
                  <a:cubicBezTo>
                    <a:pt x="28533" y="26605"/>
                    <a:pt x="28823" y="26820"/>
                    <a:pt x="29188" y="26820"/>
                  </a:cubicBezTo>
                  <a:cubicBezTo>
                    <a:pt x="29446" y="26820"/>
                    <a:pt x="29677" y="26713"/>
                    <a:pt x="29833" y="26627"/>
                  </a:cubicBezTo>
                  <a:cubicBezTo>
                    <a:pt x="30138" y="26466"/>
                    <a:pt x="30445" y="26304"/>
                    <a:pt x="30805" y="26121"/>
                  </a:cubicBezTo>
                  <a:lnTo>
                    <a:pt x="31342" y="25843"/>
                  </a:lnTo>
                  <a:cubicBezTo>
                    <a:pt x="31524" y="25751"/>
                    <a:pt x="31632" y="25563"/>
                    <a:pt x="31632" y="25365"/>
                  </a:cubicBezTo>
                  <a:cubicBezTo>
                    <a:pt x="31627" y="25161"/>
                    <a:pt x="31514" y="24978"/>
                    <a:pt x="31331" y="24891"/>
                  </a:cubicBezTo>
                  <a:cubicBezTo>
                    <a:pt x="30923" y="24693"/>
                    <a:pt x="30520" y="24526"/>
                    <a:pt x="30133" y="24370"/>
                  </a:cubicBezTo>
                  <a:cubicBezTo>
                    <a:pt x="29230" y="24006"/>
                    <a:pt x="28452" y="23688"/>
                    <a:pt x="27844" y="23081"/>
                  </a:cubicBezTo>
                  <a:cubicBezTo>
                    <a:pt x="27517" y="22754"/>
                    <a:pt x="27517" y="22630"/>
                    <a:pt x="27517" y="22630"/>
                  </a:cubicBezTo>
                  <a:cubicBezTo>
                    <a:pt x="27522" y="22608"/>
                    <a:pt x="27576" y="22533"/>
                    <a:pt x="27753" y="22426"/>
                  </a:cubicBezTo>
                  <a:cubicBezTo>
                    <a:pt x="28172" y="22173"/>
                    <a:pt x="28462" y="21814"/>
                    <a:pt x="28720" y="21502"/>
                  </a:cubicBezTo>
                  <a:cubicBezTo>
                    <a:pt x="28984" y="21179"/>
                    <a:pt x="29210" y="20900"/>
                    <a:pt x="29532" y="20755"/>
                  </a:cubicBezTo>
                  <a:cubicBezTo>
                    <a:pt x="30165" y="20470"/>
                    <a:pt x="30326" y="19927"/>
                    <a:pt x="30004" y="19144"/>
                  </a:cubicBezTo>
                  <a:cubicBezTo>
                    <a:pt x="29983" y="19089"/>
                    <a:pt x="29951" y="19004"/>
                    <a:pt x="29945" y="18977"/>
                  </a:cubicBezTo>
                  <a:cubicBezTo>
                    <a:pt x="29865" y="18547"/>
                    <a:pt x="29542" y="18268"/>
                    <a:pt x="29123" y="18268"/>
                  </a:cubicBezTo>
                  <a:cubicBezTo>
                    <a:pt x="29005" y="18268"/>
                    <a:pt x="28887" y="18295"/>
                    <a:pt x="28779" y="18327"/>
                  </a:cubicBezTo>
                  <a:cubicBezTo>
                    <a:pt x="28720" y="18370"/>
                    <a:pt x="28655" y="18407"/>
                    <a:pt x="28597" y="18450"/>
                  </a:cubicBezTo>
                  <a:cubicBezTo>
                    <a:pt x="28392" y="18606"/>
                    <a:pt x="28194" y="18719"/>
                    <a:pt x="28006" y="18789"/>
                  </a:cubicBezTo>
                  <a:cubicBezTo>
                    <a:pt x="27534" y="19154"/>
                    <a:pt x="27044" y="19552"/>
                    <a:pt x="26550" y="19971"/>
                  </a:cubicBezTo>
                  <a:cubicBezTo>
                    <a:pt x="26528" y="19992"/>
                    <a:pt x="26513" y="20004"/>
                    <a:pt x="26491" y="20019"/>
                  </a:cubicBezTo>
                  <a:cubicBezTo>
                    <a:pt x="26560" y="19369"/>
                    <a:pt x="26491" y="18977"/>
                    <a:pt x="26255" y="18714"/>
                  </a:cubicBezTo>
                  <a:cubicBezTo>
                    <a:pt x="26250" y="18703"/>
                    <a:pt x="26238" y="18692"/>
                    <a:pt x="26228" y="18687"/>
                  </a:cubicBezTo>
                  <a:cubicBezTo>
                    <a:pt x="26180" y="18665"/>
                    <a:pt x="26131" y="18643"/>
                    <a:pt x="26083" y="18611"/>
                  </a:cubicBezTo>
                  <a:cubicBezTo>
                    <a:pt x="25910" y="18514"/>
                    <a:pt x="25809" y="18321"/>
                    <a:pt x="25819" y="18122"/>
                  </a:cubicBezTo>
                  <a:cubicBezTo>
                    <a:pt x="25819" y="18102"/>
                    <a:pt x="25830" y="18085"/>
                    <a:pt x="25830" y="18063"/>
                  </a:cubicBezTo>
                  <a:cubicBezTo>
                    <a:pt x="26002" y="18095"/>
                    <a:pt x="26180" y="18128"/>
                    <a:pt x="26351" y="18155"/>
                  </a:cubicBezTo>
                  <a:cubicBezTo>
                    <a:pt x="26475" y="18095"/>
                    <a:pt x="26599" y="18042"/>
                    <a:pt x="26716" y="17988"/>
                  </a:cubicBezTo>
                  <a:lnTo>
                    <a:pt x="26728" y="17978"/>
                  </a:lnTo>
                  <a:cubicBezTo>
                    <a:pt x="26711" y="17870"/>
                    <a:pt x="26701" y="17725"/>
                    <a:pt x="26689" y="17586"/>
                  </a:cubicBezTo>
                  <a:cubicBezTo>
                    <a:pt x="26669" y="17360"/>
                    <a:pt x="26647" y="17145"/>
                    <a:pt x="26572" y="17123"/>
                  </a:cubicBezTo>
                  <a:cubicBezTo>
                    <a:pt x="25749" y="16909"/>
                    <a:pt x="25573" y="16446"/>
                    <a:pt x="25556" y="15920"/>
                  </a:cubicBezTo>
                  <a:lnTo>
                    <a:pt x="25556" y="15818"/>
                  </a:lnTo>
                  <a:cubicBezTo>
                    <a:pt x="25556" y="15710"/>
                    <a:pt x="25567" y="15603"/>
                    <a:pt x="25573" y="15491"/>
                  </a:cubicBezTo>
                  <a:cubicBezTo>
                    <a:pt x="25583" y="15345"/>
                    <a:pt x="25593" y="15201"/>
                    <a:pt x="25600" y="15060"/>
                  </a:cubicBezTo>
                  <a:cubicBezTo>
                    <a:pt x="25600" y="15023"/>
                    <a:pt x="25605" y="14986"/>
                    <a:pt x="25605" y="14953"/>
                  </a:cubicBezTo>
                  <a:cubicBezTo>
                    <a:pt x="25605" y="14668"/>
                    <a:pt x="25573" y="14400"/>
                    <a:pt x="25432" y="14169"/>
                  </a:cubicBezTo>
                  <a:cubicBezTo>
                    <a:pt x="25406" y="14131"/>
                    <a:pt x="25395" y="14093"/>
                    <a:pt x="25390" y="14056"/>
                  </a:cubicBezTo>
                  <a:cubicBezTo>
                    <a:pt x="25368" y="13793"/>
                    <a:pt x="25825" y="13599"/>
                    <a:pt x="25932" y="13320"/>
                  </a:cubicBezTo>
                  <a:cubicBezTo>
                    <a:pt x="25916" y="13316"/>
                    <a:pt x="25898" y="13315"/>
                    <a:pt x="25879" y="13315"/>
                  </a:cubicBezTo>
                  <a:cubicBezTo>
                    <a:pt x="25854" y="13315"/>
                    <a:pt x="25828" y="13317"/>
                    <a:pt x="25803" y="13317"/>
                  </a:cubicBezTo>
                  <a:cubicBezTo>
                    <a:pt x="25731" y="13317"/>
                    <a:pt x="25666" y="13303"/>
                    <a:pt x="25653" y="13196"/>
                  </a:cubicBezTo>
                  <a:cubicBezTo>
                    <a:pt x="24492" y="13260"/>
                    <a:pt x="23332" y="13347"/>
                    <a:pt x="22166" y="13369"/>
                  </a:cubicBezTo>
                  <a:cubicBezTo>
                    <a:pt x="21929" y="13374"/>
                    <a:pt x="21670" y="13464"/>
                    <a:pt x="21423" y="13464"/>
                  </a:cubicBezTo>
                  <a:cubicBezTo>
                    <a:pt x="21218" y="13464"/>
                    <a:pt x="21021" y="13402"/>
                    <a:pt x="20850" y="13180"/>
                  </a:cubicBezTo>
                  <a:lnTo>
                    <a:pt x="18712" y="13186"/>
                  </a:lnTo>
                  <a:cubicBezTo>
                    <a:pt x="18048" y="13615"/>
                    <a:pt x="17332" y="13679"/>
                    <a:pt x="16608" y="13679"/>
                  </a:cubicBezTo>
                  <a:cubicBezTo>
                    <a:pt x="16296" y="13679"/>
                    <a:pt x="15982" y="13667"/>
                    <a:pt x="15670" y="13667"/>
                  </a:cubicBezTo>
                  <a:cubicBezTo>
                    <a:pt x="15482" y="13667"/>
                    <a:pt x="15294" y="13672"/>
                    <a:pt x="15107" y="13686"/>
                  </a:cubicBezTo>
                  <a:cubicBezTo>
                    <a:pt x="14914" y="13557"/>
                    <a:pt x="14802" y="13369"/>
                    <a:pt x="14737" y="13175"/>
                  </a:cubicBezTo>
                  <a:lnTo>
                    <a:pt x="14737" y="13126"/>
                  </a:lnTo>
                  <a:cubicBezTo>
                    <a:pt x="14827" y="11452"/>
                    <a:pt x="15166" y="9842"/>
                    <a:pt x="16034" y="8382"/>
                  </a:cubicBezTo>
                  <a:lnTo>
                    <a:pt x="16034" y="8382"/>
                  </a:lnTo>
                  <a:cubicBezTo>
                    <a:pt x="16033" y="8383"/>
                    <a:pt x="16032" y="8383"/>
                    <a:pt x="16032" y="8383"/>
                  </a:cubicBezTo>
                  <a:cubicBezTo>
                    <a:pt x="16096" y="7808"/>
                    <a:pt x="16252" y="7292"/>
                    <a:pt x="16837" y="7029"/>
                  </a:cubicBezTo>
                  <a:cubicBezTo>
                    <a:pt x="16961" y="6342"/>
                    <a:pt x="16676" y="5477"/>
                    <a:pt x="17654" y="5154"/>
                  </a:cubicBezTo>
                  <a:cubicBezTo>
                    <a:pt x="18147" y="4805"/>
                    <a:pt x="17869" y="4294"/>
                    <a:pt x="17896" y="3848"/>
                  </a:cubicBezTo>
                  <a:cubicBezTo>
                    <a:pt x="17567" y="3790"/>
                    <a:pt x="17579" y="3558"/>
                    <a:pt x="17626" y="3307"/>
                  </a:cubicBezTo>
                  <a:cubicBezTo>
                    <a:pt x="17535" y="3242"/>
                    <a:pt x="17412" y="3183"/>
                    <a:pt x="17391" y="3102"/>
                  </a:cubicBezTo>
                  <a:cubicBezTo>
                    <a:pt x="17165" y="2140"/>
                    <a:pt x="17116" y="883"/>
                    <a:pt x="16445" y="335"/>
                  </a:cubicBezTo>
                  <a:cubicBezTo>
                    <a:pt x="16434" y="277"/>
                    <a:pt x="16424" y="218"/>
                    <a:pt x="16413" y="158"/>
                  </a:cubicBezTo>
                  <a:cubicBezTo>
                    <a:pt x="16369" y="185"/>
                    <a:pt x="16322" y="201"/>
                    <a:pt x="16278" y="223"/>
                  </a:cubicBezTo>
                  <a:cubicBezTo>
                    <a:pt x="15983" y="53"/>
                    <a:pt x="15611" y="1"/>
                    <a:pt x="15206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3839451" y="2695434"/>
              <a:ext cx="954595" cy="927259"/>
            </a:xfrm>
            <a:custGeom>
              <a:avLst/>
              <a:gdLst/>
              <a:ahLst/>
              <a:cxnLst/>
              <a:rect l="l" t="t" r="r" b="b"/>
              <a:pathLst>
                <a:path w="76582" h="74389" extrusionOk="0">
                  <a:moveTo>
                    <a:pt x="24033" y="0"/>
                  </a:moveTo>
                  <a:cubicBezTo>
                    <a:pt x="24008" y="0"/>
                    <a:pt x="23984" y="1"/>
                    <a:pt x="23960" y="1"/>
                  </a:cubicBezTo>
                  <a:cubicBezTo>
                    <a:pt x="23885" y="44"/>
                    <a:pt x="23826" y="91"/>
                    <a:pt x="23767" y="145"/>
                  </a:cubicBezTo>
                  <a:cubicBezTo>
                    <a:pt x="23757" y="140"/>
                    <a:pt x="23740" y="140"/>
                    <a:pt x="23729" y="135"/>
                  </a:cubicBezTo>
                  <a:cubicBezTo>
                    <a:pt x="23724" y="156"/>
                    <a:pt x="23724" y="178"/>
                    <a:pt x="23719" y="200"/>
                  </a:cubicBezTo>
                  <a:cubicBezTo>
                    <a:pt x="23251" y="747"/>
                    <a:pt x="23655" y="1698"/>
                    <a:pt x="23321" y="2268"/>
                  </a:cubicBezTo>
                  <a:cubicBezTo>
                    <a:pt x="23278" y="2880"/>
                    <a:pt x="23236" y="3492"/>
                    <a:pt x="23192" y="4105"/>
                  </a:cubicBezTo>
                  <a:cubicBezTo>
                    <a:pt x="23139" y="4846"/>
                    <a:pt x="23085" y="5588"/>
                    <a:pt x="23031" y="6324"/>
                  </a:cubicBezTo>
                  <a:lnTo>
                    <a:pt x="23031" y="6329"/>
                  </a:lnTo>
                  <a:cubicBezTo>
                    <a:pt x="22655" y="7968"/>
                    <a:pt x="22956" y="9686"/>
                    <a:pt x="22510" y="11320"/>
                  </a:cubicBezTo>
                  <a:cubicBezTo>
                    <a:pt x="22478" y="11744"/>
                    <a:pt x="22450" y="12163"/>
                    <a:pt x="22423" y="12587"/>
                  </a:cubicBezTo>
                  <a:cubicBezTo>
                    <a:pt x="22172" y="16262"/>
                    <a:pt x="21994" y="19942"/>
                    <a:pt x="21436" y="23596"/>
                  </a:cubicBezTo>
                  <a:lnTo>
                    <a:pt x="21436" y="25007"/>
                  </a:lnTo>
                  <a:cubicBezTo>
                    <a:pt x="21290" y="26598"/>
                    <a:pt x="21070" y="28188"/>
                    <a:pt x="21027" y="29784"/>
                  </a:cubicBezTo>
                  <a:cubicBezTo>
                    <a:pt x="21022" y="29966"/>
                    <a:pt x="21005" y="30117"/>
                    <a:pt x="20973" y="30241"/>
                  </a:cubicBezTo>
                  <a:cubicBezTo>
                    <a:pt x="20779" y="30531"/>
                    <a:pt x="20511" y="30719"/>
                    <a:pt x="20125" y="30821"/>
                  </a:cubicBezTo>
                  <a:cubicBezTo>
                    <a:pt x="20006" y="30821"/>
                    <a:pt x="19872" y="30809"/>
                    <a:pt x="19722" y="30799"/>
                  </a:cubicBezTo>
                  <a:cubicBezTo>
                    <a:pt x="14372" y="30256"/>
                    <a:pt x="9021" y="29757"/>
                    <a:pt x="3664" y="29274"/>
                  </a:cubicBezTo>
                  <a:cubicBezTo>
                    <a:pt x="3242" y="29236"/>
                    <a:pt x="2818" y="29226"/>
                    <a:pt x="2392" y="29226"/>
                  </a:cubicBezTo>
                  <a:cubicBezTo>
                    <a:pt x="1950" y="29226"/>
                    <a:pt x="1507" y="29237"/>
                    <a:pt x="1063" y="29237"/>
                  </a:cubicBezTo>
                  <a:cubicBezTo>
                    <a:pt x="1015" y="29237"/>
                    <a:pt x="967" y="29237"/>
                    <a:pt x="919" y="29236"/>
                  </a:cubicBezTo>
                  <a:cubicBezTo>
                    <a:pt x="817" y="29225"/>
                    <a:pt x="710" y="29214"/>
                    <a:pt x="623" y="29214"/>
                  </a:cubicBezTo>
                  <a:cubicBezTo>
                    <a:pt x="511" y="29214"/>
                    <a:pt x="435" y="29214"/>
                    <a:pt x="387" y="29321"/>
                  </a:cubicBezTo>
                  <a:cubicBezTo>
                    <a:pt x="306" y="29370"/>
                    <a:pt x="237" y="29440"/>
                    <a:pt x="194" y="29542"/>
                  </a:cubicBezTo>
                  <a:cubicBezTo>
                    <a:pt x="140" y="29681"/>
                    <a:pt x="194" y="29822"/>
                    <a:pt x="301" y="29907"/>
                  </a:cubicBezTo>
                  <a:cubicBezTo>
                    <a:pt x="247" y="30095"/>
                    <a:pt x="140" y="30246"/>
                    <a:pt x="1" y="30348"/>
                  </a:cubicBezTo>
                  <a:cubicBezTo>
                    <a:pt x="70" y="30397"/>
                    <a:pt x="145" y="30444"/>
                    <a:pt x="231" y="30477"/>
                  </a:cubicBezTo>
                  <a:cubicBezTo>
                    <a:pt x="678" y="30633"/>
                    <a:pt x="892" y="30982"/>
                    <a:pt x="1204" y="31540"/>
                  </a:cubicBezTo>
                  <a:cubicBezTo>
                    <a:pt x="1382" y="31858"/>
                    <a:pt x="1563" y="32185"/>
                    <a:pt x="1838" y="32475"/>
                  </a:cubicBezTo>
                  <a:cubicBezTo>
                    <a:pt x="2461" y="33142"/>
                    <a:pt x="3058" y="33861"/>
                    <a:pt x="3643" y="34555"/>
                  </a:cubicBezTo>
                  <a:cubicBezTo>
                    <a:pt x="4985" y="36160"/>
                    <a:pt x="6378" y="37821"/>
                    <a:pt x="8193" y="39067"/>
                  </a:cubicBezTo>
                  <a:cubicBezTo>
                    <a:pt x="8843" y="39512"/>
                    <a:pt x="9047" y="40216"/>
                    <a:pt x="9289" y="41027"/>
                  </a:cubicBezTo>
                  <a:cubicBezTo>
                    <a:pt x="9455" y="41587"/>
                    <a:pt x="9622" y="42172"/>
                    <a:pt x="9961" y="42693"/>
                  </a:cubicBezTo>
                  <a:cubicBezTo>
                    <a:pt x="9949" y="42736"/>
                    <a:pt x="9934" y="42779"/>
                    <a:pt x="9923" y="42812"/>
                  </a:cubicBezTo>
                  <a:lnTo>
                    <a:pt x="9901" y="42876"/>
                  </a:lnTo>
                  <a:cubicBezTo>
                    <a:pt x="9472" y="44235"/>
                    <a:pt x="9929" y="45567"/>
                    <a:pt x="11201" y="46636"/>
                  </a:cubicBezTo>
                  <a:cubicBezTo>
                    <a:pt x="13517" y="48587"/>
                    <a:pt x="15510" y="50000"/>
                    <a:pt x="17476" y="51079"/>
                  </a:cubicBezTo>
                  <a:cubicBezTo>
                    <a:pt x="17868" y="51294"/>
                    <a:pt x="18228" y="51401"/>
                    <a:pt x="18588" y="51401"/>
                  </a:cubicBezTo>
                  <a:cubicBezTo>
                    <a:pt x="19110" y="51401"/>
                    <a:pt x="19604" y="51170"/>
                    <a:pt x="20109" y="50704"/>
                  </a:cubicBezTo>
                  <a:cubicBezTo>
                    <a:pt x="20801" y="50064"/>
                    <a:pt x="21097" y="49291"/>
                    <a:pt x="21387" y="48549"/>
                  </a:cubicBezTo>
                  <a:cubicBezTo>
                    <a:pt x="21511" y="48232"/>
                    <a:pt x="21624" y="47937"/>
                    <a:pt x="21768" y="47657"/>
                  </a:cubicBezTo>
                  <a:cubicBezTo>
                    <a:pt x="21838" y="47518"/>
                    <a:pt x="21892" y="47372"/>
                    <a:pt x="21946" y="47233"/>
                  </a:cubicBezTo>
                  <a:cubicBezTo>
                    <a:pt x="22037" y="47007"/>
                    <a:pt x="22101" y="46868"/>
                    <a:pt x="22160" y="46776"/>
                  </a:cubicBezTo>
                  <a:cubicBezTo>
                    <a:pt x="22359" y="46717"/>
                    <a:pt x="22559" y="46668"/>
                    <a:pt x="22757" y="46631"/>
                  </a:cubicBezTo>
                  <a:cubicBezTo>
                    <a:pt x="22956" y="46631"/>
                    <a:pt x="23133" y="46598"/>
                    <a:pt x="23300" y="46551"/>
                  </a:cubicBezTo>
                  <a:cubicBezTo>
                    <a:pt x="23519" y="46528"/>
                    <a:pt x="23736" y="46516"/>
                    <a:pt x="23952" y="46516"/>
                  </a:cubicBezTo>
                  <a:cubicBezTo>
                    <a:pt x="28004" y="46516"/>
                    <a:pt x="31442" y="50471"/>
                    <a:pt x="33432" y="53776"/>
                  </a:cubicBezTo>
                  <a:cubicBezTo>
                    <a:pt x="33925" y="54592"/>
                    <a:pt x="34495" y="55306"/>
                    <a:pt x="35086" y="55990"/>
                  </a:cubicBezTo>
                  <a:cubicBezTo>
                    <a:pt x="35968" y="57627"/>
                    <a:pt x="37042" y="59149"/>
                    <a:pt x="38105" y="60631"/>
                  </a:cubicBezTo>
                  <a:lnTo>
                    <a:pt x="38396" y="61039"/>
                  </a:lnTo>
                  <a:cubicBezTo>
                    <a:pt x="38514" y="61205"/>
                    <a:pt x="38669" y="61410"/>
                    <a:pt x="38869" y="61560"/>
                  </a:cubicBezTo>
                  <a:cubicBezTo>
                    <a:pt x="38981" y="61936"/>
                    <a:pt x="39100" y="62301"/>
                    <a:pt x="39256" y="62630"/>
                  </a:cubicBezTo>
                  <a:cubicBezTo>
                    <a:pt x="39519" y="63193"/>
                    <a:pt x="39819" y="63731"/>
                    <a:pt x="40131" y="64262"/>
                  </a:cubicBezTo>
                  <a:cubicBezTo>
                    <a:pt x="40635" y="66357"/>
                    <a:pt x="41533" y="68162"/>
                    <a:pt x="42311" y="69560"/>
                  </a:cubicBezTo>
                  <a:lnTo>
                    <a:pt x="42355" y="69635"/>
                  </a:lnTo>
                  <a:cubicBezTo>
                    <a:pt x="42494" y="69893"/>
                    <a:pt x="42683" y="70237"/>
                    <a:pt x="43112" y="70386"/>
                  </a:cubicBezTo>
                  <a:cubicBezTo>
                    <a:pt x="43945" y="70677"/>
                    <a:pt x="44724" y="71085"/>
                    <a:pt x="45546" y="71515"/>
                  </a:cubicBezTo>
                  <a:cubicBezTo>
                    <a:pt x="46824" y="72181"/>
                    <a:pt x="48145" y="72868"/>
                    <a:pt x="49688" y="73089"/>
                  </a:cubicBezTo>
                  <a:cubicBezTo>
                    <a:pt x="50756" y="73245"/>
                    <a:pt x="51633" y="73411"/>
                    <a:pt x="52342" y="74046"/>
                  </a:cubicBezTo>
                  <a:cubicBezTo>
                    <a:pt x="52600" y="74276"/>
                    <a:pt x="52852" y="74388"/>
                    <a:pt x="53104" y="74388"/>
                  </a:cubicBezTo>
                  <a:cubicBezTo>
                    <a:pt x="53599" y="74388"/>
                    <a:pt x="53851" y="73981"/>
                    <a:pt x="54002" y="73739"/>
                  </a:cubicBezTo>
                  <a:cubicBezTo>
                    <a:pt x="54039" y="73674"/>
                    <a:pt x="54093" y="73589"/>
                    <a:pt x="54131" y="73545"/>
                  </a:cubicBezTo>
                  <a:cubicBezTo>
                    <a:pt x="54592" y="73443"/>
                    <a:pt x="54748" y="73191"/>
                    <a:pt x="54802" y="72992"/>
                  </a:cubicBezTo>
                  <a:cubicBezTo>
                    <a:pt x="54921" y="72541"/>
                    <a:pt x="54555" y="72208"/>
                    <a:pt x="54373" y="72052"/>
                  </a:cubicBezTo>
                  <a:cubicBezTo>
                    <a:pt x="53835" y="71306"/>
                    <a:pt x="53664" y="70413"/>
                    <a:pt x="53481" y="69463"/>
                  </a:cubicBezTo>
                  <a:cubicBezTo>
                    <a:pt x="53384" y="68936"/>
                    <a:pt x="53271" y="68400"/>
                    <a:pt x="53104" y="67872"/>
                  </a:cubicBezTo>
                  <a:cubicBezTo>
                    <a:pt x="53201" y="67577"/>
                    <a:pt x="53277" y="67249"/>
                    <a:pt x="53303" y="66900"/>
                  </a:cubicBezTo>
                  <a:cubicBezTo>
                    <a:pt x="53481" y="64686"/>
                    <a:pt x="54942" y="62146"/>
                    <a:pt x="55774" y="60121"/>
                  </a:cubicBezTo>
                  <a:cubicBezTo>
                    <a:pt x="56779" y="57692"/>
                    <a:pt x="59492" y="57337"/>
                    <a:pt x="61184" y="55651"/>
                  </a:cubicBezTo>
                  <a:cubicBezTo>
                    <a:pt x="61227" y="55629"/>
                    <a:pt x="61271" y="55608"/>
                    <a:pt x="61297" y="55597"/>
                  </a:cubicBezTo>
                  <a:cubicBezTo>
                    <a:pt x="63011" y="55016"/>
                    <a:pt x="64778" y="54416"/>
                    <a:pt x="66057" y="53099"/>
                  </a:cubicBezTo>
                  <a:cubicBezTo>
                    <a:pt x="66272" y="52879"/>
                    <a:pt x="66535" y="52663"/>
                    <a:pt x="66820" y="52433"/>
                  </a:cubicBezTo>
                  <a:cubicBezTo>
                    <a:pt x="67819" y="51627"/>
                    <a:pt x="69183" y="50526"/>
                    <a:pt x="68447" y="48425"/>
                  </a:cubicBezTo>
                  <a:cubicBezTo>
                    <a:pt x="68427" y="48361"/>
                    <a:pt x="68427" y="48329"/>
                    <a:pt x="68420" y="48329"/>
                  </a:cubicBezTo>
                  <a:cubicBezTo>
                    <a:pt x="68469" y="48264"/>
                    <a:pt x="68710" y="48168"/>
                    <a:pt x="68839" y="48113"/>
                  </a:cubicBezTo>
                  <a:cubicBezTo>
                    <a:pt x="68893" y="48093"/>
                    <a:pt x="68942" y="48071"/>
                    <a:pt x="68995" y="48049"/>
                  </a:cubicBezTo>
                  <a:cubicBezTo>
                    <a:pt x="69119" y="49204"/>
                    <a:pt x="69942" y="49301"/>
                    <a:pt x="70205" y="49301"/>
                  </a:cubicBezTo>
                  <a:cubicBezTo>
                    <a:pt x="70683" y="49301"/>
                    <a:pt x="71160" y="49060"/>
                    <a:pt x="71418" y="48931"/>
                  </a:cubicBezTo>
                  <a:cubicBezTo>
                    <a:pt x="72198" y="48538"/>
                    <a:pt x="73057" y="48254"/>
                    <a:pt x="74207" y="48006"/>
                  </a:cubicBezTo>
                  <a:cubicBezTo>
                    <a:pt x="74266" y="47996"/>
                    <a:pt x="74325" y="47969"/>
                    <a:pt x="74378" y="47937"/>
                  </a:cubicBezTo>
                  <a:cubicBezTo>
                    <a:pt x="74454" y="47883"/>
                    <a:pt x="74459" y="47409"/>
                    <a:pt x="74459" y="47409"/>
                  </a:cubicBezTo>
                  <a:cubicBezTo>
                    <a:pt x="74797" y="46776"/>
                    <a:pt x="75152" y="46152"/>
                    <a:pt x="75377" y="45470"/>
                  </a:cubicBezTo>
                  <a:cubicBezTo>
                    <a:pt x="75700" y="44483"/>
                    <a:pt x="75598" y="43322"/>
                    <a:pt x="75640" y="42296"/>
                  </a:cubicBezTo>
                  <a:cubicBezTo>
                    <a:pt x="75667" y="41543"/>
                    <a:pt x="76071" y="40883"/>
                    <a:pt x="76248" y="40157"/>
                  </a:cubicBezTo>
                  <a:cubicBezTo>
                    <a:pt x="76582" y="39271"/>
                    <a:pt x="76527" y="38391"/>
                    <a:pt x="76087" y="37573"/>
                  </a:cubicBezTo>
                  <a:cubicBezTo>
                    <a:pt x="76044" y="37412"/>
                    <a:pt x="75995" y="37256"/>
                    <a:pt x="75947" y="37101"/>
                  </a:cubicBezTo>
                  <a:cubicBezTo>
                    <a:pt x="75952" y="37010"/>
                    <a:pt x="75925" y="36928"/>
                    <a:pt x="75866" y="36864"/>
                  </a:cubicBezTo>
                  <a:cubicBezTo>
                    <a:pt x="75845" y="36794"/>
                    <a:pt x="75818" y="36725"/>
                    <a:pt x="75796" y="36655"/>
                  </a:cubicBezTo>
                  <a:cubicBezTo>
                    <a:pt x="75754" y="36542"/>
                    <a:pt x="75711" y="36435"/>
                    <a:pt x="75667" y="36328"/>
                  </a:cubicBezTo>
                  <a:cubicBezTo>
                    <a:pt x="75711" y="36075"/>
                    <a:pt x="75759" y="35827"/>
                    <a:pt x="75410" y="35688"/>
                  </a:cubicBezTo>
                  <a:lnTo>
                    <a:pt x="75410" y="35688"/>
                  </a:lnTo>
                  <a:cubicBezTo>
                    <a:pt x="75415" y="35720"/>
                    <a:pt x="75421" y="35753"/>
                    <a:pt x="75421" y="35790"/>
                  </a:cubicBezTo>
                  <a:cubicBezTo>
                    <a:pt x="75394" y="35731"/>
                    <a:pt x="75367" y="35677"/>
                    <a:pt x="75340" y="35624"/>
                  </a:cubicBezTo>
                  <a:lnTo>
                    <a:pt x="75340" y="35624"/>
                  </a:lnTo>
                  <a:cubicBezTo>
                    <a:pt x="75357" y="35629"/>
                    <a:pt x="75367" y="35634"/>
                    <a:pt x="75383" y="35639"/>
                  </a:cubicBezTo>
                  <a:cubicBezTo>
                    <a:pt x="75464" y="35393"/>
                    <a:pt x="75383" y="35220"/>
                    <a:pt x="75131" y="35123"/>
                  </a:cubicBezTo>
                  <a:cubicBezTo>
                    <a:pt x="75125" y="35135"/>
                    <a:pt x="75120" y="35145"/>
                    <a:pt x="75114" y="35156"/>
                  </a:cubicBezTo>
                  <a:cubicBezTo>
                    <a:pt x="75109" y="35145"/>
                    <a:pt x="75104" y="35135"/>
                    <a:pt x="75099" y="35129"/>
                  </a:cubicBezTo>
                  <a:cubicBezTo>
                    <a:pt x="75104" y="35123"/>
                    <a:pt x="75109" y="35118"/>
                    <a:pt x="75114" y="35118"/>
                  </a:cubicBezTo>
                  <a:cubicBezTo>
                    <a:pt x="75104" y="35103"/>
                    <a:pt x="75087" y="35091"/>
                    <a:pt x="75077" y="35081"/>
                  </a:cubicBezTo>
                  <a:cubicBezTo>
                    <a:pt x="74867" y="34645"/>
                    <a:pt x="74673" y="34211"/>
                    <a:pt x="74551" y="33732"/>
                  </a:cubicBezTo>
                  <a:cubicBezTo>
                    <a:pt x="74319" y="32846"/>
                    <a:pt x="73847" y="32061"/>
                    <a:pt x="73659" y="31159"/>
                  </a:cubicBezTo>
                  <a:cubicBezTo>
                    <a:pt x="73552" y="30655"/>
                    <a:pt x="73481" y="30144"/>
                    <a:pt x="73423" y="29628"/>
                  </a:cubicBezTo>
                  <a:cubicBezTo>
                    <a:pt x="73379" y="28371"/>
                    <a:pt x="73036" y="26259"/>
                    <a:pt x="72965" y="25002"/>
                  </a:cubicBezTo>
                  <a:cubicBezTo>
                    <a:pt x="72959" y="24888"/>
                    <a:pt x="72982" y="24848"/>
                    <a:pt x="73021" y="24848"/>
                  </a:cubicBezTo>
                  <a:cubicBezTo>
                    <a:pt x="73114" y="24848"/>
                    <a:pt x="73301" y="25065"/>
                    <a:pt x="73454" y="25065"/>
                  </a:cubicBezTo>
                  <a:cubicBezTo>
                    <a:pt x="73479" y="25065"/>
                    <a:pt x="73502" y="25059"/>
                    <a:pt x="73525" y="25046"/>
                  </a:cubicBezTo>
                  <a:lnTo>
                    <a:pt x="73525" y="25019"/>
                  </a:lnTo>
                  <a:lnTo>
                    <a:pt x="73525" y="24992"/>
                  </a:lnTo>
                  <a:cubicBezTo>
                    <a:pt x="73277" y="24878"/>
                    <a:pt x="73111" y="24712"/>
                    <a:pt x="72992" y="24487"/>
                  </a:cubicBezTo>
                  <a:lnTo>
                    <a:pt x="72992" y="23197"/>
                  </a:lnTo>
                  <a:cubicBezTo>
                    <a:pt x="72992" y="22795"/>
                    <a:pt x="72923" y="22381"/>
                    <a:pt x="73014" y="21999"/>
                  </a:cubicBezTo>
                  <a:cubicBezTo>
                    <a:pt x="73057" y="21816"/>
                    <a:pt x="73004" y="21597"/>
                    <a:pt x="72939" y="21409"/>
                  </a:cubicBezTo>
                  <a:cubicBezTo>
                    <a:pt x="72213" y="20791"/>
                    <a:pt x="71224" y="20613"/>
                    <a:pt x="70285" y="20581"/>
                  </a:cubicBezTo>
                  <a:cubicBezTo>
                    <a:pt x="70252" y="20619"/>
                    <a:pt x="70199" y="20646"/>
                    <a:pt x="70113" y="20662"/>
                  </a:cubicBezTo>
                  <a:cubicBezTo>
                    <a:pt x="70089" y="20665"/>
                    <a:pt x="70066" y="20666"/>
                    <a:pt x="70043" y="20666"/>
                  </a:cubicBezTo>
                  <a:cubicBezTo>
                    <a:pt x="70020" y="20666"/>
                    <a:pt x="69998" y="20665"/>
                    <a:pt x="69974" y="20662"/>
                  </a:cubicBezTo>
                  <a:cubicBezTo>
                    <a:pt x="69806" y="20651"/>
                    <a:pt x="69667" y="20566"/>
                    <a:pt x="69592" y="20405"/>
                  </a:cubicBezTo>
                  <a:cubicBezTo>
                    <a:pt x="69329" y="20296"/>
                    <a:pt x="69097" y="20125"/>
                    <a:pt x="68846" y="19974"/>
                  </a:cubicBezTo>
                  <a:cubicBezTo>
                    <a:pt x="68834" y="19974"/>
                    <a:pt x="68824" y="19964"/>
                    <a:pt x="68819" y="19964"/>
                  </a:cubicBezTo>
                  <a:cubicBezTo>
                    <a:pt x="68496" y="19850"/>
                    <a:pt x="68189" y="19684"/>
                    <a:pt x="67879" y="19528"/>
                  </a:cubicBezTo>
                  <a:cubicBezTo>
                    <a:pt x="67599" y="19421"/>
                    <a:pt x="67314" y="19329"/>
                    <a:pt x="67024" y="19249"/>
                  </a:cubicBezTo>
                  <a:cubicBezTo>
                    <a:pt x="66965" y="19233"/>
                    <a:pt x="66932" y="19185"/>
                    <a:pt x="66927" y="19136"/>
                  </a:cubicBezTo>
                  <a:cubicBezTo>
                    <a:pt x="66756" y="19092"/>
                    <a:pt x="66582" y="19066"/>
                    <a:pt x="66402" y="19066"/>
                  </a:cubicBezTo>
                  <a:cubicBezTo>
                    <a:pt x="66096" y="19066"/>
                    <a:pt x="65774" y="19142"/>
                    <a:pt x="65429" y="19334"/>
                  </a:cubicBezTo>
                  <a:cubicBezTo>
                    <a:pt x="65369" y="19370"/>
                    <a:pt x="65281" y="19392"/>
                    <a:pt x="65182" y="19392"/>
                  </a:cubicBezTo>
                  <a:cubicBezTo>
                    <a:pt x="65147" y="19392"/>
                    <a:pt x="65111" y="19389"/>
                    <a:pt x="65074" y="19383"/>
                  </a:cubicBezTo>
                  <a:cubicBezTo>
                    <a:pt x="64418" y="19475"/>
                    <a:pt x="63779" y="19431"/>
                    <a:pt x="63113" y="19517"/>
                  </a:cubicBezTo>
                  <a:cubicBezTo>
                    <a:pt x="63044" y="19528"/>
                    <a:pt x="62973" y="19539"/>
                    <a:pt x="62908" y="19545"/>
                  </a:cubicBezTo>
                  <a:cubicBezTo>
                    <a:pt x="62732" y="19604"/>
                    <a:pt x="62549" y="19624"/>
                    <a:pt x="62360" y="19631"/>
                  </a:cubicBezTo>
                  <a:cubicBezTo>
                    <a:pt x="61861" y="19716"/>
                    <a:pt x="61356" y="19829"/>
                    <a:pt x="60884" y="19969"/>
                  </a:cubicBezTo>
                  <a:cubicBezTo>
                    <a:pt x="60734" y="20089"/>
                    <a:pt x="60570" y="20175"/>
                    <a:pt x="60363" y="20175"/>
                  </a:cubicBezTo>
                  <a:cubicBezTo>
                    <a:pt x="60310" y="20175"/>
                    <a:pt x="60255" y="20169"/>
                    <a:pt x="60196" y="20157"/>
                  </a:cubicBezTo>
                  <a:cubicBezTo>
                    <a:pt x="60201" y="20157"/>
                    <a:pt x="60201" y="20157"/>
                    <a:pt x="60201" y="20152"/>
                  </a:cubicBezTo>
                  <a:lnTo>
                    <a:pt x="60201" y="20152"/>
                  </a:lnTo>
                  <a:cubicBezTo>
                    <a:pt x="60122" y="20165"/>
                    <a:pt x="60045" y="20171"/>
                    <a:pt x="59968" y="20171"/>
                  </a:cubicBezTo>
                  <a:cubicBezTo>
                    <a:pt x="59794" y="20171"/>
                    <a:pt x="59625" y="20138"/>
                    <a:pt x="59449" y="20071"/>
                  </a:cubicBezTo>
                  <a:cubicBezTo>
                    <a:pt x="59191" y="19996"/>
                    <a:pt x="58944" y="19882"/>
                    <a:pt x="58703" y="19753"/>
                  </a:cubicBezTo>
                  <a:cubicBezTo>
                    <a:pt x="58407" y="19673"/>
                    <a:pt x="58122" y="19668"/>
                    <a:pt x="57768" y="19663"/>
                  </a:cubicBezTo>
                  <a:cubicBezTo>
                    <a:pt x="57719" y="19663"/>
                    <a:pt x="57676" y="19663"/>
                    <a:pt x="57634" y="19657"/>
                  </a:cubicBezTo>
                  <a:cubicBezTo>
                    <a:pt x="57591" y="19669"/>
                    <a:pt x="57549" y="19675"/>
                    <a:pt x="57506" y="19675"/>
                  </a:cubicBezTo>
                  <a:cubicBezTo>
                    <a:pt x="57415" y="19675"/>
                    <a:pt x="57323" y="19646"/>
                    <a:pt x="57235" y="19587"/>
                  </a:cubicBezTo>
                  <a:cubicBezTo>
                    <a:pt x="57188" y="19572"/>
                    <a:pt x="57133" y="19555"/>
                    <a:pt x="57086" y="19534"/>
                  </a:cubicBezTo>
                  <a:cubicBezTo>
                    <a:pt x="56889" y="19452"/>
                    <a:pt x="56566" y="19322"/>
                    <a:pt x="56295" y="19322"/>
                  </a:cubicBezTo>
                  <a:cubicBezTo>
                    <a:pt x="56248" y="19322"/>
                    <a:pt x="56204" y="19326"/>
                    <a:pt x="56161" y="19334"/>
                  </a:cubicBezTo>
                  <a:cubicBezTo>
                    <a:pt x="56086" y="19431"/>
                    <a:pt x="56005" y="19539"/>
                    <a:pt x="55925" y="19614"/>
                  </a:cubicBezTo>
                  <a:cubicBezTo>
                    <a:pt x="55920" y="19577"/>
                    <a:pt x="55914" y="19545"/>
                    <a:pt x="55914" y="19507"/>
                  </a:cubicBezTo>
                  <a:cubicBezTo>
                    <a:pt x="55893" y="19545"/>
                    <a:pt x="55876" y="19577"/>
                    <a:pt x="55866" y="19619"/>
                  </a:cubicBezTo>
                  <a:cubicBezTo>
                    <a:pt x="55861" y="19636"/>
                    <a:pt x="55856" y="19646"/>
                    <a:pt x="55856" y="19657"/>
                  </a:cubicBezTo>
                  <a:cubicBezTo>
                    <a:pt x="55871" y="19652"/>
                    <a:pt x="55888" y="19652"/>
                    <a:pt x="55903" y="19652"/>
                  </a:cubicBezTo>
                  <a:cubicBezTo>
                    <a:pt x="55920" y="19867"/>
                    <a:pt x="55876" y="20028"/>
                    <a:pt x="55791" y="20152"/>
                  </a:cubicBezTo>
                  <a:cubicBezTo>
                    <a:pt x="55753" y="20179"/>
                    <a:pt x="55710" y="20200"/>
                    <a:pt x="55667" y="20221"/>
                  </a:cubicBezTo>
                  <a:cubicBezTo>
                    <a:pt x="55603" y="20248"/>
                    <a:pt x="55533" y="20264"/>
                    <a:pt x="55462" y="20264"/>
                  </a:cubicBezTo>
                  <a:cubicBezTo>
                    <a:pt x="55393" y="20264"/>
                    <a:pt x="55323" y="20248"/>
                    <a:pt x="55259" y="20221"/>
                  </a:cubicBezTo>
                  <a:cubicBezTo>
                    <a:pt x="55205" y="20200"/>
                    <a:pt x="55162" y="20167"/>
                    <a:pt x="55119" y="20135"/>
                  </a:cubicBezTo>
                  <a:cubicBezTo>
                    <a:pt x="55103" y="20043"/>
                    <a:pt x="55108" y="19942"/>
                    <a:pt x="55114" y="19840"/>
                  </a:cubicBezTo>
                  <a:cubicBezTo>
                    <a:pt x="54889" y="19528"/>
                    <a:pt x="54716" y="19260"/>
                    <a:pt x="54276" y="19205"/>
                  </a:cubicBezTo>
                  <a:cubicBezTo>
                    <a:pt x="54044" y="19185"/>
                    <a:pt x="53846" y="19115"/>
                    <a:pt x="53632" y="19024"/>
                  </a:cubicBezTo>
                  <a:cubicBezTo>
                    <a:pt x="53369" y="18907"/>
                    <a:pt x="53140" y="18815"/>
                    <a:pt x="52929" y="18815"/>
                  </a:cubicBezTo>
                  <a:cubicBezTo>
                    <a:pt x="52713" y="18815"/>
                    <a:pt x="52516" y="18912"/>
                    <a:pt x="52325" y="19180"/>
                  </a:cubicBezTo>
                  <a:cubicBezTo>
                    <a:pt x="52229" y="19314"/>
                    <a:pt x="52100" y="19394"/>
                    <a:pt x="51961" y="19470"/>
                  </a:cubicBezTo>
                  <a:cubicBezTo>
                    <a:pt x="51861" y="19544"/>
                    <a:pt x="51746" y="19595"/>
                    <a:pt x="51588" y="19595"/>
                  </a:cubicBezTo>
                  <a:cubicBezTo>
                    <a:pt x="51566" y="19595"/>
                    <a:pt x="51543" y="19594"/>
                    <a:pt x="51520" y="19592"/>
                  </a:cubicBezTo>
                  <a:cubicBezTo>
                    <a:pt x="51026" y="19545"/>
                    <a:pt x="50865" y="19222"/>
                    <a:pt x="50756" y="18857"/>
                  </a:cubicBezTo>
                  <a:cubicBezTo>
                    <a:pt x="50607" y="18669"/>
                    <a:pt x="50451" y="18496"/>
                    <a:pt x="50273" y="18342"/>
                  </a:cubicBezTo>
                  <a:cubicBezTo>
                    <a:pt x="50225" y="18320"/>
                    <a:pt x="50188" y="18287"/>
                    <a:pt x="50156" y="18238"/>
                  </a:cubicBezTo>
                  <a:cubicBezTo>
                    <a:pt x="50032" y="18142"/>
                    <a:pt x="49893" y="18057"/>
                    <a:pt x="49737" y="17975"/>
                  </a:cubicBezTo>
                  <a:cubicBezTo>
                    <a:pt x="48194" y="17192"/>
                    <a:pt x="46340" y="16949"/>
                    <a:pt x="44681" y="16504"/>
                  </a:cubicBezTo>
                  <a:cubicBezTo>
                    <a:pt x="43252" y="16118"/>
                    <a:pt x="41619" y="15811"/>
                    <a:pt x="40394" y="14940"/>
                  </a:cubicBezTo>
                  <a:cubicBezTo>
                    <a:pt x="39975" y="14645"/>
                    <a:pt x="39690" y="14312"/>
                    <a:pt x="39513" y="13941"/>
                  </a:cubicBezTo>
                  <a:cubicBezTo>
                    <a:pt x="39308" y="13770"/>
                    <a:pt x="39293" y="13554"/>
                    <a:pt x="39314" y="13334"/>
                  </a:cubicBezTo>
                  <a:cubicBezTo>
                    <a:pt x="39228" y="12850"/>
                    <a:pt x="39271" y="12319"/>
                    <a:pt x="39405" y="11754"/>
                  </a:cubicBezTo>
                  <a:lnTo>
                    <a:pt x="39410" y="11749"/>
                  </a:lnTo>
                  <a:cubicBezTo>
                    <a:pt x="39470" y="9213"/>
                    <a:pt x="39556" y="6673"/>
                    <a:pt x="39636" y="4137"/>
                  </a:cubicBezTo>
                  <a:cubicBezTo>
                    <a:pt x="39648" y="3906"/>
                    <a:pt x="39653" y="3681"/>
                    <a:pt x="39663" y="3455"/>
                  </a:cubicBezTo>
                  <a:cubicBezTo>
                    <a:pt x="40061" y="1080"/>
                    <a:pt x="40061" y="1058"/>
                    <a:pt x="37708" y="887"/>
                  </a:cubicBezTo>
                  <a:cubicBezTo>
                    <a:pt x="33705" y="597"/>
                    <a:pt x="29698" y="328"/>
                    <a:pt x="25475" y="33"/>
                  </a:cubicBezTo>
                  <a:cubicBezTo>
                    <a:pt x="25391" y="38"/>
                    <a:pt x="25307" y="39"/>
                    <a:pt x="25222" y="39"/>
                  </a:cubicBezTo>
                  <a:cubicBezTo>
                    <a:pt x="24828" y="39"/>
                    <a:pt x="24426" y="0"/>
                    <a:pt x="2403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4585768" y="2946878"/>
              <a:ext cx="4238" cy="3029"/>
            </a:xfrm>
            <a:custGeom>
              <a:avLst/>
              <a:gdLst/>
              <a:ahLst/>
              <a:cxnLst/>
              <a:rect l="l" t="t" r="r" b="b"/>
              <a:pathLst>
                <a:path w="340" h="243" extrusionOk="0">
                  <a:moveTo>
                    <a:pt x="49" y="0"/>
                  </a:moveTo>
                  <a:cubicBezTo>
                    <a:pt x="0" y="124"/>
                    <a:pt x="32" y="226"/>
                    <a:pt x="146" y="243"/>
                  </a:cubicBezTo>
                  <a:cubicBezTo>
                    <a:pt x="167" y="243"/>
                    <a:pt x="188" y="243"/>
                    <a:pt x="210" y="238"/>
                  </a:cubicBezTo>
                  <a:cubicBezTo>
                    <a:pt x="312" y="216"/>
                    <a:pt x="339" y="119"/>
                    <a:pt x="295" y="7"/>
                  </a:cubicBezTo>
                  <a:cubicBezTo>
                    <a:pt x="216" y="7"/>
                    <a:pt x="129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4132142" y="2653439"/>
              <a:ext cx="584484" cy="299559"/>
            </a:xfrm>
            <a:custGeom>
              <a:avLst/>
              <a:gdLst/>
              <a:ahLst/>
              <a:cxnLst/>
              <a:rect l="l" t="t" r="r" b="b"/>
              <a:pathLst>
                <a:path w="46890" h="24032" extrusionOk="0">
                  <a:moveTo>
                    <a:pt x="1221" y="0"/>
                  </a:moveTo>
                  <a:cubicBezTo>
                    <a:pt x="923" y="0"/>
                    <a:pt x="707" y="111"/>
                    <a:pt x="549" y="296"/>
                  </a:cubicBezTo>
                  <a:cubicBezTo>
                    <a:pt x="506" y="291"/>
                    <a:pt x="464" y="291"/>
                    <a:pt x="415" y="291"/>
                  </a:cubicBezTo>
                  <a:cubicBezTo>
                    <a:pt x="425" y="340"/>
                    <a:pt x="437" y="393"/>
                    <a:pt x="442" y="442"/>
                  </a:cubicBezTo>
                  <a:cubicBezTo>
                    <a:pt x="259" y="753"/>
                    <a:pt x="174" y="1183"/>
                    <a:pt x="120" y="1645"/>
                  </a:cubicBezTo>
                  <a:cubicBezTo>
                    <a:pt x="65" y="2118"/>
                    <a:pt x="1" y="2639"/>
                    <a:pt x="340" y="2929"/>
                  </a:cubicBezTo>
                  <a:cubicBezTo>
                    <a:pt x="335" y="2966"/>
                    <a:pt x="328" y="3015"/>
                    <a:pt x="318" y="3053"/>
                  </a:cubicBezTo>
                  <a:cubicBezTo>
                    <a:pt x="291" y="3202"/>
                    <a:pt x="270" y="3353"/>
                    <a:pt x="248" y="3504"/>
                  </a:cubicBezTo>
                  <a:cubicBezTo>
                    <a:pt x="259" y="3509"/>
                    <a:pt x="276" y="3509"/>
                    <a:pt x="286" y="3514"/>
                  </a:cubicBezTo>
                  <a:cubicBezTo>
                    <a:pt x="345" y="3460"/>
                    <a:pt x="404" y="3413"/>
                    <a:pt x="479" y="3370"/>
                  </a:cubicBezTo>
                  <a:cubicBezTo>
                    <a:pt x="503" y="3370"/>
                    <a:pt x="527" y="3369"/>
                    <a:pt x="552" y="3369"/>
                  </a:cubicBezTo>
                  <a:cubicBezTo>
                    <a:pt x="945" y="3369"/>
                    <a:pt x="1347" y="3408"/>
                    <a:pt x="1741" y="3408"/>
                  </a:cubicBezTo>
                  <a:cubicBezTo>
                    <a:pt x="1826" y="3408"/>
                    <a:pt x="1910" y="3407"/>
                    <a:pt x="1994" y="3402"/>
                  </a:cubicBezTo>
                  <a:cubicBezTo>
                    <a:pt x="6217" y="3697"/>
                    <a:pt x="10224" y="3966"/>
                    <a:pt x="14227" y="4256"/>
                  </a:cubicBezTo>
                  <a:cubicBezTo>
                    <a:pt x="16580" y="4427"/>
                    <a:pt x="16580" y="4449"/>
                    <a:pt x="16182" y="6824"/>
                  </a:cubicBezTo>
                  <a:cubicBezTo>
                    <a:pt x="16172" y="7050"/>
                    <a:pt x="16167" y="7275"/>
                    <a:pt x="16155" y="7506"/>
                  </a:cubicBezTo>
                  <a:cubicBezTo>
                    <a:pt x="16075" y="10042"/>
                    <a:pt x="15989" y="12582"/>
                    <a:pt x="15929" y="15118"/>
                  </a:cubicBezTo>
                  <a:lnTo>
                    <a:pt x="15924" y="15123"/>
                  </a:lnTo>
                  <a:cubicBezTo>
                    <a:pt x="15790" y="15688"/>
                    <a:pt x="15747" y="16219"/>
                    <a:pt x="15833" y="16703"/>
                  </a:cubicBezTo>
                  <a:cubicBezTo>
                    <a:pt x="15812" y="16923"/>
                    <a:pt x="15827" y="17139"/>
                    <a:pt x="16032" y="17310"/>
                  </a:cubicBezTo>
                  <a:cubicBezTo>
                    <a:pt x="16209" y="17681"/>
                    <a:pt x="16494" y="18014"/>
                    <a:pt x="16913" y="18309"/>
                  </a:cubicBezTo>
                  <a:cubicBezTo>
                    <a:pt x="18138" y="19180"/>
                    <a:pt x="19771" y="19487"/>
                    <a:pt x="21200" y="19873"/>
                  </a:cubicBezTo>
                  <a:cubicBezTo>
                    <a:pt x="22859" y="20318"/>
                    <a:pt x="24713" y="20561"/>
                    <a:pt x="26256" y="21344"/>
                  </a:cubicBezTo>
                  <a:cubicBezTo>
                    <a:pt x="26412" y="21426"/>
                    <a:pt x="26551" y="21511"/>
                    <a:pt x="26675" y="21607"/>
                  </a:cubicBezTo>
                  <a:cubicBezTo>
                    <a:pt x="26707" y="21656"/>
                    <a:pt x="26744" y="21689"/>
                    <a:pt x="26792" y="21711"/>
                  </a:cubicBezTo>
                  <a:cubicBezTo>
                    <a:pt x="26970" y="21865"/>
                    <a:pt x="27126" y="22038"/>
                    <a:pt x="27275" y="22226"/>
                  </a:cubicBezTo>
                  <a:cubicBezTo>
                    <a:pt x="27384" y="22591"/>
                    <a:pt x="27545" y="22914"/>
                    <a:pt x="28039" y="22961"/>
                  </a:cubicBezTo>
                  <a:cubicBezTo>
                    <a:pt x="28062" y="22963"/>
                    <a:pt x="28085" y="22964"/>
                    <a:pt x="28107" y="22964"/>
                  </a:cubicBezTo>
                  <a:cubicBezTo>
                    <a:pt x="28265" y="22964"/>
                    <a:pt x="28380" y="22913"/>
                    <a:pt x="28480" y="22839"/>
                  </a:cubicBezTo>
                  <a:cubicBezTo>
                    <a:pt x="28619" y="22763"/>
                    <a:pt x="28748" y="22683"/>
                    <a:pt x="28844" y="22549"/>
                  </a:cubicBezTo>
                  <a:cubicBezTo>
                    <a:pt x="29035" y="22281"/>
                    <a:pt x="29232" y="22184"/>
                    <a:pt x="29448" y="22184"/>
                  </a:cubicBezTo>
                  <a:cubicBezTo>
                    <a:pt x="29659" y="22184"/>
                    <a:pt x="29888" y="22276"/>
                    <a:pt x="30151" y="22393"/>
                  </a:cubicBezTo>
                  <a:cubicBezTo>
                    <a:pt x="30365" y="22484"/>
                    <a:pt x="30563" y="22554"/>
                    <a:pt x="30795" y="22574"/>
                  </a:cubicBezTo>
                  <a:cubicBezTo>
                    <a:pt x="31235" y="22629"/>
                    <a:pt x="31408" y="22897"/>
                    <a:pt x="31633" y="23209"/>
                  </a:cubicBezTo>
                  <a:cubicBezTo>
                    <a:pt x="31627" y="23311"/>
                    <a:pt x="31622" y="23412"/>
                    <a:pt x="31638" y="23504"/>
                  </a:cubicBezTo>
                  <a:cubicBezTo>
                    <a:pt x="31681" y="23536"/>
                    <a:pt x="31724" y="23569"/>
                    <a:pt x="31778" y="23590"/>
                  </a:cubicBezTo>
                  <a:cubicBezTo>
                    <a:pt x="31842" y="23617"/>
                    <a:pt x="31912" y="23633"/>
                    <a:pt x="31981" y="23633"/>
                  </a:cubicBezTo>
                  <a:cubicBezTo>
                    <a:pt x="32052" y="23633"/>
                    <a:pt x="32122" y="23617"/>
                    <a:pt x="32186" y="23590"/>
                  </a:cubicBezTo>
                  <a:cubicBezTo>
                    <a:pt x="32229" y="23569"/>
                    <a:pt x="32272" y="23548"/>
                    <a:pt x="32310" y="23521"/>
                  </a:cubicBezTo>
                  <a:cubicBezTo>
                    <a:pt x="32395" y="23397"/>
                    <a:pt x="32439" y="23236"/>
                    <a:pt x="32422" y="23021"/>
                  </a:cubicBezTo>
                  <a:cubicBezTo>
                    <a:pt x="32407" y="23021"/>
                    <a:pt x="32390" y="23021"/>
                    <a:pt x="32375" y="23026"/>
                  </a:cubicBezTo>
                  <a:cubicBezTo>
                    <a:pt x="32375" y="23015"/>
                    <a:pt x="32380" y="23005"/>
                    <a:pt x="32385" y="22988"/>
                  </a:cubicBezTo>
                  <a:cubicBezTo>
                    <a:pt x="32395" y="22946"/>
                    <a:pt x="32412" y="22914"/>
                    <a:pt x="32433" y="22876"/>
                  </a:cubicBezTo>
                  <a:cubicBezTo>
                    <a:pt x="32433" y="22914"/>
                    <a:pt x="32439" y="22946"/>
                    <a:pt x="32444" y="22983"/>
                  </a:cubicBezTo>
                  <a:cubicBezTo>
                    <a:pt x="32524" y="22908"/>
                    <a:pt x="32605" y="22800"/>
                    <a:pt x="32680" y="22703"/>
                  </a:cubicBezTo>
                  <a:cubicBezTo>
                    <a:pt x="32723" y="22695"/>
                    <a:pt x="32768" y="22691"/>
                    <a:pt x="32814" y="22691"/>
                  </a:cubicBezTo>
                  <a:cubicBezTo>
                    <a:pt x="33086" y="22691"/>
                    <a:pt x="33412" y="22821"/>
                    <a:pt x="33605" y="22903"/>
                  </a:cubicBezTo>
                  <a:cubicBezTo>
                    <a:pt x="33652" y="22924"/>
                    <a:pt x="33707" y="22941"/>
                    <a:pt x="33754" y="22956"/>
                  </a:cubicBezTo>
                  <a:cubicBezTo>
                    <a:pt x="33842" y="23015"/>
                    <a:pt x="33934" y="23044"/>
                    <a:pt x="34025" y="23044"/>
                  </a:cubicBezTo>
                  <a:cubicBezTo>
                    <a:pt x="34068" y="23044"/>
                    <a:pt x="34110" y="23038"/>
                    <a:pt x="34153" y="23026"/>
                  </a:cubicBezTo>
                  <a:cubicBezTo>
                    <a:pt x="34195" y="23032"/>
                    <a:pt x="34238" y="23032"/>
                    <a:pt x="34287" y="23032"/>
                  </a:cubicBezTo>
                  <a:cubicBezTo>
                    <a:pt x="34641" y="23037"/>
                    <a:pt x="34926" y="23042"/>
                    <a:pt x="35222" y="23122"/>
                  </a:cubicBezTo>
                  <a:cubicBezTo>
                    <a:pt x="35463" y="23251"/>
                    <a:pt x="35710" y="23365"/>
                    <a:pt x="35968" y="23440"/>
                  </a:cubicBezTo>
                  <a:cubicBezTo>
                    <a:pt x="36144" y="23507"/>
                    <a:pt x="36313" y="23540"/>
                    <a:pt x="36487" y="23540"/>
                  </a:cubicBezTo>
                  <a:cubicBezTo>
                    <a:pt x="36564" y="23540"/>
                    <a:pt x="36641" y="23534"/>
                    <a:pt x="36720" y="23521"/>
                  </a:cubicBezTo>
                  <a:lnTo>
                    <a:pt x="36720" y="23521"/>
                  </a:lnTo>
                  <a:cubicBezTo>
                    <a:pt x="36720" y="23526"/>
                    <a:pt x="36720" y="23526"/>
                    <a:pt x="36715" y="23526"/>
                  </a:cubicBezTo>
                  <a:cubicBezTo>
                    <a:pt x="36774" y="23538"/>
                    <a:pt x="36829" y="23544"/>
                    <a:pt x="36882" y="23544"/>
                  </a:cubicBezTo>
                  <a:cubicBezTo>
                    <a:pt x="37089" y="23544"/>
                    <a:pt x="37253" y="23458"/>
                    <a:pt x="37403" y="23338"/>
                  </a:cubicBezTo>
                  <a:cubicBezTo>
                    <a:pt x="37875" y="23198"/>
                    <a:pt x="38380" y="23085"/>
                    <a:pt x="38879" y="23000"/>
                  </a:cubicBezTo>
                  <a:cubicBezTo>
                    <a:pt x="39068" y="22993"/>
                    <a:pt x="39251" y="22973"/>
                    <a:pt x="39427" y="22914"/>
                  </a:cubicBezTo>
                  <a:cubicBezTo>
                    <a:pt x="39492" y="22908"/>
                    <a:pt x="39563" y="22897"/>
                    <a:pt x="39632" y="22886"/>
                  </a:cubicBezTo>
                  <a:cubicBezTo>
                    <a:pt x="40298" y="22800"/>
                    <a:pt x="40937" y="22844"/>
                    <a:pt x="41593" y="22752"/>
                  </a:cubicBezTo>
                  <a:cubicBezTo>
                    <a:pt x="41630" y="22758"/>
                    <a:pt x="41666" y="22761"/>
                    <a:pt x="41701" y="22761"/>
                  </a:cubicBezTo>
                  <a:cubicBezTo>
                    <a:pt x="41800" y="22761"/>
                    <a:pt x="41888" y="22739"/>
                    <a:pt x="41948" y="22703"/>
                  </a:cubicBezTo>
                  <a:cubicBezTo>
                    <a:pt x="42293" y="22511"/>
                    <a:pt x="42615" y="22435"/>
                    <a:pt x="42921" y="22435"/>
                  </a:cubicBezTo>
                  <a:cubicBezTo>
                    <a:pt x="43101" y="22435"/>
                    <a:pt x="43275" y="22461"/>
                    <a:pt x="43446" y="22505"/>
                  </a:cubicBezTo>
                  <a:cubicBezTo>
                    <a:pt x="43451" y="22554"/>
                    <a:pt x="43484" y="22602"/>
                    <a:pt x="43543" y="22618"/>
                  </a:cubicBezTo>
                  <a:cubicBezTo>
                    <a:pt x="43833" y="22698"/>
                    <a:pt x="44118" y="22790"/>
                    <a:pt x="44398" y="22897"/>
                  </a:cubicBezTo>
                  <a:cubicBezTo>
                    <a:pt x="44708" y="23053"/>
                    <a:pt x="45015" y="23219"/>
                    <a:pt x="45338" y="23333"/>
                  </a:cubicBezTo>
                  <a:cubicBezTo>
                    <a:pt x="45343" y="23333"/>
                    <a:pt x="45353" y="23343"/>
                    <a:pt x="45365" y="23343"/>
                  </a:cubicBezTo>
                  <a:cubicBezTo>
                    <a:pt x="45616" y="23494"/>
                    <a:pt x="45848" y="23665"/>
                    <a:pt x="46111" y="23774"/>
                  </a:cubicBezTo>
                  <a:cubicBezTo>
                    <a:pt x="46186" y="23935"/>
                    <a:pt x="46325" y="24020"/>
                    <a:pt x="46493" y="24031"/>
                  </a:cubicBezTo>
                  <a:cubicBezTo>
                    <a:pt x="46406" y="23945"/>
                    <a:pt x="46347" y="23838"/>
                    <a:pt x="46337" y="23709"/>
                  </a:cubicBezTo>
                  <a:lnTo>
                    <a:pt x="46332" y="23645"/>
                  </a:lnTo>
                  <a:cubicBezTo>
                    <a:pt x="46325" y="23612"/>
                    <a:pt x="46320" y="23574"/>
                    <a:pt x="46320" y="23531"/>
                  </a:cubicBezTo>
                  <a:lnTo>
                    <a:pt x="46320" y="23531"/>
                  </a:lnTo>
                  <a:cubicBezTo>
                    <a:pt x="46337" y="23536"/>
                    <a:pt x="46352" y="23548"/>
                    <a:pt x="46369" y="23553"/>
                  </a:cubicBezTo>
                  <a:cubicBezTo>
                    <a:pt x="46519" y="23504"/>
                    <a:pt x="46590" y="23360"/>
                    <a:pt x="46583" y="23090"/>
                  </a:cubicBezTo>
                  <a:cubicBezTo>
                    <a:pt x="46568" y="22167"/>
                    <a:pt x="46590" y="21243"/>
                    <a:pt x="46590" y="20318"/>
                  </a:cubicBezTo>
                  <a:cubicBezTo>
                    <a:pt x="46595" y="20147"/>
                    <a:pt x="46600" y="19970"/>
                    <a:pt x="46605" y="19797"/>
                  </a:cubicBezTo>
                  <a:cubicBezTo>
                    <a:pt x="46605" y="19733"/>
                    <a:pt x="46610" y="19663"/>
                    <a:pt x="46605" y="19594"/>
                  </a:cubicBezTo>
                  <a:cubicBezTo>
                    <a:pt x="46610" y="19432"/>
                    <a:pt x="46615" y="19271"/>
                    <a:pt x="46615" y="19110"/>
                  </a:cubicBezTo>
                  <a:cubicBezTo>
                    <a:pt x="46890" y="16289"/>
                    <a:pt x="46890" y="13469"/>
                    <a:pt x="46739" y="10643"/>
                  </a:cubicBezTo>
                  <a:lnTo>
                    <a:pt x="46761" y="10643"/>
                  </a:lnTo>
                  <a:cubicBezTo>
                    <a:pt x="46648" y="9822"/>
                    <a:pt x="46379" y="9021"/>
                    <a:pt x="46235" y="8210"/>
                  </a:cubicBezTo>
                  <a:cubicBezTo>
                    <a:pt x="46100" y="7469"/>
                    <a:pt x="46084" y="6722"/>
                    <a:pt x="45998" y="5981"/>
                  </a:cubicBezTo>
                  <a:cubicBezTo>
                    <a:pt x="45971" y="5820"/>
                    <a:pt x="45950" y="5664"/>
                    <a:pt x="45928" y="5508"/>
                  </a:cubicBezTo>
                  <a:cubicBezTo>
                    <a:pt x="45923" y="5491"/>
                    <a:pt x="45923" y="5481"/>
                    <a:pt x="45923" y="5465"/>
                  </a:cubicBezTo>
                  <a:cubicBezTo>
                    <a:pt x="45858" y="5007"/>
                    <a:pt x="45821" y="4551"/>
                    <a:pt x="45794" y="4095"/>
                  </a:cubicBezTo>
                  <a:cubicBezTo>
                    <a:pt x="45757" y="3396"/>
                    <a:pt x="45751" y="2693"/>
                    <a:pt x="45789" y="1989"/>
                  </a:cubicBezTo>
                  <a:cubicBezTo>
                    <a:pt x="45809" y="1548"/>
                    <a:pt x="45730" y="1312"/>
                    <a:pt x="45499" y="1194"/>
                  </a:cubicBezTo>
                  <a:cubicBezTo>
                    <a:pt x="45353" y="1124"/>
                    <a:pt x="45154" y="1092"/>
                    <a:pt x="44891" y="1087"/>
                  </a:cubicBezTo>
                  <a:cubicBezTo>
                    <a:pt x="35120" y="936"/>
                    <a:pt x="25353" y="747"/>
                    <a:pt x="15581" y="571"/>
                  </a:cubicBezTo>
                  <a:cubicBezTo>
                    <a:pt x="15113" y="586"/>
                    <a:pt x="14646" y="608"/>
                    <a:pt x="14178" y="624"/>
                  </a:cubicBezTo>
                  <a:lnTo>
                    <a:pt x="13233" y="591"/>
                  </a:lnTo>
                  <a:lnTo>
                    <a:pt x="12556" y="591"/>
                  </a:lnTo>
                  <a:cubicBezTo>
                    <a:pt x="12250" y="566"/>
                    <a:pt x="11944" y="527"/>
                    <a:pt x="11642" y="463"/>
                  </a:cubicBezTo>
                  <a:cubicBezTo>
                    <a:pt x="9606" y="405"/>
                    <a:pt x="7571" y="345"/>
                    <a:pt x="5540" y="286"/>
                  </a:cubicBezTo>
                  <a:cubicBezTo>
                    <a:pt x="4600" y="254"/>
                    <a:pt x="3655" y="227"/>
                    <a:pt x="2714" y="200"/>
                  </a:cubicBezTo>
                  <a:cubicBezTo>
                    <a:pt x="2708" y="199"/>
                    <a:pt x="2703" y="199"/>
                    <a:pt x="2698" y="199"/>
                  </a:cubicBezTo>
                  <a:cubicBezTo>
                    <a:pt x="2548" y="199"/>
                    <a:pt x="2382" y="247"/>
                    <a:pt x="2236" y="247"/>
                  </a:cubicBezTo>
                  <a:cubicBezTo>
                    <a:pt x="2176" y="247"/>
                    <a:pt x="2120" y="239"/>
                    <a:pt x="2069" y="216"/>
                  </a:cubicBezTo>
                  <a:cubicBezTo>
                    <a:pt x="1730" y="66"/>
                    <a:pt x="1451" y="0"/>
                    <a:pt x="122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3658846" y="2606833"/>
              <a:ext cx="478806" cy="492542"/>
            </a:xfrm>
            <a:custGeom>
              <a:avLst/>
              <a:gdLst/>
              <a:ahLst/>
              <a:cxnLst/>
              <a:rect l="l" t="t" r="r" b="b"/>
              <a:pathLst>
                <a:path w="38412" h="39514" extrusionOk="0">
                  <a:moveTo>
                    <a:pt x="15392" y="1"/>
                  </a:moveTo>
                  <a:cubicBezTo>
                    <a:pt x="15123" y="60"/>
                    <a:pt x="14376" y="1000"/>
                    <a:pt x="14108" y="1059"/>
                  </a:cubicBezTo>
                  <a:cubicBezTo>
                    <a:pt x="11556" y="791"/>
                    <a:pt x="9005" y="566"/>
                    <a:pt x="6464" y="237"/>
                  </a:cubicBezTo>
                  <a:cubicBezTo>
                    <a:pt x="6162" y="194"/>
                    <a:pt x="5609" y="227"/>
                    <a:pt x="5534" y="172"/>
                  </a:cubicBezTo>
                  <a:cubicBezTo>
                    <a:pt x="5517" y="184"/>
                    <a:pt x="5507" y="189"/>
                    <a:pt x="5497" y="194"/>
                  </a:cubicBezTo>
                  <a:cubicBezTo>
                    <a:pt x="5529" y="286"/>
                    <a:pt x="5400" y="829"/>
                    <a:pt x="5346" y="1087"/>
                  </a:cubicBezTo>
                  <a:cubicBezTo>
                    <a:pt x="5259" y="1526"/>
                    <a:pt x="5292" y="2005"/>
                    <a:pt x="5179" y="2445"/>
                  </a:cubicBezTo>
                  <a:cubicBezTo>
                    <a:pt x="5158" y="3541"/>
                    <a:pt x="4787" y="4600"/>
                    <a:pt x="4733" y="5701"/>
                  </a:cubicBezTo>
                  <a:cubicBezTo>
                    <a:pt x="4674" y="6856"/>
                    <a:pt x="4421" y="7990"/>
                    <a:pt x="4245" y="9133"/>
                  </a:cubicBezTo>
                  <a:cubicBezTo>
                    <a:pt x="4240" y="9165"/>
                    <a:pt x="4240" y="9193"/>
                    <a:pt x="4234" y="9225"/>
                  </a:cubicBezTo>
                  <a:cubicBezTo>
                    <a:pt x="4073" y="10385"/>
                    <a:pt x="3917" y="11546"/>
                    <a:pt x="3761" y="12701"/>
                  </a:cubicBezTo>
                  <a:lnTo>
                    <a:pt x="3724" y="12701"/>
                  </a:lnTo>
                  <a:cubicBezTo>
                    <a:pt x="3707" y="12787"/>
                    <a:pt x="3697" y="12872"/>
                    <a:pt x="3680" y="12953"/>
                  </a:cubicBezTo>
                  <a:cubicBezTo>
                    <a:pt x="3514" y="13878"/>
                    <a:pt x="3471" y="14818"/>
                    <a:pt x="3342" y="15741"/>
                  </a:cubicBezTo>
                  <a:cubicBezTo>
                    <a:pt x="3342" y="15817"/>
                    <a:pt x="3337" y="15882"/>
                    <a:pt x="3332" y="15946"/>
                  </a:cubicBezTo>
                  <a:cubicBezTo>
                    <a:pt x="2326" y="23161"/>
                    <a:pt x="1333" y="30375"/>
                    <a:pt x="295" y="37585"/>
                  </a:cubicBezTo>
                  <a:cubicBezTo>
                    <a:pt x="253" y="37912"/>
                    <a:pt x="253" y="38133"/>
                    <a:pt x="339" y="38289"/>
                  </a:cubicBezTo>
                  <a:cubicBezTo>
                    <a:pt x="270" y="38460"/>
                    <a:pt x="161" y="38616"/>
                    <a:pt x="0" y="38730"/>
                  </a:cubicBezTo>
                  <a:cubicBezTo>
                    <a:pt x="270" y="39025"/>
                    <a:pt x="667" y="39089"/>
                    <a:pt x="989" y="39110"/>
                  </a:cubicBezTo>
                  <a:cubicBezTo>
                    <a:pt x="1988" y="39174"/>
                    <a:pt x="2993" y="39298"/>
                    <a:pt x="3970" y="39471"/>
                  </a:cubicBezTo>
                  <a:cubicBezTo>
                    <a:pt x="4138" y="39497"/>
                    <a:pt x="4282" y="39514"/>
                    <a:pt x="4416" y="39514"/>
                  </a:cubicBezTo>
                  <a:cubicBezTo>
                    <a:pt x="4766" y="39514"/>
                    <a:pt x="5045" y="39412"/>
                    <a:pt x="5249" y="39207"/>
                  </a:cubicBezTo>
                  <a:cubicBezTo>
                    <a:pt x="5556" y="38896"/>
                    <a:pt x="5588" y="38460"/>
                    <a:pt x="5582" y="38160"/>
                  </a:cubicBezTo>
                  <a:cubicBezTo>
                    <a:pt x="5582" y="38026"/>
                    <a:pt x="5614" y="37870"/>
                    <a:pt x="5653" y="37703"/>
                  </a:cubicBezTo>
                  <a:cubicBezTo>
                    <a:pt x="5700" y="37478"/>
                    <a:pt x="5749" y="37225"/>
                    <a:pt x="5738" y="36957"/>
                  </a:cubicBezTo>
                  <a:cubicBezTo>
                    <a:pt x="5733" y="36779"/>
                    <a:pt x="5749" y="36692"/>
                    <a:pt x="5760" y="36660"/>
                  </a:cubicBezTo>
                  <a:cubicBezTo>
                    <a:pt x="5782" y="36655"/>
                    <a:pt x="5824" y="36645"/>
                    <a:pt x="5904" y="36645"/>
                  </a:cubicBezTo>
                  <a:cubicBezTo>
                    <a:pt x="5985" y="36645"/>
                    <a:pt x="6082" y="36655"/>
                    <a:pt x="6201" y="36672"/>
                  </a:cubicBezTo>
                  <a:cubicBezTo>
                    <a:pt x="8096" y="36908"/>
                    <a:pt x="10030" y="37118"/>
                    <a:pt x="11894" y="37317"/>
                  </a:cubicBezTo>
                  <a:lnTo>
                    <a:pt x="13490" y="37493"/>
                  </a:lnTo>
                  <a:cubicBezTo>
                    <a:pt x="13528" y="37498"/>
                    <a:pt x="13570" y="37510"/>
                    <a:pt x="13619" y="37520"/>
                  </a:cubicBezTo>
                  <a:cubicBezTo>
                    <a:pt x="13737" y="37552"/>
                    <a:pt x="13882" y="37585"/>
                    <a:pt x="14038" y="37585"/>
                  </a:cubicBezTo>
                  <a:cubicBezTo>
                    <a:pt x="14210" y="37585"/>
                    <a:pt x="14361" y="37537"/>
                    <a:pt x="14490" y="37456"/>
                  </a:cubicBezTo>
                  <a:cubicBezTo>
                    <a:pt x="14629" y="37354"/>
                    <a:pt x="14736" y="37203"/>
                    <a:pt x="14790" y="37015"/>
                  </a:cubicBezTo>
                  <a:cubicBezTo>
                    <a:pt x="14683" y="36930"/>
                    <a:pt x="14629" y="36789"/>
                    <a:pt x="14683" y="36650"/>
                  </a:cubicBezTo>
                  <a:cubicBezTo>
                    <a:pt x="14726" y="36548"/>
                    <a:pt x="14795" y="36478"/>
                    <a:pt x="14876" y="36429"/>
                  </a:cubicBezTo>
                  <a:cubicBezTo>
                    <a:pt x="14924" y="36322"/>
                    <a:pt x="15000" y="36322"/>
                    <a:pt x="15112" y="36322"/>
                  </a:cubicBezTo>
                  <a:cubicBezTo>
                    <a:pt x="15199" y="36322"/>
                    <a:pt x="15306" y="36333"/>
                    <a:pt x="15408" y="36344"/>
                  </a:cubicBezTo>
                  <a:cubicBezTo>
                    <a:pt x="15456" y="36345"/>
                    <a:pt x="15504" y="36345"/>
                    <a:pt x="15552" y="36345"/>
                  </a:cubicBezTo>
                  <a:cubicBezTo>
                    <a:pt x="15996" y="36345"/>
                    <a:pt x="16439" y="36334"/>
                    <a:pt x="16881" y="36334"/>
                  </a:cubicBezTo>
                  <a:cubicBezTo>
                    <a:pt x="17307" y="36334"/>
                    <a:pt x="17731" y="36344"/>
                    <a:pt x="18153" y="36382"/>
                  </a:cubicBezTo>
                  <a:cubicBezTo>
                    <a:pt x="23510" y="36865"/>
                    <a:pt x="28861" y="37364"/>
                    <a:pt x="34211" y="37907"/>
                  </a:cubicBezTo>
                  <a:cubicBezTo>
                    <a:pt x="34361" y="37917"/>
                    <a:pt x="34495" y="37929"/>
                    <a:pt x="34614" y="37929"/>
                  </a:cubicBezTo>
                  <a:cubicBezTo>
                    <a:pt x="35000" y="37827"/>
                    <a:pt x="35268" y="37639"/>
                    <a:pt x="35462" y="37349"/>
                  </a:cubicBezTo>
                  <a:cubicBezTo>
                    <a:pt x="35489" y="37225"/>
                    <a:pt x="35511" y="37074"/>
                    <a:pt x="35516" y="36892"/>
                  </a:cubicBezTo>
                  <a:cubicBezTo>
                    <a:pt x="35559" y="35296"/>
                    <a:pt x="35779" y="33706"/>
                    <a:pt x="35925" y="32115"/>
                  </a:cubicBezTo>
                  <a:lnTo>
                    <a:pt x="35925" y="30704"/>
                  </a:lnTo>
                  <a:cubicBezTo>
                    <a:pt x="36483" y="27050"/>
                    <a:pt x="36661" y="23370"/>
                    <a:pt x="36912" y="19695"/>
                  </a:cubicBezTo>
                  <a:cubicBezTo>
                    <a:pt x="36939" y="19271"/>
                    <a:pt x="36967" y="18852"/>
                    <a:pt x="36999" y="18428"/>
                  </a:cubicBezTo>
                  <a:cubicBezTo>
                    <a:pt x="37445" y="16794"/>
                    <a:pt x="37144" y="15081"/>
                    <a:pt x="37520" y="13437"/>
                  </a:cubicBezTo>
                  <a:lnTo>
                    <a:pt x="37520" y="13432"/>
                  </a:lnTo>
                  <a:cubicBezTo>
                    <a:pt x="37574" y="12696"/>
                    <a:pt x="37628" y="11954"/>
                    <a:pt x="37681" y="11213"/>
                  </a:cubicBezTo>
                  <a:cubicBezTo>
                    <a:pt x="37725" y="10600"/>
                    <a:pt x="37767" y="9988"/>
                    <a:pt x="37810" y="9376"/>
                  </a:cubicBezTo>
                  <a:cubicBezTo>
                    <a:pt x="38144" y="8806"/>
                    <a:pt x="37740" y="7855"/>
                    <a:pt x="38208" y="7308"/>
                  </a:cubicBezTo>
                  <a:cubicBezTo>
                    <a:pt x="38213" y="7286"/>
                    <a:pt x="38213" y="7264"/>
                    <a:pt x="38218" y="7243"/>
                  </a:cubicBezTo>
                  <a:cubicBezTo>
                    <a:pt x="38240" y="7092"/>
                    <a:pt x="38261" y="6941"/>
                    <a:pt x="38288" y="6792"/>
                  </a:cubicBezTo>
                  <a:cubicBezTo>
                    <a:pt x="38298" y="6754"/>
                    <a:pt x="38305" y="6705"/>
                    <a:pt x="38310" y="6668"/>
                  </a:cubicBezTo>
                  <a:cubicBezTo>
                    <a:pt x="37971" y="6378"/>
                    <a:pt x="38035" y="5857"/>
                    <a:pt x="38090" y="5384"/>
                  </a:cubicBezTo>
                  <a:cubicBezTo>
                    <a:pt x="38144" y="4922"/>
                    <a:pt x="38229" y="4492"/>
                    <a:pt x="38412" y="4181"/>
                  </a:cubicBezTo>
                  <a:cubicBezTo>
                    <a:pt x="38407" y="4132"/>
                    <a:pt x="38395" y="4079"/>
                    <a:pt x="38385" y="4030"/>
                  </a:cubicBezTo>
                  <a:cubicBezTo>
                    <a:pt x="38197" y="4025"/>
                    <a:pt x="38003" y="4015"/>
                    <a:pt x="37815" y="4003"/>
                  </a:cubicBezTo>
                  <a:cubicBezTo>
                    <a:pt x="37714" y="3805"/>
                    <a:pt x="37517" y="3686"/>
                    <a:pt x="37127" y="3686"/>
                  </a:cubicBezTo>
                  <a:cubicBezTo>
                    <a:pt x="37044" y="3686"/>
                    <a:pt x="36951" y="3691"/>
                    <a:pt x="36848" y="3703"/>
                  </a:cubicBezTo>
                  <a:cubicBezTo>
                    <a:pt x="36821" y="3706"/>
                    <a:pt x="36794" y="3708"/>
                    <a:pt x="36767" y="3708"/>
                  </a:cubicBezTo>
                  <a:cubicBezTo>
                    <a:pt x="36536" y="3708"/>
                    <a:pt x="36316" y="3581"/>
                    <a:pt x="36268" y="3284"/>
                  </a:cubicBezTo>
                  <a:cubicBezTo>
                    <a:pt x="35913" y="3331"/>
                    <a:pt x="35565" y="3380"/>
                    <a:pt x="35216" y="3428"/>
                  </a:cubicBezTo>
                  <a:cubicBezTo>
                    <a:pt x="31826" y="3073"/>
                    <a:pt x="28435" y="2730"/>
                    <a:pt x="25045" y="2364"/>
                  </a:cubicBezTo>
                  <a:cubicBezTo>
                    <a:pt x="22097" y="2042"/>
                    <a:pt x="19152" y="1694"/>
                    <a:pt x="16203" y="1350"/>
                  </a:cubicBezTo>
                  <a:cubicBezTo>
                    <a:pt x="15742" y="1295"/>
                    <a:pt x="15687" y="527"/>
                    <a:pt x="1539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2789250" y="1973960"/>
              <a:ext cx="548385" cy="931759"/>
            </a:xfrm>
            <a:custGeom>
              <a:avLst/>
              <a:gdLst/>
              <a:ahLst/>
              <a:cxnLst/>
              <a:rect l="l" t="t" r="r" b="b"/>
              <a:pathLst>
                <a:path w="43994" h="74750" extrusionOk="0">
                  <a:moveTo>
                    <a:pt x="5002" y="1"/>
                  </a:moveTo>
                  <a:cubicBezTo>
                    <a:pt x="4766" y="23"/>
                    <a:pt x="4567" y="97"/>
                    <a:pt x="4411" y="226"/>
                  </a:cubicBezTo>
                  <a:cubicBezTo>
                    <a:pt x="4384" y="248"/>
                    <a:pt x="4352" y="264"/>
                    <a:pt x="4330" y="291"/>
                  </a:cubicBezTo>
                  <a:cubicBezTo>
                    <a:pt x="3933" y="699"/>
                    <a:pt x="3948" y="1338"/>
                    <a:pt x="3980" y="2622"/>
                  </a:cubicBezTo>
                  <a:lnTo>
                    <a:pt x="3987" y="2762"/>
                  </a:lnTo>
                  <a:cubicBezTo>
                    <a:pt x="4035" y="4658"/>
                    <a:pt x="3218" y="6372"/>
                    <a:pt x="1418" y="8156"/>
                  </a:cubicBezTo>
                  <a:cubicBezTo>
                    <a:pt x="333" y="9230"/>
                    <a:pt x="0" y="10509"/>
                    <a:pt x="377" y="12185"/>
                  </a:cubicBezTo>
                  <a:cubicBezTo>
                    <a:pt x="484" y="12668"/>
                    <a:pt x="714" y="13092"/>
                    <a:pt x="935" y="13501"/>
                  </a:cubicBezTo>
                  <a:cubicBezTo>
                    <a:pt x="967" y="13554"/>
                    <a:pt x="994" y="13603"/>
                    <a:pt x="1021" y="13657"/>
                  </a:cubicBezTo>
                  <a:cubicBezTo>
                    <a:pt x="1091" y="14747"/>
                    <a:pt x="1300" y="15800"/>
                    <a:pt x="1537" y="16853"/>
                  </a:cubicBezTo>
                  <a:cubicBezTo>
                    <a:pt x="1257" y="17590"/>
                    <a:pt x="1155" y="18319"/>
                    <a:pt x="1064" y="19028"/>
                  </a:cubicBezTo>
                  <a:cubicBezTo>
                    <a:pt x="1010" y="19405"/>
                    <a:pt x="967" y="19765"/>
                    <a:pt x="892" y="20119"/>
                  </a:cubicBezTo>
                  <a:cubicBezTo>
                    <a:pt x="494" y="22075"/>
                    <a:pt x="1305" y="23370"/>
                    <a:pt x="2150" y="24379"/>
                  </a:cubicBezTo>
                  <a:cubicBezTo>
                    <a:pt x="2348" y="24616"/>
                    <a:pt x="2514" y="24858"/>
                    <a:pt x="2643" y="25100"/>
                  </a:cubicBezTo>
                  <a:cubicBezTo>
                    <a:pt x="2745" y="25712"/>
                    <a:pt x="2847" y="26330"/>
                    <a:pt x="2955" y="26942"/>
                  </a:cubicBezTo>
                  <a:cubicBezTo>
                    <a:pt x="2933" y="27022"/>
                    <a:pt x="2923" y="27109"/>
                    <a:pt x="2896" y="27189"/>
                  </a:cubicBezTo>
                  <a:cubicBezTo>
                    <a:pt x="2594" y="28167"/>
                    <a:pt x="2912" y="28795"/>
                    <a:pt x="3320" y="29246"/>
                  </a:cubicBezTo>
                  <a:cubicBezTo>
                    <a:pt x="3336" y="29375"/>
                    <a:pt x="3358" y="29499"/>
                    <a:pt x="3374" y="29628"/>
                  </a:cubicBezTo>
                  <a:cubicBezTo>
                    <a:pt x="3519" y="30719"/>
                    <a:pt x="3744" y="31782"/>
                    <a:pt x="3970" y="32841"/>
                  </a:cubicBezTo>
                  <a:cubicBezTo>
                    <a:pt x="3809" y="33781"/>
                    <a:pt x="4019" y="34812"/>
                    <a:pt x="4523" y="35656"/>
                  </a:cubicBezTo>
                  <a:cubicBezTo>
                    <a:pt x="4615" y="36209"/>
                    <a:pt x="4689" y="36768"/>
                    <a:pt x="4738" y="37337"/>
                  </a:cubicBezTo>
                  <a:cubicBezTo>
                    <a:pt x="4813" y="38261"/>
                    <a:pt x="4937" y="39186"/>
                    <a:pt x="5093" y="40099"/>
                  </a:cubicBezTo>
                  <a:cubicBezTo>
                    <a:pt x="4862" y="40823"/>
                    <a:pt x="5018" y="41586"/>
                    <a:pt x="5560" y="42338"/>
                  </a:cubicBezTo>
                  <a:cubicBezTo>
                    <a:pt x="5899" y="43714"/>
                    <a:pt x="6313" y="45073"/>
                    <a:pt x="6796" y="46394"/>
                  </a:cubicBezTo>
                  <a:cubicBezTo>
                    <a:pt x="7672" y="48759"/>
                    <a:pt x="8177" y="51085"/>
                    <a:pt x="9100" y="53175"/>
                  </a:cubicBezTo>
                  <a:cubicBezTo>
                    <a:pt x="9026" y="53352"/>
                    <a:pt x="8951" y="53529"/>
                    <a:pt x="8886" y="53706"/>
                  </a:cubicBezTo>
                  <a:cubicBezTo>
                    <a:pt x="8634" y="54420"/>
                    <a:pt x="8628" y="54916"/>
                    <a:pt x="9353" y="55469"/>
                  </a:cubicBezTo>
                  <a:cubicBezTo>
                    <a:pt x="9928" y="55908"/>
                    <a:pt x="10551" y="56188"/>
                    <a:pt x="11180" y="56419"/>
                  </a:cubicBezTo>
                  <a:cubicBezTo>
                    <a:pt x="11614" y="56892"/>
                    <a:pt x="12103" y="57343"/>
                    <a:pt x="12668" y="57762"/>
                  </a:cubicBezTo>
                  <a:cubicBezTo>
                    <a:pt x="13732" y="58546"/>
                    <a:pt x="14935" y="59106"/>
                    <a:pt x="16112" y="59701"/>
                  </a:cubicBezTo>
                  <a:cubicBezTo>
                    <a:pt x="16616" y="60395"/>
                    <a:pt x="17352" y="60819"/>
                    <a:pt x="18304" y="60975"/>
                  </a:cubicBezTo>
                  <a:cubicBezTo>
                    <a:pt x="18460" y="61088"/>
                    <a:pt x="18614" y="61189"/>
                    <a:pt x="18765" y="61308"/>
                  </a:cubicBezTo>
                  <a:cubicBezTo>
                    <a:pt x="18996" y="61496"/>
                    <a:pt x="19222" y="61700"/>
                    <a:pt x="19452" y="61888"/>
                  </a:cubicBezTo>
                  <a:cubicBezTo>
                    <a:pt x="19662" y="62764"/>
                    <a:pt x="20280" y="63237"/>
                    <a:pt x="20850" y="63656"/>
                  </a:cubicBezTo>
                  <a:cubicBezTo>
                    <a:pt x="21027" y="63790"/>
                    <a:pt x="21215" y="63929"/>
                    <a:pt x="21393" y="64085"/>
                  </a:cubicBezTo>
                  <a:cubicBezTo>
                    <a:pt x="23885" y="66272"/>
                    <a:pt x="24971" y="68915"/>
                    <a:pt x="24610" y="71928"/>
                  </a:cubicBezTo>
                  <a:cubicBezTo>
                    <a:pt x="24567" y="72294"/>
                    <a:pt x="24552" y="72756"/>
                    <a:pt x="24830" y="73100"/>
                  </a:cubicBezTo>
                  <a:cubicBezTo>
                    <a:pt x="25115" y="73455"/>
                    <a:pt x="25566" y="73524"/>
                    <a:pt x="25963" y="73562"/>
                  </a:cubicBezTo>
                  <a:cubicBezTo>
                    <a:pt x="27344" y="73696"/>
                    <a:pt x="28752" y="73852"/>
                    <a:pt x="30116" y="73998"/>
                  </a:cubicBezTo>
                  <a:cubicBezTo>
                    <a:pt x="32727" y="74281"/>
                    <a:pt x="35414" y="74571"/>
                    <a:pt x="38100" y="74749"/>
                  </a:cubicBezTo>
                  <a:cubicBezTo>
                    <a:pt x="38175" y="74556"/>
                    <a:pt x="38288" y="74389"/>
                    <a:pt x="38449" y="74276"/>
                  </a:cubicBezTo>
                  <a:cubicBezTo>
                    <a:pt x="38470" y="74261"/>
                    <a:pt x="38497" y="74249"/>
                    <a:pt x="38524" y="74239"/>
                  </a:cubicBezTo>
                  <a:cubicBezTo>
                    <a:pt x="38846" y="74261"/>
                    <a:pt x="39174" y="74281"/>
                    <a:pt x="39496" y="74298"/>
                  </a:cubicBezTo>
                  <a:cubicBezTo>
                    <a:pt x="39819" y="74147"/>
                    <a:pt x="40056" y="73869"/>
                    <a:pt x="40098" y="73379"/>
                  </a:cubicBezTo>
                  <a:cubicBezTo>
                    <a:pt x="40141" y="72869"/>
                    <a:pt x="40136" y="72374"/>
                    <a:pt x="40066" y="71864"/>
                  </a:cubicBezTo>
                  <a:cubicBezTo>
                    <a:pt x="40012" y="71488"/>
                    <a:pt x="39932" y="71090"/>
                    <a:pt x="39969" y="70710"/>
                  </a:cubicBezTo>
                  <a:cubicBezTo>
                    <a:pt x="40024" y="70242"/>
                    <a:pt x="40195" y="69892"/>
                    <a:pt x="40399" y="69560"/>
                  </a:cubicBezTo>
                  <a:lnTo>
                    <a:pt x="40388" y="69538"/>
                  </a:lnTo>
                  <a:cubicBezTo>
                    <a:pt x="40394" y="69533"/>
                    <a:pt x="40404" y="69533"/>
                    <a:pt x="40410" y="69533"/>
                  </a:cubicBezTo>
                  <a:cubicBezTo>
                    <a:pt x="40577" y="69259"/>
                    <a:pt x="40765" y="68990"/>
                    <a:pt x="40926" y="68667"/>
                  </a:cubicBezTo>
                  <a:cubicBezTo>
                    <a:pt x="41281" y="67963"/>
                    <a:pt x="41313" y="67105"/>
                    <a:pt x="41747" y="66443"/>
                  </a:cubicBezTo>
                  <a:cubicBezTo>
                    <a:pt x="41893" y="66223"/>
                    <a:pt x="42059" y="66046"/>
                    <a:pt x="42241" y="65901"/>
                  </a:cubicBezTo>
                  <a:cubicBezTo>
                    <a:pt x="42248" y="65880"/>
                    <a:pt x="42268" y="65863"/>
                    <a:pt x="42306" y="65843"/>
                  </a:cubicBezTo>
                  <a:cubicBezTo>
                    <a:pt x="42435" y="65746"/>
                    <a:pt x="42575" y="65649"/>
                    <a:pt x="42714" y="65563"/>
                  </a:cubicBezTo>
                  <a:cubicBezTo>
                    <a:pt x="42720" y="65488"/>
                    <a:pt x="42833" y="65461"/>
                    <a:pt x="42918" y="65439"/>
                  </a:cubicBezTo>
                  <a:cubicBezTo>
                    <a:pt x="42918" y="65434"/>
                    <a:pt x="42925" y="65434"/>
                    <a:pt x="42930" y="65429"/>
                  </a:cubicBezTo>
                  <a:cubicBezTo>
                    <a:pt x="43106" y="64998"/>
                    <a:pt x="43698" y="64864"/>
                    <a:pt x="43956" y="64494"/>
                  </a:cubicBezTo>
                  <a:cubicBezTo>
                    <a:pt x="43993" y="64328"/>
                    <a:pt x="43944" y="64150"/>
                    <a:pt x="43756" y="63961"/>
                  </a:cubicBezTo>
                  <a:lnTo>
                    <a:pt x="43563" y="63768"/>
                  </a:lnTo>
                  <a:cubicBezTo>
                    <a:pt x="43391" y="63698"/>
                    <a:pt x="43322" y="63580"/>
                    <a:pt x="43305" y="63334"/>
                  </a:cubicBezTo>
                  <a:cubicBezTo>
                    <a:pt x="43096" y="62640"/>
                    <a:pt x="42655" y="62232"/>
                    <a:pt x="42613" y="61474"/>
                  </a:cubicBezTo>
                  <a:cubicBezTo>
                    <a:pt x="42607" y="61362"/>
                    <a:pt x="42602" y="61249"/>
                    <a:pt x="42591" y="61136"/>
                  </a:cubicBezTo>
                  <a:cubicBezTo>
                    <a:pt x="42473" y="60448"/>
                    <a:pt x="42451" y="59756"/>
                    <a:pt x="42312" y="59079"/>
                  </a:cubicBezTo>
                  <a:cubicBezTo>
                    <a:pt x="42280" y="58906"/>
                    <a:pt x="42236" y="58734"/>
                    <a:pt x="42183" y="58563"/>
                  </a:cubicBezTo>
                  <a:cubicBezTo>
                    <a:pt x="42160" y="58566"/>
                    <a:pt x="42139" y="58568"/>
                    <a:pt x="42120" y="58568"/>
                  </a:cubicBezTo>
                  <a:cubicBezTo>
                    <a:pt x="41923" y="58568"/>
                    <a:pt x="41913" y="58401"/>
                    <a:pt x="41903" y="58236"/>
                  </a:cubicBezTo>
                  <a:cubicBezTo>
                    <a:pt x="41839" y="58031"/>
                    <a:pt x="41764" y="57837"/>
                    <a:pt x="41667" y="57655"/>
                  </a:cubicBezTo>
                  <a:cubicBezTo>
                    <a:pt x="41506" y="57354"/>
                    <a:pt x="41296" y="57075"/>
                    <a:pt x="41028" y="56843"/>
                  </a:cubicBezTo>
                  <a:cubicBezTo>
                    <a:pt x="40813" y="56768"/>
                    <a:pt x="40577" y="56714"/>
                    <a:pt x="40572" y="56419"/>
                  </a:cubicBezTo>
                  <a:cubicBezTo>
                    <a:pt x="40265" y="56242"/>
                    <a:pt x="40125" y="55952"/>
                    <a:pt x="40044" y="55625"/>
                  </a:cubicBezTo>
                  <a:cubicBezTo>
                    <a:pt x="39722" y="55447"/>
                    <a:pt x="39583" y="55157"/>
                    <a:pt x="39508" y="54819"/>
                  </a:cubicBezTo>
                  <a:cubicBezTo>
                    <a:pt x="39185" y="54651"/>
                    <a:pt x="39035" y="54368"/>
                    <a:pt x="38975" y="54018"/>
                  </a:cubicBezTo>
                  <a:cubicBezTo>
                    <a:pt x="38643" y="53857"/>
                    <a:pt x="38492" y="53572"/>
                    <a:pt x="38438" y="53223"/>
                  </a:cubicBezTo>
                  <a:cubicBezTo>
                    <a:pt x="38191" y="53126"/>
                    <a:pt x="38105" y="52938"/>
                    <a:pt x="38169" y="52680"/>
                  </a:cubicBezTo>
                  <a:cubicBezTo>
                    <a:pt x="37756" y="52573"/>
                    <a:pt x="37584" y="52305"/>
                    <a:pt x="37638" y="51879"/>
                  </a:cubicBezTo>
                  <a:cubicBezTo>
                    <a:pt x="37213" y="51782"/>
                    <a:pt x="37052" y="51504"/>
                    <a:pt x="37106" y="51080"/>
                  </a:cubicBezTo>
                  <a:cubicBezTo>
                    <a:pt x="36665" y="50993"/>
                    <a:pt x="36520" y="50708"/>
                    <a:pt x="36568" y="50289"/>
                  </a:cubicBezTo>
                  <a:lnTo>
                    <a:pt x="36568" y="50289"/>
                  </a:lnTo>
                  <a:cubicBezTo>
                    <a:pt x="36548" y="50292"/>
                    <a:pt x="36529" y="50293"/>
                    <a:pt x="36512" y="50293"/>
                  </a:cubicBezTo>
                  <a:cubicBezTo>
                    <a:pt x="36315" y="50293"/>
                    <a:pt x="36305" y="50130"/>
                    <a:pt x="36300" y="49957"/>
                  </a:cubicBezTo>
                  <a:cubicBezTo>
                    <a:pt x="36214" y="49687"/>
                    <a:pt x="36101" y="49436"/>
                    <a:pt x="35956" y="49199"/>
                  </a:cubicBezTo>
                  <a:cubicBezTo>
                    <a:pt x="35816" y="48968"/>
                    <a:pt x="35640" y="48753"/>
                    <a:pt x="35419" y="48571"/>
                  </a:cubicBezTo>
                  <a:cubicBezTo>
                    <a:pt x="35204" y="48490"/>
                    <a:pt x="34973" y="48437"/>
                    <a:pt x="34968" y="48147"/>
                  </a:cubicBezTo>
                  <a:cubicBezTo>
                    <a:pt x="34661" y="47963"/>
                    <a:pt x="34517" y="47679"/>
                    <a:pt x="34436" y="47346"/>
                  </a:cubicBezTo>
                  <a:cubicBezTo>
                    <a:pt x="34118" y="47173"/>
                    <a:pt x="33974" y="46883"/>
                    <a:pt x="33904" y="46545"/>
                  </a:cubicBezTo>
                  <a:cubicBezTo>
                    <a:pt x="33577" y="46374"/>
                    <a:pt x="33426" y="46089"/>
                    <a:pt x="33367" y="45745"/>
                  </a:cubicBezTo>
                  <a:cubicBezTo>
                    <a:pt x="33039" y="45578"/>
                    <a:pt x="32883" y="45293"/>
                    <a:pt x="32836" y="44944"/>
                  </a:cubicBezTo>
                  <a:cubicBezTo>
                    <a:pt x="32583" y="44847"/>
                    <a:pt x="32502" y="44665"/>
                    <a:pt x="32566" y="44408"/>
                  </a:cubicBezTo>
                  <a:cubicBezTo>
                    <a:pt x="32152" y="44299"/>
                    <a:pt x="31976" y="44031"/>
                    <a:pt x="32035" y="43607"/>
                  </a:cubicBezTo>
                  <a:cubicBezTo>
                    <a:pt x="31604" y="43510"/>
                    <a:pt x="31443" y="43230"/>
                    <a:pt x="31497" y="42806"/>
                  </a:cubicBezTo>
                  <a:cubicBezTo>
                    <a:pt x="31056" y="42720"/>
                    <a:pt x="30917" y="42430"/>
                    <a:pt x="30966" y="42011"/>
                  </a:cubicBezTo>
                  <a:lnTo>
                    <a:pt x="30966" y="42011"/>
                  </a:lnTo>
                  <a:cubicBezTo>
                    <a:pt x="30943" y="42014"/>
                    <a:pt x="30923" y="42016"/>
                    <a:pt x="30904" y="42016"/>
                  </a:cubicBezTo>
                  <a:cubicBezTo>
                    <a:pt x="30711" y="42016"/>
                    <a:pt x="30701" y="41850"/>
                    <a:pt x="30691" y="41683"/>
                  </a:cubicBezTo>
                  <a:cubicBezTo>
                    <a:pt x="30573" y="41485"/>
                    <a:pt x="30461" y="41286"/>
                    <a:pt x="30342" y="41088"/>
                  </a:cubicBezTo>
                  <a:cubicBezTo>
                    <a:pt x="30138" y="41001"/>
                    <a:pt x="29902" y="40959"/>
                    <a:pt x="29896" y="40668"/>
                  </a:cubicBezTo>
                  <a:cubicBezTo>
                    <a:pt x="29595" y="40485"/>
                    <a:pt x="29445" y="40200"/>
                    <a:pt x="29365" y="39873"/>
                  </a:cubicBezTo>
                  <a:cubicBezTo>
                    <a:pt x="29053" y="39690"/>
                    <a:pt x="28908" y="39400"/>
                    <a:pt x="28827" y="39067"/>
                  </a:cubicBezTo>
                  <a:cubicBezTo>
                    <a:pt x="28510" y="38896"/>
                    <a:pt x="28365" y="38606"/>
                    <a:pt x="28296" y="38266"/>
                  </a:cubicBezTo>
                  <a:cubicBezTo>
                    <a:pt x="27968" y="38100"/>
                    <a:pt x="27823" y="37815"/>
                    <a:pt x="27763" y="37466"/>
                  </a:cubicBezTo>
                  <a:cubicBezTo>
                    <a:pt x="27431" y="37305"/>
                    <a:pt x="27275" y="37020"/>
                    <a:pt x="27227" y="36672"/>
                  </a:cubicBezTo>
                  <a:cubicBezTo>
                    <a:pt x="26974" y="36575"/>
                    <a:pt x="26893" y="36387"/>
                    <a:pt x="26957" y="36129"/>
                  </a:cubicBezTo>
                  <a:cubicBezTo>
                    <a:pt x="26544" y="36020"/>
                    <a:pt x="26372" y="35752"/>
                    <a:pt x="26426" y="35328"/>
                  </a:cubicBezTo>
                  <a:cubicBezTo>
                    <a:pt x="25996" y="35231"/>
                    <a:pt x="25834" y="34952"/>
                    <a:pt x="25894" y="34527"/>
                  </a:cubicBezTo>
                  <a:cubicBezTo>
                    <a:pt x="25454" y="34441"/>
                    <a:pt x="25308" y="34157"/>
                    <a:pt x="25357" y="33738"/>
                  </a:cubicBezTo>
                  <a:lnTo>
                    <a:pt x="25357" y="33738"/>
                  </a:lnTo>
                  <a:cubicBezTo>
                    <a:pt x="25338" y="33741"/>
                    <a:pt x="25320" y="33742"/>
                    <a:pt x="25303" y="33742"/>
                  </a:cubicBezTo>
                  <a:cubicBezTo>
                    <a:pt x="25103" y="33742"/>
                    <a:pt x="25093" y="33573"/>
                    <a:pt x="25088" y="33404"/>
                  </a:cubicBezTo>
                  <a:cubicBezTo>
                    <a:pt x="25040" y="33270"/>
                    <a:pt x="24991" y="33141"/>
                    <a:pt x="24938" y="33012"/>
                  </a:cubicBezTo>
                  <a:cubicBezTo>
                    <a:pt x="24766" y="32636"/>
                    <a:pt x="24535" y="32298"/>
                    <a:pt x="24213" y="32018"/>
                  </a:cubicBezTo>
                  <a:cubicBezTo>
                    <a:pt x="23992" y="31949"/>
                    <a:pt x="23756" y="31889"/>
                    <a:pt x="23756" y="31594"/>
                  </a:cubicBezTo>
                  <a:cubicBezTo>
                    <a:pt x="23444" y="31418"/>
                    <a:pt x="23305" y="31127"/>
                    <a:pt x="23224" y="30794"/>
                  </a:cubicBezTo>
                  <a:cubicBezTo>
                    <a:pt x="22901" y="30622"/>
                    <a:pt x="22757" y="30332"/>
                    <a:pt x="22687" y="29993"/>
                  </a:cubicBezTo>
                  <a:cubicBezTo>
                    <a:pt x="22365" y="29821"/>
                    <a:pt x="22214" y="29536"/>
                    <a:pt x="22155" y="29194"/>
                  </a:cubicBezTo>
                  <a:cubicBezTo>
                    <a:pt x="21822" y="29026"/>
                    <a:pt x="21671" y="28747"/>
                    <a:pt x="21624" y="28393"/>
                  </a:cubicBezTo>
                  <a:cubicBezTo>
                    <a:pt x="21366" y="28296"/>
                    <a:pt x="21284" y="28113"/>
                    <a:pt x="21349" y="27855"/>
                  </a:cubicBezTo>
                  <a:cubicBezTo>
                    <a:pt x="20935" y="27748"/>
                    <a:pt x="20764" y="27474"/>
                    <a:pt x="20818" y="27049"/>
                  </a:cubicBezTo>
                  <a:cubicBezTo>
                    <a:pt x="20007" y="26641"/>
                    <a:pt x="19990" y="26045"/>
                    <a:pt x="20205" y="25207"/>
                  </a:cubicBezTo>
                  <a:cubicBezTo>
                    <a:pt x="21731" y="19212"/>
                    <a:pt x="23176" y="13194"/>
                    <a:pt x="24718" y="7204"/>
                  </a:cubicBezTo>
                  <a:cubicBezTo>
                    <a:pt x="24830" y="6780"/>
                    <a:pt x="24852" y="6474"/>
                    <a:pt x="24771" y="6244"/>
                  </a:cubicBezTo>
                  <a:cubicBezTo>
                    <a:pt x="24862" y="6071"/>
                    <a:pt x="24981" y="5915"/>
                    <a:pt x="25152" y="5797"/>
                  </a:cubicBezTo>
                  <a:cubicBezTo>
                    <a:pt x="25078" y="5679"/>
                    <a:pt x="24981" y="5577"/>
                    <a:pt x="24862" y="5480"/>
                  </a:cubicBezTo>
                  <a:cubicBezTo>
                    <a:pt x="19437" y="4077"/>
                    <a:pt x="14032" y="2590"/>
                    <a:pt x="8639" y="1064"/>
                  </a:cubicBezTo>
                  <a:cubicBezTo>
                    <a:pt x="7870" y="849"/>
                    <a:pt x="7119" y="549"/>
                    <a:pt x="6340" y="420"/>
                  </a:cubicBezTo>
                  <a:cubicBezTo>
                    <a:pt x="5743" y="323"/>
                    <a:pt x="5314" y="184"/>
                    <a:pt x="500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3262484" y="2555813"/>
              <a:ext cx="465281" cy="535858"/>
            </a:xfrm>
            <a:custGeom>
              <a:avLst/>
              <a:gdLst/>
              <a:ahLst/>
              <a:cxnLst/>
              <a:rect l="l" t="t" r="r" b="b"/>
              <a:pathLst>
                <a:path w="37327" h="42989" extrusionOk="0">
                  <a:moveTo>
                    <a:pt x="10497" y="0"/>
                  </a:moveTo>
                  <a:cubicBezTo>
                    <a:pt x="10449" y="172"/>
                    <a:pt x="10395" y="339"/>
                    <a:pt x="10342" y="506"/>
                  </a:cubicBezTo>
                  <a:cubicBezTo>
                    <a:pt x="10192" y="758"/>
                    <a:pt x="10073" y="1156"/>
                    <a:pt x="9907" y="1758"/>
                  </a:cubicBezTo>
                  <a:cubicBezTo>
                    <a:pt x="9912" y="1805"/>
                    <a:pt x="9896" y="1865"/>
                    <a:pt x="9864" y="1924"/>
                  </a:cubicBezTo>
                  <a:cubicBezTo>
                    <a:pt x="9504" y="2364"/>
                    <a:pt x="9332" y="2869"/>
                    <a:pt x="9208" y="3395"/>
                  </a:cubicBezTo>
                  <a:cubicBezTo>
                    <a:pt x="9176" y="3514"/>
                    <a:pt x="9155" y="3632"/>
                    <a:pt x="9128" y="3756"/>
                  </a:cubicBezTo>
                  <a:cubicBezTo>
                    <a:pt x="9074" y="4014"/>
                    <a:pt x="9026" y="4277"/>
                    <a:pt x="8962" y="4530"/>
                  </a:cubicBezTo>
                  <a:cubicBezTo>
                    <a:pt x="8886" y="4830"/>
                    <a:pt x="8795" y="5125"/>
                    <a:pt x="8655" y="5410"/>
                  </a:cubicBezTo>
                  <a:cubicBezTo>
                    <a:pt x="8504" y="5722"/>
                    <a:pt x="8380" y="5935"/>
                    <a:pt x="8243" y="5935"/>
                  </a:cubicBezTo>
                  <a:cubicBezTo>
                    <a:pt x="8165" y="5935"/>
                    <a:pt x="8083" y="5866"/>
                    <a:pt x="7989" y="5706"/>
                  </a:cubicBezTo>
                  <a:cubicBezTo>
                    <a:pt x="7854" y="5470"/>
                    <a:pt x="7705" y="5297"/>
                    <a:pt x="7543" y="5180"/>
                  </a:cubicBezTo>
                  <a:cubicBezTo>
                    <a:pt x="7441" y="5098"/>
                    <a:pt x="7328" y="5039"/>
                    <a:pt x="7216" y="4996"/>
                  </a:cubicBezTo>
                  <a:cubicBezTo>
                    <a:pt x="7043" y="4937"/>
                    <a:pt x="6866" y="4910"/>
                    <a:pt x="6689" y="4905"/>
                  </a:cubicBezTo>
                  <a:cubicBezTo>
                    <a:pt x="6672" y="4905"/>
                    <a:pt x="6655" y="4904"/>
                    <a:pt x="6638" y="4904"/>
                  </a:cubicBezTo>
                  <a:cubicBezTo>
                    <a:pt x="6202" y="4904"/>
                    <a:pt x="5741" y="5020"/>
                    <a:pt x="5303" y="5020"/>
                  </a:cubicBezTo>
                  <a:cubicBezTo>
                    <a:pt x="5271" y="5020"/>
                    <a:pt x="5238" y="5020"/>
                    <a:pt x="5206" y="5018"/>
                  </a:cubicBezTo>
                  <a:lnTo>
                    <a:pt x="5206" y="5018"/>
                  </a:lnTo>
                  <a:cubicBezTo>
                    <a:pt x="5743" y="6226"/>
                    <a:pt x="5195" y="7484"/>
                    <a:pt x="5335" y="8649"/>
                  </a:cubicBezTo>
                  <a:cubicBezTo>
                    <a:pt x="5357" y="8842"/>
                    <a:pt x="5367" y="9036"/>
                    <a:pt x="5367" y="9229"/>
                  </a:cubicBezTo>
                  <a:cubicBezTo>
                    <a:pt x="5335" y="9390"/>
                    <a:pt x="5330" y="9536"/>
                    <a:pt x="5351" y="9681"/>
                  </a:cubicBezTo>
                  <a:cubicBezTo>
                    <a:pt x="5292" y="10530"/>
                    <a:pt x="5072" y="11368"/>
                    <a:pt x="4895" y="12206"/>
                  </a:cubicBezTo>
                  <a:cubicBezTo>
                    <a:pt x="4766" y="12276"/>
                    <a:pt x="4626" y="12330"/>
                    <a:pt x="4470" y="12362"/>
                  </a:cubicBezTo>
                  <a:cubicBezTo>
                    <a:pt x="4464" y="12362"/>
                    <a:pt x="4464" y="12362"/>
                    <a:pt x="4464" y="12368"/>
                  </a:cubicBezTo>
                  <a:cubicBezTo>
                    <a:pt x="4427" y="12383"/>
                    <a:pt x="4390" y="12395"/>
                    <a:pt x="4347" y="12400"/>
                  </a:cubicBezTo>
                  <a:cubicBezTo>
                    <a:pt x="4486" y="13077"/>
                    <a:pt x="4508" y="13769"/>
                    <a:pt x="4626" y="14457"/>
                  </a:cubicBezTo>
                  <a:cubicBezTo>
                    <a:pt x="4637" y="14570"/>
                    <a:pt x="4642" y="14683"/>
                    <a:pt x="4648" y="14795"/>
                  </a:cubicBezTo>
                  <a:cubicBezTo>
                    <a:pt x="4690" y="15553"/>
                    <a:pt x="5131" y="15961"/>
                    <a:pt x="5340" y="16655"/>
                  </a:cubicBezTo>
                  <a:cubicBezTo>
                    <a:pt x="5357" y="16901"/>
                    <a:pt x="5426" y="17019"/>
                    <a:pt x="5598" y="17089"/>
                  </a:cubicBezTo>
                  <a:lnTo>
                    <a:pt x="5791" y="17282"/>
                  </a:lnTo>
                  <a:cubicBezTo>
                    <a:pt x="5979" y="17471"/>
                    <a:pt x="6028" y="17649"/>
                    <a:pt x="5991" y="17815"/>
                  </a:cubicBezTo>
                  <a:cubicBezTo>
                    <a:pt x="5733" y="18185"/>
                    <a:pt x="5141" y="18319"/>
                    <a:pt x="4965" y="18750"/>
                  </a:cubicBezTo>
                  <a:cubicBezTo>
                    <a:pt x="4960" y="18755"/>
                    <a:pt x="4953" y="18755"/>
                    <a:pt x="4953" y="18760"/>
                  </a:cubicBezTo>
                  <a:cubicBezTo>
                    <a:pt x="4868" y="18782"/>
                    <a:pt x="4755" y="18809"/>
                    <a:pt x="4749" y="18884"/>
                  </a:cubicBezTo>
                  <a:cubicBezTo>
                    <a:pt x="4610" y="18970"/>
                    <a:pt x="4470" y="19067"/>
                    <a:pt x="4341" y="19164"/>
                  </a:cubicBezTo>
                  <a:cubicBezTo>
                    <a:pt x="4303" y="19184"/>
                    <a:pt x="4283" y="19201"/>
                    <a:pt x="4276" y="19222"/>
                  </a:cubicBezTo>
                  <a:cubicBezTo>
                    <a:pt x="4094" y="19367"/>
                    <a:pt x="3928" y="19544"/>
                    <a:pt x="3782" y="19764"/>
                  </a:cubicBezTo>
                  <a:cubicBezTo>
                    <a:pt x="3348" y="20426"/>
                    <a:pt x="3316" y="21284"/>
                    <a:pt x="2961" y="21988"/>
                  </a:cubicBezTo>
                  <a:cubicBezTo>
                    <a:pt x="2800" y="22311"/>
                    <a:pt x="2612" y="22580"/>
                    <a:pt x="2445" y="22854"/>
                  </a:cubicBezTo>
                  <a:cubicBezTo>
                    <a:pt x="2439" y="22854"/>
                    <a:pt x="2429" y="22854"/>
                    <a:pt x="2423" y="22859"/>
                  </a:cubicBezTo>
                  <a:lnTo>
                    <a:pt x="2434" y="22881"/>
                  </a:lnTo>
                  <a:cubicBezTo>
                    <a:pt x="2230" y="23213"/>
                    <a:pt x="2059" y="23563"/>
                    <a:pt x="2004" y="24031"/>
                  </a:cubicBezTo>
                  <a:cubicBezTo>
                    <a:pt x="1967" y="24411"/>
                    <a:pt x="2047" y="24809"/>
                    <a:pt x="2101" y="25185"/>
                  </a:cubicBezTo>
                  <a:cubicBezTo>
                    <a:pt x="2171" y="25695"/>
                    <a:pt x="2176" y="26190"/>
                    <a:pt x="2133" y="26700"/>
                  </a:cubicBezTo>
                  <a:cubicBezTo>
                    <a:pt x="2091" y="27190"/>
                    <a:pt x="1854" y="27468"/>
                    <a:pt x="1531" y="27619"/>
                  </a:cubicBezTo>
                  <a:cubicBezTo>
                    <a:pt x="1209" y="27602"/>
                    <a:pt x="881" y="27582"/>
                    <a:pt x="559" y="27560"/>
                  </a:cubicBezTo>
                  <a:cubicBezTo>
                    <a:pt x="532" y="27570"/>
                    <a:pt x="505" y="27582"/>
                    <a:pt x="484" y="27597"/>
                  </a:cubicBezTo>
                  <a:cubicBezTo>
                    <a:pt x="323" y="27710"/>
                    <a:pt x="210" y="27877"/>
                    <a:pt x="135" y="28070"/>
                  </a:cubicBezTo>
                  <a:cubicBezTo>
                    <a:pt x="81" y="28209"/>
                    <a:pt x="48" y="28360"/>
                    <a:pt x="43" y="28532"/>
                  </a:cubicBezTo>
                  <a:cubicBezTo>
                    <a:pt x="1" y="29660"/>
                    <a:pt x="849" y="29987"/>
                    <a:pt x="1355" y="30181"/>
                  </a:cubicBezTo>
                  <a:cubicBezTo>
                    <a:pt x="1499" y="30235"/>
                    <a:pt x="1633" y="30289"/>
                    <a:pt x="1730" y="30348"/>
                  </a:cubicBezTo>
                  <a:cubicBezTo>
                    <a:pt x="5185" y="32400"/>
                    <a:pt x="8709" y="34474"/>
                    <a:pt x="12115" y="36473"/>
                  </a:cubicBezTo>
                  <a:cubicBezTo>
                    <a:pt x="14430" y="37837"/>
                    <a:pt x="16750" y="39201"/>
                    <a:pt x="19066" y="40566"/>
                  </a:cubicBezTo>
                  <a:cubicBezTo>
                    <a:pt x="19851" y="41033"/>
                    <a:pt x="20640" y="41323"/>
                    <a:pt x="21478" y="41457"/>
                  </a:cubicBezTo>
                  <a:cubicBezTo>
                    <a:pt x="22456" y="41613"/>
                    <a:pt x="23434" y="41764"/>
                    <a:pt x="24412" y="41914"/>
                  </a:cubicBezTo>
                  <a:cubicBezTo>
                    <a:pt x="26464" y="42231"/>
                    <a:pt x="28586" y="42558"/>
                    <a:pt x="30660" y="42935"/>
                  </a:cubicBezTo>
                  <a:cubicBezTo>
                    <a:pt x="30858" y="42972"/>
                    <a:pt x="31025" y="42989"/>
                    <a:pt x="31165" y="42989"/>
                  </a:cubicBezTo>
                  <a:cubicBezTo>
                    <a:pt x="31438" y="42989"/>
                    <a:pt x="31642" y="42924"/>
                    <a:pt x="31798" y="42823"/>
                  </a:cubicBezTo>
                  <a:cubicBezTo>
                    <a:pt x="31959" y="42709"/>
                    <a:pt x="32068" y="42553"/>
                    <a:pt x="32137" y="42382"/>
                  </a:cubicBezTo>
                  <a:cubicBezTo>
                    <a:pt x="32051" y="42226"/>
                    <a:pt x="32051" y="42005"/>
                    <a:pt x="32093" y="41678"/>
                  </a:cubicBezTo>
                  <a:cubicBezTo>
                    <a:pt x="33131" y="34468"/>
                    <a:pt x="34124" y="27254"/>
                    <a:pt x="35130" y="20039"/>
                  </a:cubicBezTo>
                  <a:cubicBezTo>
                    <a:pt x="35135" y="19975"/>
                    <a:pt x="35140" y="19910"/>
                    <a:pt x="35140" y="19834"/>
                  </a:cubicBezTo>
                  <a:cubicBezTo>
                    <a:pt x="35269" y="18911"/>
                    <a:pt x="35312" y="17971"/>
                    <a:pt x="35478" y="17046"/>
                  </a:cubicBezTo>
                  <a:cubicBezTo>
                    <a:pt x="35495" y="16965"/>
                    <a:pt x="35505" y="16880"/>
                    <a:pt x="35522" y="16794"/>
                  </a:cubicBezTo>
                  <a:lnTo>
                    <a:pt x="35559" y="16794"/>
                  </a:lnTo>
                  <a:cubicBezTo>
                    <a:pt x="35715" y="15639"/>
                    <a:pt x="35871" y="14478"/>
                    <a:pt x="36032" y="13318"/>
                  </a:cubicBezTo>
                  <a:cubicBezTo>
                    <a:pt x="36038" y="13286"/>
                    <a:pt x="36038" y="13258"/>
                    <a:pt x="36043" y="13226"/>
                  </a:cubicBezTo>
                  <a:cubicBezTo>
                    <a:pt x="36219" y="12083"/>
                    <a:pt x="36472" y="10949"/>
                    <a:pt x="36531" y="9794"/>
                  </a:cubicBezTo>
                  <a:cubicBezTo>
                    <a:pt x="36585" y="8693"/>
                    <a:pt x="36956" y="7634"/>
                    <a:pt x="36977" y="6538"/>
                  </a:cubicBezTo>
                  <a:cubicBezTo>
                    <a:pt x="37090" y="6098"/>
                    <a:pt x="37057" y="5619"/>
                    <a:pt x="37144" y="5180"/>
                  </a:cubicBezTo>
                  <a:cubicBezTo>
                    <a:pt x="37198" y="4922"/>
                    <a:pt x="37327" y="4379"/>
                    <a:pt x="37295" y="4287"/>
                  </a:cubicBezTo>
                  <a:lnTo>
                    <a:pt x="37295" y="4287"/>
                  </a:lnTo>
                  <a:cubicBezTo>
                    <a:pt x="37290" y="4290"/>
                    <a:pt x="37282" y="4291"/>
                    <a:pt x="37270" y="4291"/>
                  </a:cubicBezTo>
                  <a:cubicBezTo>
                    <a:pt x="37083" y="4291"/>
                    <a:pt x="36034" y="3980"/>
                    <a:pt x="35279" y="3863"/>
                  </a:cubicBezTo>
                  <a:cubicBezTo>
                    <a:pt x="27678" y="2686"/>
                    <a:pt x="20082" y="1505"/>
                    <a:pt x="12485" y="296"/>
                  </a:cubicBezTo>
                  <a:cubicBezTo>
                    <a:pt x="11858" y="198"/>
                    <a:pt x="11422" y="123"/>
                    <a:pt x="11103" y="123"/>
                  </a:cubicBezTo>
                  <a:cubicBezTo>
                    <a:pt x="10968" y="123"/>
                    <a:pt x="10854" y="136"/>
                    <a:pt x="10755" y="167"/>
                  </a:cubicBezTo>
                  <a:cubicBezTo>
                    <a:pt x="10665" y="119"/>
                    <a:pt x="10578" y="65"/>
                    <a:pt x="10497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3727815" y="2261178"/>
              <a:ext cx="496419" cy="395963"/>
            </a:xfrm>
            <a:custGeom>
              <a:avLst/>
              <a:gdLst/>
              <a:ahLst/>
              <a:cxnLst/>
              <a:rect l="l" t="t" r="r" b="b"/>
              <a:pathLst>
                <a:path w="39825" h="31766" extrusionOk="0">
                  <a:moveTo>
                    <a:pt x="3713" y="0"/>
                  </a:moveTo>
                  <a:cubicBezTo>
                    <a:pt x="3703" y="5"/>
                    <a:pt x="3698" y="10"/>
                    <a:pt x="3686" y="16"/>
                  </a:cubicBezTo>
                  <a:cubicBezTo>
                    <a:pt x="3621" y="59"/>
                    <a:pt x="3557" y="112"/>
                    <a:pt x="3504" y="166"/>
                  </a:cubicBezTo>
                  <a:cubicBezTo>
                    <a:pt x="3509" y="177"/>
                    <a:pt x="3520" y="182"/>
                    <a:pt x="3525" y="194"/>
                  </a:cubicBezTo>
                  <a:cubicBezTo>
                    <a:pt x="3633" y="338"/>
                    <a:pt x="3713" y="504"/>
                    <a:pt x="3762" y="698"/>
                  </a:cubicBezTo>
                  <a:cubicBezTo>
                    <a:pt x="3621" y="913"/>
                    <a:pt x="3530" y="1220"/>
                    <a:pt x="3482" y="1622"/>
                  </a:cubicBezTo>
                  <a:cubicBezTo>
                    <a:pt x="2402" y="9981"/>
                    <a:pt x="1274" y="18341"/>
                    <a:pt x="120" y="26689"/>
                  </a:cubicBezTo>
                  <a:cubicBezTo>
                    <a:pt x="65" y="27076"/>
                    <a:pt x="135" y="27806"/>
                    <a:pt x="23" y="27892"/>
                  </a:cubicBezTo>
                  <a:cubicBezTo>
                    <a:pt x="16" y="27897"/>
                    <a:pt x="6" y="27902"/>
                    <a:pt x="1" y="27902"/>
                  </a:cubicBezTo>
                  <a:cubicBezTo>
                    <a:pt x="76" y="27957"/>
                    <a:pt x="629" y="27924"/>
                    <a:pt x="931" y="27967"/>
                  </a:cubicBezTo>
                  <a:cubicBezTo>
                    <a:pt x="3472" y="28296"/>
                    <a:pt x="6023" y="28521"/>
                    <a:pt x="8575" y="28789"/>
                  </a:cubicBezTo>
                  <a:cubicBezTo>
                    <a:pt x="8599" y="28784"/>
                    <a:pt x="8633" y="28782"/>
                    <a:pt x="8673" y="28782"/>
                  </a:cubicBezTo>
                  <a:cubicBezTo>
                    <a:pt x="9083" y="28782"/>
                    <a:pt x="10250" y="29030"/>
                    <a:pt x="10670" y="29080"/>
                  </a:cubicBezTo>
                  <a:cubicBezTo>
                    <a:pt x="13619" y="29424"/>
                    <a:pt x="16564" y="29772"/>
                    <a:pt x="19512" y="30094"/>
                  </a:cubicBezTo>
                  <a:cubicBezTo>
                    <a:pt x="22902" y="30460"/>
                    <a:pt x="26293" y="30803"/>
                    <a:pt x="29683" y="31158"/>
                  </a:cubicBezTo>
                  <a:cubicBezTo>
                    <a:pt x="29705" y="31155"/>
                    <a:pt x="29730" y="31154"/>
                    <a:pt x="29757" y="31154"/>
                  </a:cubicBezTo>
                  <a:cubicBezTo>
                    <a:pt x="30140" y="31154"/>
                    <a:pt x="30989" y="31435"/>
                    <a:pt x="31277" y="31435"/>
                  </a:cubicBezTo>
                  <a:cubicBezTo>
                    <a:pt x="31291" y="31435"/>
                    <a:pt x="31304" y="31434"/>
                    <a:pt x="31315" y="31433"/>
                  </a:cubicBezTo>
                  <a:cubicBezTo>
                    <a:pt x="31418" y="31421"/>
                    <a:pt x="31511" y="31416"/>
                    <a:pt x="31594" y="31416"/>
                  </a:cubicBezTo>
                  <a:cubicBezTo>
                    <a:pt x="31984" y="31416"/>
                    <a:pt x="32181" y="31535"/>
                    <a:pt x="32282" y="31733"/>
                  </a:cubicBezTo>
                  <a:cubicBezTo>
                    <a:pt x="32470" y="31745"/>
                    <a:pt x="32664" y="31755"/>
                    <a:pt x="32852" y="31760"/>
                  </a:cubicBezTo>
                  <a:cubicBezTo>
                    <a:pt x="32901" y="31760"/>
                    <a:pt x="32943" y="31760"/>
                    <a:pt x="32986" y="31765"/>
                  </a:cubicBezTo>
                  <a:cubicBezTo>
                    <a:pt x="33144" y="31580"/>
                    <a:pt x="33360" y="31469"/>
                    <a:pt x="33658" y="31469"/>
                  </a:cubicBezTo>
                  <a:cubicBezTo>
                    <a:pt x="33888" y="31469"/>
                    <a:pt x="34167" y="31535"/>
                    <a:pt x="34506" y="31685"/>
                  </a:cubicBezTo>
                  <a:cubicBezTo>
                    <a:pt x="34557" y="31708"/>
                    <a:pt x="34613" y="31716"/>
                    <a:pt x="34673" y="31716"/>
                  </a:cubicBezTo>
                  <a:cubicBezTo>
                    <a:pt x="34819" y="31716"/>
                    <a:pt x="34985" y="31668"/>
                    <a:pt x="35135" y="31668"/>
                  </a:cubicBezTo>
                  <a:cubicBezTo>
                    <a:pt x="35140" y="31668"/>
                    <a:pt x="35145" y="31668"/>
                    <a:pt x="35151" y="31669"/>
                  </a:cubicBezTo>
                  <a:cubicBezTo>
                    <a:pt x="36092" y="31696"/>
                    <a:pt x="37037" y="31723"/>
                    <a:pt x="37977" y="31755"/>
                  </a:cubicBezTo>
                  <a:cubicBezTo>
                    <a:pt x="37950" y="31728"/>
                    <a:pt x="37923" y="31706"/>
                    <a:pt x="37897" y="31680"/>
                  </a:cubicBezTo>
                  <a:cubicBezTo>
                    <a:pt x="37816" y="31589"/>
                    <a:pt x="37762" y="31487"/>
                    <a:pt x="37724" y="31378"/>
                  </a:cubicBezTo>
                  <a:cubicBezTo>
                    <a:pt x="37885" y="31255"/>
                    <a:pt x="37929" y="31019"/>
                    <a:pt x="37929" y="30674"/>
                  </a:cubicBezTo>
                  <a:cubicBezTo>
                    <a:pt x="37923" y="29960"/>
                    <a:pt x="37999" y="29241"/>
                    <a:pt x="38047" y="28526"/>
                  </a:cubicBezTo>
                  <a:cubicBezTo>
                    <a:pt x="38014" y="28058"/>
                    <a:pt x="38095" y="27619"/>
                    <a:pt x="38133" y="27140"/>
                  </a:cubicBezTo>
                  <a:cubicBezTo>
                    <a:pt x="38165" y="26727"/>
                    <a:pt x="38175" y="26313"/>
                    <a:pt x="38181" y="25899"/>
                  </a:cubicBezTo>
                  <a:cubicBezTo>
                    <a:pt x="38116" y="25690"/>
                    <a:pt x="38219" y="25415"/>
                    <a:pt x="38230" y="25206"/>
                  </a:cubicBezTo>
                  <a:cubicBezTo>
                    <a:pt x="38509" y="20409"/>
                    <a:pt x="38788" y="15611"/>
                    <a:pt x="39090" y="10819"/>
                  </a:cubicBezTo>
                  <a:cubicBezTo>
                    <a:pt x="39207" y="10567"/>
                    <a:pt x="39395" y="10390"/>
                    <a:pt x="39653" y="10293"/>
                  </a:cubicBezTo>
                  <a:cubicBezTo>
                    <a:pt x="39658" y="10255"/>
                    <a:pt x="39658" y="10218"/>
                    <a:pt x="39663" y="10181"/>
                  </a:cubicBezTo>
                  <a:cubicBezTo>
                    <a:pt x="39502" y="9992"/>
                    <a:pt x="39476" y="9702"/>
                    <a:pt x="39509" y="9288"/>
                  </a:cubicBezTo>
                  <a:cubicBezTo>
                    <a:pt x="39626" y="7828"/>
                    <a:pt x="39648" y="6355"/>
                    <a:pt x="39760" y="4894"/>
                  </a:cubicBezTo>
                  <a:cubicBezTo>
                    <a:pt x="39824" y="4104"/>
                    <a:pt x="39675" y="3722"/>
                    <a:pt x="38740" y="3670"/>
                  </a:cubicBezTo>
                  <a:cubicBezTo>
                    <a:pt x="35989" y="3508"/>
                    <a:pt x="33249" y="3202"/>
                    <a:pt x="30499" y="3003"/>
                  </a:cubicBezTo>
                  <a:cubicBezTo>
                    <a:pt x="30102" y="2976"/>
                    <a:pt x="29864" y="2901"/>
                    <a:pt x="29747" y="2696"/>
                  </a:cubicBezTo>
                  <a:cubicBezTo>
                    <a:pt x="29683" y="2686"/>
                    <a:pt x="29613" y="2681"/>
                    <a:pt x="29542" y="2675"/>
                  </a:cubicBezTo>
                  <a:cubicBezTo>
                    <a:pt x="29301" y="2648"/>
                    <a:pt x="29065" y="2626"/>
                    <a:pt x="28823" y="2599"/>
                  </a:cubicBezTo>
                  <a:cubicBezTo>
                    <a:pt x="28768" y="2626"/>
                    <a:pt x="28710" y="2654"/>
                    <a:pt x="28646" y="2670"/>
                  </a:cubicBezTo>
                  <a:cubicBezTo>
                    <a:pt x="27620" y="2589"/>
                    <a:pt x="26593" y="2503"/>
                    <a:pt x="25567" y="2423"/>
                  </a:cubicBezTo>
                  <a:cubicBezTo>
                    <a:pt x="24015" y="2229"/>
                    <a:pt x="22451" y="2106"/>
                    <a:pt x="20893" y="1950"/>
                  </a:cubicBezTo>
                  <a:lnTo>
                    <a:pt x="20893" y="1950"/>
                  </a:lnTo>
                  <a:cubicBezTo>
                    <a:pt x="20904" y="1972"/>
                    <a:pt x="20920" y="1987"/>
                    <a:pt x="20931" y="2009"/>
                  </a:cubicBezTo>
                  <a:cubicBezTo>
                    <a:pt x="20442" y="1950"/>
                    <a:pt x="19948" y="1897"/>
                    <a:pt x="19460" y="1843"/>
                  </a:cubicBezTo>
                  <a:lnTo>
                    <a:pt x="19460" y="1837"/>
                  </a:lnTo>
                  <a:cubicBezTo>
                    <a:pt x="19271" y="1826"/>
                    <a:pt x="19083" y="1821"/>
                    <a:pt x="18895" y="1805"/>
                  </a:cubicBezTo>
                  <a:cubicBezTo>
                    <a:pt x="17477" y="1697"/>
                    <a:pt x="16043" y="1461"/>
                    <a:pt x="14650" y="1230"/>
                  </a:cubicBezTo>
                  <a:lnTo>
                    <a:pt x="14307" y="1176"/>
                  </a:lnTo>
                  <a:cubicBezTo>
                    <a:pt x="11756" y="886"/>
                    <a:pt x="9198" y="596"/>
                    <a:pt x="6646" y="306"/>
                  </a:cubicBezTo>
                  <a:cubicBezTo>
                    <a:pt x="6185" y="229"/>
                    <a:pt x="5723" y="161"/>
                    <a:pt x="5252" y="161"/>
                  </a:cubicBezTo>
                  <a:cubicBezTo>
                    <a:pt x="5235" y="161"/>
                    <a:pt x="5218" y="161"/>
                    <a:pt x="5201" y="161"/>
                  </a:cubicBezTo>
                  <a:cubicBezTo>
                    <a:pt x="4707" y="107"/>
                    <a:pt x="4207" y="59"/>
                    <a:pt x="37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4"/>
            <p:cNvSpPr/>
            <p:nvPr/>
          </p:nvSpPr>
          <p:spPr>
            <a:xfrm>
              <a:off x="5321502" y="2158043"/>
              <a:ext cx="287493" cy="319702"/>
            </a:xfrm>
            <a:custGeom>
              <a:avLst/>
              <a:gdLst/>
              <a:ahLst/>
              <a:cxnLst/>
              <a:rect l="l" t="t" r="r" b="b"/>
              <a:pathLst>
                <a:path w="23064" h="25648" extrusionOk="0">
                  <a:moveTo>
                    <a:pt x="21135" y="1"/>
                  </a:moveTo>
                  <a:cubicBezTo>
                    <a:pt x="20964" y="1"/>
                    <a:pt x="20786" y="55"/>
                    <a:pt x="20597" y="162"/>
                  </a:cubicBezTo>
                  <a:cubicBezTo>
                    <a:pt x="20227" y="372"/>
                    <a:pt x="19835" y="549"/>
                    <a:pt x="19422" y="737"/>
                  </a:cubicBezTo>
                  <a:cubicBezTo>
                    <a:pt x="18288" y="1252"/>
                    <a:pt x="17111" y="1784"/>
                    <a:pt x="16343" y="3009"/>
                  </a:cubicBezTo>
                  <a:cubicBezTo>
                    <a:pt x="15886" y="3734"/>
                    <a:pt x="15118" y="3858"/>
                    <a:pt x="14232" y="4003"/>
                  </a:cubicBezTo>
                  <a:cubicBezTo>
                    <a:pt x="13442" y="4126"/>
                    <a:pt x="12566" y="4266"/>
                    <a:pt x="11874" y="4890"/>
                  </a:cubicBezTo>
                  <a:cubicBezTo>
                    <a:pt x="11524" y="4734"/>
                    <a:pt x="11165" y="4652"/>
                    <a:pt x="10815" y="4578"/>
                  </a:cubicBezTo>
                  <a:cubicBezTo>
                    <a:pt x="10407" y="4491"/>
                    <a:pt x="10020" y="4406"/>
                    <a:pt x="9687" y="4196"/>
                  </a:cubicBezTo>
                  <a:cubicBezTo>
                    <a:pt x="9182" y="3869"/>
                    <a:pt x="8505" y="3498"/>
                    <a:pt x="7721" y="3498"/>
                  </a:cubicBezTo>
                  <a:cubicBezTo>
                    <a:pt x="7646" y="3498"/>
                    <a:pt x="7565" y="3504"/>
                    <a:pt x="7485" y="3509"/>
                  </a:cubicBezTo>
                  <a:cubicBezTo>
                    <a:pt x="7485" y="3509"/>
                    <a:pt x="3761" y="4416"/>
                    <a:pt x="2311" y="4545"/>
                  </a:cubicBezTo>
                  <a:cubicBezTo>
                    <a:pt x="1570" y="4610"/>
                    <a:pt x="1113" y="4647"/>
                    <a:pt x="838" y="4781"/>
                  </a:cubicBezTo>
                  <a:cubicBezTo>
                    <a:pt x="597" y="4761"/>
                    <a:pt x="361" y="4749"/>
                    <a:pt x="114" y="4739"/>
                  </a:cubicBezTo>
                  <a:cubicBezTo>
                    <a:pt x="76" y="4798"/>
                    <a:pt x="49" y="4868"/>
                    <a:pt x="22" y="4943"/>
                  </a:cubicBezTo>
                  <a:cubicBezTo>
                    <a:pt x="49" y="5577"/>
                    <a:pt x="0" y="6222"/>
                    <a:pt x="280" y="6893"/>
                  </a:cubicBezTo>
                  <a:cubicBezTo>
                    <a:pt x="307" y="6861"/>
                    <a:pt x="329" y="6834"/>
                    <a:pt x="355" y="6812"/>
                  </a:cubicBezTo>
                  <a:cubicBezTo>
                    <a:pt x="463" y="7580"/>
                    <a:pt x="587" y="8349"/>
                    <a:pt x="640" y="9123"/>
                  </a:cubicBezTo>
                  <a:cubicBezTo>
                    <a:pt x="684" y="9692"/>
                    <a:pt x="726" y="10261"/>
                    <a:pt x="774" y="10826"/>
                  </a:cubicBezTo>
                  <a:cubicBezTo>
                    <a:pt x="710" y="10836"/>
                    <a:pt x="640" y="10841"/>
                    <a:pt x="575" y="10853"/>
                  </a:cubicBezTo>
                  <a:cubicBezTo>
                    <a:pt x="796" y="12797"/>
                    <a:pt x="1016" y="14741"/>
                    <a:pt x="1237" y="16692"/>
                  </a:cubicBezTo>
                  <a:cubicBezTo>
                    <a:pt x="1237" y="17218"/>
                    <a:pt x="1225" y="17746"/>
                    <a:pt x="1220" y="18272"/>
                  </a:cubicBezTo>
                  <a:cubicBezTo>
                    <a:pt x="1199" y="19598"/>
                    <a:pt x="1398" y="20791"/>
                    <a:pt x="1790" y="22021"/>
                  </a:cubicBezTo>
                  <a:cubicBezTo>
                    <a:pt x="1812" y="22194"/>
                    <a:pt x="1827" y="22360"/>
                    <a:pt x="1849" y="22526"/>
                  </a:cubicBezTo>
                  <a:cubicBezTo>
                    <a:pt x="1902" y="22580"/>
                    <a:pt x="1892" y="22854"/>
                    <a:pt x="1892" y="22854"/>
                  </a:cubicBezTo>
                  <a:cubicBezTo>
                    <a:pt x="2005" y="22715"/>
                    <a:pt x="2268" y="22413"/>
                    <a:pt x="2429" y="22306"/>
                  </a:cubicBezTo>
                  <a:cubicBezTo>
                    <a:pt x="2632" y="22436"/>
                    <a:pt x="2874" y="22504"/>
                    <a:pt x="3166" y="22504"/>
                  </a:cubicBezTo>
                  <a:cubicBezTo>
                    <a:pt x="3246" y="22504"/>
                    <a:pt x="3330" y="22499"/>
                    <a:pt x="3417" y="22489"/>
                  </a:cubicBezTo>
                  <a:cubicBezTo>
                    <a:pt x="3520" y="22462"/>
                    <a:pt x="3627" y="22445"/>
                    <a:pt x="3746" y="22430"/>
                  </a:cubicBezTo>
                  <a:cubicBezTo>
                    <a:pt x="3767" y="22360"/>
                    <a:pt x="3778" y="22258"/>
                    <a:pt x="3821" y="22247"/>
                  </a:cubicBezTo>
                  <a:cubicBezTo>
                    <a:pt x="3844" y="22239"/>
                    <a:pt x="3865" y="22236"/>
                    <a:pt x="3885" y="22236"/>
                  </a:cubicBezTo>
                  <a:cubicBezTo>
                    <a:pt x="3979" y="22236"/>
                    <a:pt x="4021" y="22317"/>
                    <a:pt x="4030" y="22424"/>
                  </a:cubicBezTo>
                  <a:cubicBezTo>
                    <a:pt x="4197" y="22435"/>
                    <a:pt x="4314" y="22494"/>
                    <a:pt x="4299" y="22687"/>
                  </a:cubicBezTo>
                  <a:cubicBezTo>
                    <a:pt x="4317" y="22687"/>
                    <a:pt x="4334" y="22686"/>
                    <a:pt x="4351" y="22686"/>
                  </a:cubicBezTo>
                  <a:cubicBezTo>
                    <a:pt x="4512" y="22686"/>
                    <a:pt x="4621" y="22736"/>
                    <a:pt x="4572" y="22945"/>
                  </a:cubicBezTo>
                  <a:cubicBezTo>
                    <a:pt x="4635" y="22919"/>
                    <a:pt x="4690" y="22908"/>
                    <a:pt x="4740" y="22908"/>
                  </a:cubicBezTo>
                  <a:cubicBezTo>
                    <a:pt x="4917" y="22908"/>
                    <a:pt x="5019" y="23056"/>
                    <a:pt x="5100" y="23241"/>
                  </a:cubicBezTo>
                  <a:lnTo>
                    <a:pt x="5078" y="23219"/>
                  </a:lnTo>
                  <a:lnTo>
                    <a:pt x="5078" y="23219"/>
                  </a:lnTo>
                  <a:cubicBezTo>
                    <a:pt x="5502" y="24347"/>
                    <a:pt x="6727" y="24111"/>
                    <a:pt x="7500" y="24649"/>
                  </a:cubicBezTo>
                  <a:cubicBezTo>
                    <a:pt x="8000" y="24991"/>
                    <a:pt x="8505" y="25121"/>
                    <a:pt x="9002" y="25121"/>
                  </a:cubicBezTo>
                  <a:cubicBezTo>
                    <a:pt x="9835" y="25121"/>
                    <a:pt x="10642" y="24755"/>
                    <a:pt x="11353" y="24411"/>
                  </a:cubicBezTo>
                  <a:cubicBezTo>
                    <a:pt x="11735" y="24226"/>
                    <a:pt x="12008" y="24110"/>
                    <a:pt x="12248" y="24110"/>
                  </a:cubicBezTo>
                  <a:cubicBezTo>
                    <a:pt x="12510" y="24110"/>
                    <a:pt x="12734" y="24248"/>
                    <a:pt x="13023" y="24584"/>
                  </a:cubicBezTo>
                  <a:cubicBezTo>
                    <a:pt x="13114" y="24691"/>
                    <a:pt x="13216" y="24788"/>
                    <a:pt x="13324" y="24879"/>
                  </a:cubicBezTo>
                  <a:cubicBezTo>
                    <a:pt x="13647" y="25159"/>
                    <a:pt x="14022" y="25385"/>
                    <a:pt x="14361" y="25648"/>
                  </a:cubicBezTo>
                  <a:cubicBezTo>
                    <a:pt x="14463" y="25636"/>
                    <a:pt x="14559" y="25599"/>
                    <a:pt x="14656" y="25556"/>
                  </a:cubicBezTo>
                  <a:cubicBezTo>
                    <a:pt x="14869" y="25460"/>
                    <a:pt x="15076" y="25329"/>
                    <a:pt x="15313" y="25329"/>
                  </a:cubicBezTo>
                  <a:cubicBezTo>
                    <a:pt x="15368" y="25329"/>
                    <a:pt x="15425" y="25336"/>
                    <a:pt x="15484" y="25353"/>
                  </a:cubicBezTo>
                  <a:cubicBezTo>
                    <a:pt x="15414" y="24917"/>
                    <a:pt x="15623" y="24676"/>
                    <a:pt x="16032" y="24562"/>
                  </a:cubicBezTo>
                  <a:cubicBezTo>
                    <a:pt x="16317" y="23654"/>
                    <a:pt x="15844" y="22682"/>
                    <a:pt x="16310" y="21780"/>
                  </a:cubicBezTo>
                  <a:cubicBezTo>
                    <a:pt x="16489" y="21441"/>
                    <a:pt x="16626" y="21103"/>
                    <a:pt x="16893" y="21103"/>
                  </a:cubicBezTo>
                  <a:cubicBezTo>
                    <a:pt x="17017" y="21103"/>
                    <a:pt x="17169" y="21175"/>
                    <a:pt x="17366" y="21353"/>
                  </a:cubicBezTo>
                  <a:lnTo>
                    <a:pt x="17366" y="21353"/>
                  </a:lnTo>
                  <a:cubicBezTo>
                    <a:pt x="17363" y="21352"/>
                    <a:pt x="17361" y="21350"/>
                    <a:pt x="17359" y="21349"/>
                  </a:cubicBezTo>
                  <a:lnTo>
                    <a:pt x="17359" y="21349"/>
                  </a:lnTo>
                  <a:lnTo>
                    <a:pt x="17386" y="21371"/>
                  </a:lnTo>
                  <a:cubicBezTo>
                    <a:pt x="17379" y="21365"/>
                    <a:pt x="17372" y="21359"/>
                    <a:pt x="17366" y="21353"/>
                  </a:cubicBezTo>
                  <a:lnTo>
                    <a:pt x="17366" y="21353"/>
                  </a:lnTo>
                  <a:cubicBezTo>
                    <a:pt x="17532" y="21439"/>
                    <a:pt x="17688" y="21498"/>
                    <a:pt x="17806" y="21498"/>
                  </a:cubicBezTo>
                  <a:cubicBezTo>
                    <a:pt x="17987" y="21498"/>
                    <a:pt x="18078" y="21360"/>
                    <a:pt x="17981" y="20969"/>
                  </a:cubicBezTo>
                  <a:cubicBezTo>
                    <a:pt x="17837" y="20362"/>
                    <a:pt x="18003" y="19905"/>
                    <a:pt x="18427" y="19502"/>
                  </a:cubicBezTo>
                  <a:cubicBezTo>
                    <a:pt x="18433" y="19077"/>
                    <a:pt x="18599" y="18755"/>
                    <a:pt x="18997" y="18572"/>
                  </a:cubicBezTo>
                  <a:lnTo>
                    <a:pt x="19035" y="18508"/>
                  </a:lnTo>
                  <a:cubicBezTo>
                    <a:pt x="19169" y="18428"/>
                    <a:pt x="19298" y="18346"/>
                    <a:pt x="19432" y="18266"/>
                  </a:cubicBezTo>
                  <a:cubicBezTo>
                    <a:pt x="20726" y="18036"/>
                    <a:pt x="22221" y="16434"/>
                    <a:pt x="22377" y="15140"/>
                  </a:cubicBezTo>
                  <a:cubicBezTo>
                    <a:pt x="22397" y="14973"/>
                    <a:pt x="22419" y="14801"/>
                    <a:pt x="22446" y="14629"/>
                  </a:cubicBezTo>
                  <a:cubicBezTo>
                    <a:pt x="22521" y="14113"/>
                    <a:pt x="22618" y="13603"/>
                    <a:pt x="22699" y="13092"/>
                  </a:cubicBezTo>
                  <a:cubicBezTo>
                    <a:pt x="22280" y="12529"/>
                    <a:pt x="22816" y="11621"/>
                    <a:pt x="22172" y="11078"/>
                  </a:cubicBezTo>
                  <a:cubicBezTo>
                    <a:pt x="22156" y="10680"/>
                    <a:pt x="22139" y="10347"/>
                    <a:pt x="22145" y="10068"/>
                  </a:cubicBezTo>
                  <a:cubicBezTo>
                    <a:pt x="22199" y="9982"/>
                    <a:pt x="22248" y="9901"/>
                    <a:pt x="22268" y="9821"/>
                  </a:cubicBezTo>
                  <a:cubicBezTo>
                    <a:pt x="22355" y="9504"/>
                    <a:pt x="22409" y="9192"/>
                    <a:pt x="22435" y="8881"/>
                  </a:cubicBezTo>
                  <a:cubicBezTo>
                    <a:pt x="22446" y="8870"/>
                    <a:pt x="22446" y="8865"/>
                    <a:pt x="22451" y="8859"/>
                  </a:cubicBezTo>
                  <a:cubicBezTo>
                    <a:pt x="22451" y="8843"/>
                    <a:pt x="22972" y="8741"/>
                    <a:pt x="22972" y="8725"/>
                  </a:cubicBezTo>
                  <a:cubicBezTo>
                    <a:pt x="23064" y="7570"/>
                    <a:pt x="22295" y="6528"/>
                    <a:pt x="22139" y="5400"/>
                  </a:cubicBezTo>
                  <a:cubicBezTo>
                    <a:pt x="22027" y="4771"/>
                    <a:pt x="21973" y="4132"/>
                    <a:pt x="21887" y="3498"/>
                  </a:cubicBezTo>
                  <a:cubicBezTo>
                    <a:pt x="21849" y="3202"/>
                    <a:pt x="21802" y="2907"/>
                    <a:pt x="21747" y="2611"/>
                  </a:cubicBezTo>
                  <a:cubicBezTo>
                    <a:pt x="21693" y="2423"/>
                    <a:pt x="21673" y="2241"/>
                    <a:pt x="21651" y="2069"/>
                  </a:cubicBezTo>
                  <a:cubicBezTo>
                    <a:pt x="21597" y="1746"/>
                    <a:pt x="21544" y="1424"/>
                    <a:pt x="21500" y="1102"/>
                  </a:cubicBezTo>
                  <a:cubicBezTo>
                    <a:pt x="21425" y="876"/>
                    <a:pt x="21383" y="598"/>
                    <a:pt x="21194" y="543"/>
                  </a:cubicBezTo>
                  <a:cubicBezTo>
                    <a:pt x="21178" y="355"/>
                    <a:pt x="21194" y="178"/>
                    <a:pt x="21232" y="17"/>
                  </a:cubicBezTo>
                  <a:cubicBezTo>
                    <a:pt x="21200" y="11"/>
                    <a:pt x="21167" y="1"/>
                    <a:pt x="2113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4"/>
            <p:cNvSpPr/>
            <p:nvPr/>
          </p:nvSpPr>
          <p:spPr>
            <a:xfrm>
              <a:off x="5629612" y="1810369"/>
              <a:ext cx="408964" cy="354392"/>
            </a:xfrm>
            <a:custGeom>
              <a:avLst/>
              <a:gdLst/>
              <a:ahLst/>
              <a:cxnLst/>
              <a:rect l="l" t="t" r="r" b="b"/>
              <a:pathLst>
                <a:path w="32809" h="28431" extrusionOk="0">
                  <a:moveTo>
                    <a:pt x="27044" y="1"/>
                  </a:moveTo>
                  <a:cubicBezTo>
                    <a:pt x="26840" y="1"/>
                    <a:pt x="26642" y="53"/>
                    <a:pt x="26448" y="102"/>
                  </a:cubicBezTo>
                  <a:cubicBezTo>
                    <a:pt x="26394" y="118"/>
                    <a:pt x="26340" y="135"/>
                    <a:pt x="26287" y="145"/>
                  </a:cubicBezTo>
                  <a:cubicBezTo>
                    <a:pt x="25851" y="253"/>
                    <a:pt x="25417" y="382"/>
                    <a:pt x="24998" y="511"/>
                  </a:cubicBezTo>
                  <a:cubicBezTo>
                    <a:pt x="24051" y="790"/>
                    <a:pt x="23155" y="1059"/>
                    <a:pt x="22263" y="1085"/>
                  </a:cubicBezTo>
                  <a:cubicBezTo>
                    <a:pt x="19980" y="1156"/>
                    <a:pt x="18829" y="2590"/>
                    <a:pt x="17723" y="3970"/>
                  </a:cubicBezTo>
                  <a:lnTo>
                    <a:pt x="17637" y="4077"/>
                  </a:lnTo>
                  <a:cubicBezTo>
                    <a:pt x="17106" y="4739"/>
                    <a:pt x="16778" y="5507"/>
                    <a:pt x="16461" y="6249"/>
                  </a:cubicBezTo>
                  <a:cubicBezTo>
                    <a:pt x="16005" y="7328"/>
                    <a:pt x="15569" y="8349"/>
                    <a:pt x="14542" y="8939"/>
                  </a:cubicBezTo>
                  <a:cubicBezTo>
                    <a:pt x="14237" y="9111"/>
                    <a:pt x="14065" y="9460"/>
                    <a:pt x="14103" y="9820"/>
                  </a:cubicBezTo>
                  <a:cubicBezTo>
                    <a:pt x="14140" y="10137"/>
                    <a:pt x="14339" y="10385"/>
                    <a:pt x="14613" y="10471"/>
                  </a:cubicBezTo>
                  <a:cubicBezTo>
                    <a:pt x="14973" y="10578"/>
                    <a:pt x="15005" y="10702"/>
                    <a:pt x="15032" y="11282"/>
                  </a:cubicBezTo>
                  <a:cubicBezTo>
                    <a:pt x="15043" y="11588"/>
                    <a:pt x="15058" y="11937"/>
                    <a:pt x="15214" y="12265"/>
                  </a:cubicBezTo>
                  <a:cubicBezTo>
                    <a:pt x="15284" y="12416"/>
                    <a:pt x="15355" y="12631"/>
                    <a:pt x="15295" y="12792"/>
                  </a:cubicBezTo>
                  <a:cubicBezTo>
                    <a:pt x="15226" y="12958"/>
                    <a:pt x="15016" y="13076"/>
                    <a:pt x="14849" y="13147"/>
                  </a:cubicBezTo>
                  <a:cubicBezTo>
                    <a:pt x="14393" y="13334"/>
                    <a:pt x="14022" y="13662"/>
                    <a:pt x="13721" y="14139"/>
                  </a:cubicBezTo>
                  <a:cubicBezTo>
                    <a:pt x="13211" y="14945"/>
                    <a:pt x="12394" y="15150"/>
                    <a:pt x="11443" y="15381"/>
                  </a:cubicBezTo>
                  <a:cubicBezTo>
                    <a:pt x="10815" y="15537"/>
                    <a:pt x="10170" y="15698"/>
                    <a:pt x="9585" y="16053"/>
                  </a:cubicBezTo>
                  <a:cubicBezTo>
                    <a:pt x="8876" y="15714"/>
                    <a:pt x="8160" y="15547"/>
                    <a:pt x="7398" y="15547"/>
                  </a:cubicBezTo>
                  <a:cubicBezTo>
                    <a:pt x="5883" y="15547"/>
                    <a:pt x="4438" y="16251"/>
                    <a:pt x="3278" y="16815"/>
                  </a:cubicBezTo>
                  <a:cubicBezTo>
                    <a:pt x="2724" y="17089"/>
                    <a:pt x="2343" y="17595"/>
                    <a:pt x="2262" y="18168"/>
                  </a:cubicBezTo>
                  <a:cubicBezTo>
                    <a:pt x="2182" y="18728"/>
                    <a:pt x="2385" y="19271"/>
                    <a:pt x="2821" y="19663"/>
                  </a:cubicBezTo>
                  <a:cubicBezTo>
                    <a:pt x="3530" y="20302"/>
                    <a:pt x="3551" y="20903"/>
                    <a:pt x="2886" y="21741"/>
                  </a:cubicBezTo>
                  <a:cubicBezTo>
                    <a:pt x="2192" y="22611"/>
                    <a:pt x="1440" y="23397"/>
                    <a:pt x="656" y="24074"/>
                  </a:cubicBezTo>
                  <a:cubicBezTo>
                    <a:pt x="414" y="24282"/>
                    <a:pt x="161" y="24535"/>
                    <a:pt x="0" y="24847"/>
                  </a:cubicBezTo>
                  <a:cubicBezTo>
                    <a:pt x="37" y="24847"/>
                    <a:pt x="76" y="24852"/>
                    <a:pt x="108" y="24863"/>
                  </a:cubicBezTo>
                  <a:cubicBezTo>
                    <a:pt x="263" y="24900"/>
                    <a:pt x="387" y="25008"/>
                    <a:pt x="457" y="25142"/>
                  </a:cubicBezTo>
                  <a:cubicBezTo>
                    <a:pt x="312" y="25443"/>
                    <a:pt x="307" y="25765"/>
                    <a:pt x="484" y="26174"/>
                  </a:cubicBezTo>
                  <a:cubicBezTo>
                    <a:pt x="650" y="26564"/>
                    <a:pt x="890" y="26676"/>
                    <a:pt x="1149" y="26676"/>
                  </a:cubicBezTo>
                  <a:cubicBezTo>
                    <a:pt x="1425" y="26676"/>
                    <a:pt x="1723" y="26549"/>
                    <a:pt x="1978" y="26496"/>
                  </a:cubicBezTo>
                  <a:cubicBezTo>
                    <a:pt x="4755" y="25948"/>
                    <a:pt x="7510" y="25314"/>
                    <a:pt x="10294" y="24783"/>
                  </a:cubicBezTo>
                  <a:cubicBezTo>
                    <a:pt x="10554" y="24734"/>
                    <a:pt x="10869" y="24562"/>
                    <a:pt x="11175" y="24562"/>
                  </a:cubicBezTo>
                  <a:cubicBezTo>
                    <a:pt x="11242" y="24562"/>
                    <a:pt x="11308" y="24570"/>
                    <a:pt x="11373" y="24589"/>
                  </a:cubicBezTo>
                  <a:cubicBezTo>
                    <a:pt x="11792" y="24545"/>
                    <a:pt x="12206" y="24471"/>
                    <a:pt x="12615" y="24384"/>
                  </a:cubicBezTo>
                  <a:cubicBezTo>
                    <a:pt x="12615" y="24364"/>
                    <a:pt x="12608" y="24342"/>
                    <a:pt x="12608" y="24320"/>
                  </a:cubicBezTo>
                  <a:lnTo>
                    <a:pt x="21844" y="22423"/>
                  </a:lnTo>
                  <a:cubicBezTo>
                    <a:pt x="21859" y="22418"/>
                    <a:pt x="21871" y="22413"/>
                    <a:pt x="21886" y="22413"/>
                  </a:cubicBezTo>
                  <a:cubicBezTo>
                    <a:pt x="21956" y="22397"/>
                    <a:pt x="22021" y="22386"/>
                    <a:pt x="22091" y="22370"/>
                  </a:cubicBezTo>
                  <a:cubicBezTo>
                    <a:pt x="22102" y="22483"/>
                    <a:pt x="22117" y="22584"/>
                    <a:pt x="22139" y="22681"/>
                  </a:cubicBezTo>
                  <a:cubicBezTo>
                    <a:pt x="22719" y="23584"/>
                    <a:pt x="23703" y="24255"/>
                    <a:pt x="24589" y="24808"/>
                  </a:cubicBezTo>
                  <a:cubicBezTo>
                    <a:pt x="25239" y="25217"/>
                    <a:pt x="25970" y="25743"/>
                    <a:pt x="26733" y="26040"/>
                  </a:cubicBezTo>
                  <a:cubicBezTo>
                    <a:pt x="26749" y="26045"/>
                    <a:pt x="26765" y="26050"/>
                    <a:pt x="26781" y="26055"/>
                  </a:cubicBezTo>
                  <a:cubicBezTo>
                    <a:pt x="26926" y="26098"/>
                    <a:pt x="27071" y="26142"/>
                    <a:pt x="27217" y="26184"/>
                  </a:cubicBezTo>
                  <a:cubicBezTo>
                    <a:pt x="27318" y="26211"/>
                    <a:pt x="27420" y="26233"/>
                    <a:pt x="27527" y="26244"/>
                  </a:cubicBezTo>
                  <a:cubicBezTo>
                    <a:pt x="27576" y="26249"/>
                    <a:pt x="27614" y="26281"/>
                    <a:pt x="27636" y="26318"/>
                  </a:cubicBezTo>
                  <a:cubicBezTo>
                    <a:pt x="28860" y="26700"/>
                    <a:pt x="30069" y="27114"/>
                    <a:pt x="31192" y="27699"/>
                  </a:cubicBezTo>
                  <a:cubicBezTo>
                    <a:pt x="31390" y="27801"/>
                    <a:pt x="31551" y="27860"/>
                    <a:pt x="31680" y="27893"/>
                  </a:cubicBezTo>
                  <a:cubicBezTo>
                    <a:pt x="31819" y="28049"/>
                    <a:pt x="31955" y="28220"/>
                    <a:pt x="32072" y="28425"/>
                  </a:cubicBezTo>
                  <a:lnTo>
                    <a:pt x="32077" y="28430"/>
                  </a:lnTo>
                  <a:cubicBezTo>
                    <a:pt x="32518" y="28334"/>
                    <a:pt x="32701" y="27952"/>
                    <a:pt x="32808" y="27630"/>
                  </a:cubicBezTo>
                  <a:lnTo>
                    <a:pt x="32808" y="27630"/>
                  </a:lnTo>
                  <a:cubicBezTo>
                    <a:pt x="32685" y="27651"/>
                    <a:pt x="32551" y="27667"/>
                    <a:pt x="32411" y="27667"/>
                  </a:cubicBezTo>
                  <a:lnTo>
                    <a:pt x="32406" y="27667"/>
                  </a:lnTo>
                  <a:cubicBezTo>
                    <a:pt x="32347" y="27667"/>
                    <a:pt x="32293" y="27657"/>
                    <a:pt x="32238" y="27640"/>
                  </a:cubicBezTo>
                  <a:cubicBezTo>
                    <a:pt x="32298" y="27501"/>
                    <a:pt x="32347" y="27329"/>
                    <a:pt x="32406" y="27136"/>
                  </a:cubicBezTo>
                  <a:cubicBezTo>
                    <a:pt x="32347" y="27071"/>
                    <a:pt x="32238" y="26953"/>
                    <a:pt x="32245" y="26947"/>
                  </a:cubicBezTo>
                  <a:cubicBezTo>
                    <a:pt x="32545" y="26635"/>
                    <a:pt x="32690" y="26323"/>
                    <a:pt x="32739" y="26001"/>
                  </a:cubicBezTo>
                  <a:cubicBezTo>
                    <a:pt x="32761" y="25879"/>
                    <a:pt x="32766" y="25750"/>
                    <a:pt x="32761" y="25621"/>
                  </a:cubicBezTo>
                  <a:cubicBezTo>
                    <a:pt x="32739" y="25041"/>
                    <a:pt x="32496" y="24449"/>
                    <a:pt x="32389" y="23863"/>
                  </a:cubicBezTo>
                  <a:cubicBezTo>
                    <a:pt x="32250" y="23112"/>
                    <a:pt x="32035" y="21957"/>
                    <a:pt x="31879" y="21005"/>
                  </a:cubicBezTo>
                  <a:cubicBezTo>
                    <a:pt x="31896" y="20737"/>
                    <a:pt x="31928" y="20506"/>
                    <a:pt x="31992" y="20313"/>
                  </a:cubicBezTo>
                  <a:lnTo>
                    <a:pt x="31960" y="20313"/>
                  </a:lnTo>
                  <a:cubicBezTo>
                    <a:pt x="31901" y="20313"/>
                    <a:pt x="31847" y="20302"/>
                    <a:pt x="31794" y="20286"/>
                  </a:cubicBezTo>
                  <a:cubicBezTo>
                    <a:pt x="31643" y="19110"/>
                    <a:pt x="31556" y="17927"/>
                    <a:pt x="31626" y="16730"/>
                  </a:cubicBezTo>
                  <a:cubicBezTo>
                    <a:pt x="31653" y="16273"/>
                    <a:pt x="31658" y="15815"/>
                    <a:pt x="31594" y="15371"/>
                  </a:cubicBezTo>
                  <a:cubicBezTo>
                    <a:pt x="31600" y="15354"/>
                    <a:pt x="31611" y="15338"/>
                    <a:pt x="31621" y="15327"/>
                  </a:cubicBezTo>
                  <a:cubicBezTo>
                    <a:pt x="31605" y="15322"/>
                    <a:pt x="31594" y="15311"/>
                    <a:pt x="31578" y="15306"/>
                  </a:cubicBezTo>
                  <a:cubicBezTo>
                    <a:pt x="31541" y="15048"/>
                    <a:pt x="31471" y="14801"/>
                    <a:pt x="31368" y="14553"/>
                  </a:cubicBezTo>
                  <a:cubicBezTo>
                    <a:pt x="31036" y="14365"/>
                    <a:pt x="31020" y="14070"/>
                    <a:pt x="31090" y="13742"/>
                  </a:cubicBezTo>
                  <a:cubicBezTo>
                    <a:pt x="30182" y="12738"/>
                    <a:pt x="30627" y="11421"/>
                    <a:pt x="30299" y="10283"/>
                  </a:cubicBezTo>
                  <a:cubicBezTo>
                    <a:pt x="30036" y="10191"/>
                    <a:pt x="30026" y="9971"/>
                    <a:pt x="30026" y="9745"/>
                  </a:cubicBezTo>
                  <a:cubicBezTo>
                    <a:pt x="30023" y="9745"/>
                    <a:pt x="30019" y="9745"/>
                    <a:pt x="30016" y="9745"/>
                  </a:cubicBezTo>
                  <a:cubicBezTo>
                    <a:pt x="29012" y="9745"/>
                    <a:pt x="29257" y="8986"/>
                    <a:pt x="29230" y="8397"/>
                  </a:cubicBezTo>
                  <a:cubicBezTo>
                    <a:pt x="28548" y="7484"/>
                    <a:pt x="28226" y="6485"/>
                    <a:pt x="28527" y="5346"/>
                  </a:cubicBezTo>
                  <a:cubicBezTo>
                    <a:pt x="28764" y="4437"/>
                    <a:pt x="28162" y="3658"/>
                    <a:pt x="28156" y="2788"/>
                  </a:cubicBezTo>
                  <a:cubicBezTo>
                    <a:pt x="27721" y="2439"/>
                    <a:pt x="27517" y="1875"/>
                    <a:pt x="27485" y="1429"/>
                  </a:cubicBezTo>
                  <a:cubicBezTo>
                    <a:pt x="27468" y="930"/>
                    <a:pt x="27527" y="564"/>
                    <a:pt x="27721" y="286"/>
                  </a:cubicBezTo>
                  <a:cubicBezTo>
                    <a:pt x="27710" y="274"/>
                    <a:pt x="27705" y="264"/>
                    <a:pt x="27694" y="253"/>
                  </a:cubicBezTo>
                  <a:cubicBezTo>
                    <a:pt x="27576" y="140"/>
                    <a:pt x="27371" y="1"/>
                    <a:pt x="2704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4"/>
            <p:cNvSpPr/>
            <p:nvPr/>
          </p:nvSpPr>
          <p:spPr>
            <a:xfrm>
              <a:off x="5585474" y="2089211"/>
              <a:ext cx="383723" cy="253040"/>
            </a:xfrm>
            <a:custGeom>
              <a:avLst/>
              <a:gdLst/>
              <a:ahLst/>
              <a:cxnLst/>
              <a:rect l="l" t="t" r="r" b="b"/>
              <a:pathLst>
                <a:path w="30784" h="20300" extrusionOk="0">
                  <a:moveTo>
                    <a:pt x="25632" y="0"/>
                  </a:moveTo>
                  <a:cubicBezTo>
                    <a:pt x="25562" y="16"/>
                    <a:pt x="25497" y="27"/>
                    <a:pt x="25427" y="43"/>
                  </a:cubicBezTo>
                  <a:cubicBezTo>
                    <a:pt x="25412" y="43"/>
                    <a:pt x="25400" y="48"/>
                    <a:pt x="25385" y="53"/>
                  </a:cubicBezTo>
                  <a:lnTo>
                    <a:pt x="16149" y="1950"/>
                  </a:lnTo>
                  <a:cubicBezTo>
                    <a:pt x="16149" y="1972"/>
                    <a:pt x="16156" y="1994"/>
                    <a:pt x="16156" y="2014"/>
                  </a:cubicBezTo>
                  <a:cubicBezTo>
                    <a:pt x="15747" y="2101"/>
                    <a:pt x="15333" y="2175"/>
                    <a:pt x="14914" y="2219"/>
                  </a:cubicBezTo>
                  <a:cubicBezTo>
                    <a:pt x="14849" y="2200"/>
                    <a:pt x="14783" y="2192"/>
                    <a:pt x="14716" y="2192"/>
                  </a:cubicBezTo>
                  <a:cubicBezTo>
                    <a:pt x="14410" y="2192"/>
                    <a:pt x="14095" y="2364"/>
                    <a:pt x="13835" y="2413"/>
                  </a:cubicBezTo>
                  <a:cubicBezTo>
                    <a:pt x="11051" y="2944"/>
                    <a:pt x="8296" y="3578"/>
                    <a:pt x="5519" y="4126"/>
                  </a:cubicBezTo>
                  <a:cubicBezTo>
                    <a:pt x="5264" y="4179"/>
                    <a:pt x="4966" y="4306"/>
                    <a:pt x="4690" y="4306"/>
                  </a:cubicBezTo>
                  <a:cubicBezTo>
                    <a:pt x="4431" y="4306"/>
                    <a:pt x="4191" y="4194"/>
                    <a:pt x="4025" y="3804"/>
                  </a:cubicBezTo>
                  <a:cubicBezTo>
                    <a:pt x="3848" y="3395"/>
                    <a:pt x="3853" y="3073"/>
                    <a:pt x="3998" y="2772"/>
                  </a:cubicBezTo>
                  <a:cubicBezTo>
                    <a:pt x="3928" y="2638"/>
                    <a:pt x="3804" y="2530"/>
                    <a:pt x="3649" y="2493"/>
                  </a:cubicBezTo>
                  <a:cubicBezTo>
                    <a:pt x="3617" y="2482"/>
                    <a:pt x="3578" y="2477"/>
                    <a:pt x="3541" y="2477"/>
                  </a:cubicBezTo>
                  <a:lnTo>
                    <a:pt x="3526" y="2477"/>
                  </a:lnTo>
                  <a:cubicBezTo>
                    <a:pt x="3337" y="2477"/>
                    <a:pt x="3166" y="2574"/>
                    <a:pt x="3063" y="2735"/>
                  </a:cubicBezTo>
                  <a:cubicBezTo>
                    <a:pt x="2779" y="3212"/>
                    <a:pt x="2403" y="3385"/>
                    <a:pt x="1999" y="3573"/>
                  </a:cubicBezTo>
                  <a:cubicBezTo>
                    <a:pt x="1699" y="3707"/>
                    <a:pt x="1381" y="3852"/>
                    <a:pt x="1124" y="4115"/>
                  </a:cubicBezTo>
                  <a:cubicBezTo>
                    <a:pt x="1059" y="4186"/>
                    <a:pt x="984" y="4250"/>
                    <a:pt x="915" y="4320"/>
                  </a:cubicBezTo>
                  <a:cubicBezTo>
                    <a:pt x="603" y="4605"/>
                    <a:pt x="194" y="4985"/>
                    <a:pt x="55" y="5539"/>
                  </a:cubicBezTo>
                  <a:cubicBezTo>
                    <a:pt x="17" y="5700"/>
                    <a:pt x="1" y="5877"/>
                    <a:pt x="17" y="6065"/>
                  </a:cubicBezTo>
                  <a:cubicBezTo>
                    <a:pt x="206" y="6120"/>
                    <a:pt x="248" y="6398"/>
                    <a:pt x="323" y="6624"/>
                  </a:cubicBezTo>
                  <a:cubicBezTo>
                    <a:pt x="367" y="6946"/>
                    <a:pt x="420" y="7268"/>
                    <a:pt x="474" y="7591"/>
                  </a:cubicBezTo>
                  <a:cubicBezTo>
                    <a:pt x="496" y="7763"/>
                    <a:pt x="516" y="7945"/>
                    <a:pt x="570" y="8133"/>
                  </a:cubicBezTo>
                  <a:cubicBezTo>
                    <a:pt x="625" y="8429"/>
                    <a:pt x="672" y="8724"/>
                    <a:pt x="710" y="9020"/>
                  </a:cubicBezTo>
                  <a:cubicBezTo>
                    <a:pt x="796" y="9654"/>
                    <a:pt x="850" y="10293"/>
                    <a:pt x="962" y="10922"/>
                  </a:cubicBezTo>
                  <a:cubicBezTo>
                    <a:pt x="1118" y="12050"/>
                    <a:pt x="1527" y="14225"/>
                    <a:pt x="1656" y="14225"/>
                  </a:cubicBezTo>
                  <a:cubicBezTo>
                    <a:pt x="1704" y="14225"/>
                    <a:pt x="1748" y="14231"/>
                    <a:pt x="1795" y="14247"/>
                  </a:cubicBezTo>
                  <a:cubicBezTo>
                    <a:pt x="2080" y="15956"/>
                    <a:pt x="2381" y="17669"/>
                    <a:pt x="2660" y="19378"/>
                  </a:cubicBezTo>
                  <a:cubicBezTo>
                    <a:pt x="2759" y="19983"/>
                    <a:pt x="2978" y="20300"/>
                    <a:pt x="3516" y="20300"/>
                  </a:cubicBezTo>
                  <a:cubicBezTo>
                    <a:pt x="3628" y="20300"/>
                    <a:pt x="3754" y="20286"/>
                    <a:pt x="3896" y="20258"/>
                  </a:cubicBezTo>
                  <a:cubicBezTo>
                    <a:pt x="5212" y="20000"/>
                    <a:pt x="6539" y="19807"/>
                    <a:pt x="7860" y="19614"/>
                  </a:cubicBezTo>
                  <a:cubicBezTo>
                    <a:pt x="7898" y="19630"/>
                    <a:pt x="7930" y="19641"/>
                    <a:pt x="7969" y="19657"/>
                  </a:cubicBezTo>
                  <a:cubicBezTo>
                    <a:pt x="8033" y="19690"/>
                    <a:pt x="8091" y="19727"/>
                    <a:pt x="8150" y="19770"/>
                  </a:cubicBezTo>
                  <a:cubicBezTo>
                    <a:pt x="8183" y="19695"/>
                    <a:pt x="8215" y="19625"/>
                    <a:pt x="8252" y="19554"/>
                  </a:cubicBezTo>
                  <a:cubicBezTo>
                    <a:pt x="8505" y="19517"/>
                    <a:pt x="8758" y="19479"/>
                    <a:pt x="9005" y="19442"/>
                  </a:cubicBezTo>
                  <a:cubicBezTo>
                    <a:pt x="10999" y="19259"/>
                    <a:pt x="12943" y="18852"/>
                    <a:pt x="14887" y="18421"/>
                  </a:cubicBezTo>
                  <a:cubicBezTo>
                    <a:pt x="15274" y="18336"/>
                    <a:pt x="15661" y="18249"/>
                    <a:pt x="16053" y="18163"/>
                  </a:cubicBezTo>
                  <a:cubicBezTo>
                    <a:pt x="16826" y="17992"/>
                    <a:pt x="17606" y="17830"/>
                    <a:pt x="18390" y="17680"/>
                  </a:cubicBezTo>
                  <a:cubicBezTo>
                    <a:pt x="19459" y="17476"/>
                    <a:pt x="20528" y="17240"/>
                    <a:pt x="21597" y="17014"/>
                  </a:cubicBezTo>
                  <a:cubicBezTo>
                    <a:pt x="23134" y="16460"/>
                    <a:pt x="24778" y="16536"/>
                    <a:pt x="26357" y="16229"/>
                  </a:cubicBezTo>
                  <a:cubicBezTo>
                    <a:pt x="26567" y="16192"/>
                    <a:pt x="26808" y="16234"/>
                    <a:pt x="26975" y="16117"/>
                  </a:cubicBezTo>
                  <a:cubicBezTo>
                    <a:pt x="27136" y="16187"/>
                    <a:pt x="27287" y="16288"/>
                    <a:pt x="27410" y="16450"/>
                  </a:cubicBezTo>
                  <a:cubicBezTo>
                    <a:pt x="27534" y="16321"/>
                    <a:pt x="27636" y="16138"/>
                    <a:pt x="27684" y="15869"/>
                  </a:cubicBezTo>
                  <a:cubicBezTo>
                    <a:pt x="27738" y="15552"/>
                    <a:pt x="27835" y="15428"/>
                    <a:pt x="28249" y="15408"/>
                  </a:cubicBezTo>
                  <a:cubicBezTo>
                    <a:pt x="28243" y="15343"/>
                    <a:pt x="28237" y="15284"/>
                    <a:pt x="28232" y="15220"/>
                  </a:cubicBezTo>
                  <a:cubicBezTo>
                    <a:pt x="28221" y="15096"/>
                    <a:pt x="28259" y="14972"/>
                    <a:pt x="28334" y="14870"/>
                  </a:cubicBezTo>
                  <a:cubicBezTo>
                    <a:pt x="28437" y="14870"/>
                    <a:pt x="28544" y="14870"/>
                    <a:pt x="28646" y="14875"/>
                  </a:cubicBezTo>
                  <a:cubicBezTo>
                    <a:pt x="28727" y="14811"/>
                    <a:pt x="28812" y="14746"/>
                    <a:pt x="28903" y="14687"/>
                  </a:cubicBezTo>
                  <a:cubicBezTo>
                    <a:pt x="28909" y="14682"/>
                    <a:pt x="28920" y="14677"/>
                    <a:pt x="28931" y="14672"/>
                  </a:cubicBezTo>
                  <a:cubicBezTo>
                    <a:pt x="29038" y="14602"/>
                    <a:pt x="29151" y="14532"/>
                    <a:pt x="29275" y="14461"/>
                  </a:cubicBezTo>
                  <a:cubicBezTo>
                    <a:pt x="29613" y="14274"/>
                    <a:pt x="29903" y="14032"/>
                    <a:pt x="30128" y="13764"/>
                  </a:cubicBezTo>
                  <a:cubicBezTo>
                    <a:pt x="30171" y="13469"/>
                    <a:pt x="30252" y="13231"/>
                    <a:pt x="30537" y="13075"/>
                  </a:cubicBezTo>
                  <a:cubicBezTo>
                    <a:pt x="30783" y="12426"/>
                    <a:pt x="30730" y="11684"/>
                    <a:pt x="30247" y="10992"/>
                  </a:cubicBezTo>
                  <a:cubicBezTo>
                    <a:pt x="29602" y="10067"/>
                    <a:pt x="28656" y="9170"/>
                    <a:pt x="28484" y="8005"/>
                  </a:cubicBezTo>
                  <a:cubicBezTo>
                    <a:pt x="28420" y="7580"/>
                    <a:pt x="28398" y="7129"/>
                    <a:pt x="28581" y="6725"/>
                  </a:cubicBezTo>
                  <a:cubicBezTo>
                    <a:pt x="28581" y="6725"/>
                    <a:pt x="28586" y="6725"/>
                    <a:pt x="28586" y="6720"/>
                  </a:cubicBezTo>
                  <a:cubicBezTo>
                    <a:pt x="28559" y="6710"/>
                    <a:pt x="28539" y="6700"/>
                    <a:pt x="28533" y="6678"/>
                  </a:cubicBezTo>
                  <a:cubicBezTo>
                    <a:pt x="28490" y="6500"/>
                    <a:pt x="28566" y="6388"/>
                    <a:pt x="28742" y="6345"/>
                  </a:cubicBezTo>
                  <a:lnTo>
                    <a:pt x="28742" y="6345"/>
                  </a:lnTo>
                  <a:cubicBezTo>
                    <a:pt x="28737" y="6388"/>
                    <a:pt x="28737" y="6430"/>
                    <a:pt x="28732" y="6468"/>
                  </a:cubicBezTo>
                  <a:lnTo>
                    <a:pt x="28829" y="6323"/>
                  </a:lnTo>
                  <a:cubicBezTo>
                    <a:pt x="28812" y="6323"/>
                    <a:pt x="28796" y="6323"/>
                    <a:pt x="28775" y="6318"/>
                  </a:cubicBezTo>
                  <a:cubicBezTo>
                    <a:pt x="28839" y="6162"/>
                    <a:pt x="28925" y="6055"/>
                    <a:pt x="29054" y="6033"/>
                  </a:cubicBezTo>
                  <a:cubicBezTo>
                    <a:pt x="29134" y="5926"/>
                    <a:pt x="29221" y="5813"/>
                    <a:pt x="29290" y="5700"/>
                  </a:cubicBezTo>
                  <a:cubicBezTo>
                    <a:pt x="29307" y="5163"/>
                    <a:pt x="29526" y="4652"/>
                    <a:pt x="29731" y="4191"/>
                  </a:cubicBezTo>
                  <a:cubicBezTo>
                    <a:pt x="29752" y="4137"/>
                    <a:pt x="29769" y="4089"/>
                    <a:pt x="29784" y="4040"/>
                  </a:cubicBezTo>
                  <a:cubicBezTo>
                    <a:pt x="29925" y="3879"/>
                    <a:pt x="30096" y="3750"/>
                    <a:pt x="30322" y="3685"/>
                  </a:cubicBezTo>
                  <a:cubicBezTo>
                    <a:pt x="30306" y="3680"/>
                    <a:pt x="30290" y="3675"/>
                    <a:pt x="30274" y="3670"/>
                  </a:cubicBezTo>
                  <a:cubicBezTo>
                    <a:pt x="29511" y="3373"/>
                    <a:pt x="28780" y="2847"/>
                    <a:pt x="28130" y="2438"/>
                  </a:cubicBezTo>
                  <a:cubicBezTo>
                    <a:pt x="27244" y="1885"/>
                    <a:pt x="26260" y="1214"/>
                    <a:pt x="25680" y="311"/>
                  </a:cubicBezTo>
                  <a:cubicBezTo>
                    <a:pt x="25658" y="214"/>
                    <a:pt x="25643" y="113"/>
                    <a:pt x="25632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4"/>
            <p:cNvSpPr/>
            <p:nvPr/>
          </p:nvSpPr>
          <p:spPr>
            <a:xfrm>
              <a:off x="5937248" y="2093287"/>
              <a:ext cx="216916" cy="248851"/>
            </a:xfrm>
            <a:custGeom>
              <a:avLst/>
              <a:gdLst/>
              <a:ahLst/>
              <a:cxnLst/>
              <a:rect l="l" t="t" r="r" b="b"/>
              <a:pathLst>
                <a:path w="17402" h="19964" extrusionOk="0">
                  <a:moveTo>
                    <a:pt x="17401" y="1"/>
                  </a:moveTo>
                  <a:cubicBezTo>
                    <a:pt x="16074" y="1"/>
                    <a:pt x="14746" y="1328"/>
                    <a:pt x="13103" y="1607"/>
                  </a:cubicBezTo>
                  <a:cubicBezTo>
                    <a:pt x="12990" y="1667"/>
                    <a:pt x="12877" y="1736"/>
                    <a:pt x="12765" y="1801"/>
                  </a:cubicBezTo>
                  <a:cubicBezTo>
                    <a:pt x="12195" y="2123"/>
                    <a:pt x="11626" y="2461"/>
                    <a:pt x="10997" y="2719"/>
                  </a:cubicBezTo>
                  <a:cubicBezTo>
                    <a:pt x="10906" y="2783"/>
                    <a:pt x="10820" y="2848"/>
                    <a:pt x="10729" y="2917"/>
                  </a:cubicBezTo>
                  <a:cubicBezTo>
                    <a:pt x="10111" y="3407"/>
                    <a:pt x="9499" y="3998"/>
                    <a:pt x="8654" y="4449"/>
                  </a:cubicBezTo>
                  <a:cubicBezTo>
                    <a:pt x="8564" y="4486"/>
                    <a:pt x="8473" y="4519"/>
                    <a:pt x="8381" y="4551"/>
                  </a:cubicBezTo>
                  <a:cubicBezTo>
                    <a:pt x="8257" y="4610"/>
                    <a:pt x="8139" y="4670"/>
                    <a:pt x="8021" y="4729"/>
                  </a:cubicBezTo>
                  <a:cubicBezTo>
                    <a:pt x="7791" y="4846"/>
                    <a:pt x="7575" y="4970"/>
                    <a:pt x="7404" y="5077"/>
                  </a:cubicBezTo>
                  <a:cubicBezTo>
                    <a:pt x="7323" y="5024"/>
                    <a:pt x="7231" y="4975"/>
                    <a:pt x="7139" y="4938"/>
                  </a:cubicBezTo>
                  <a:cubicBezTo>
                    <a:pt x="6936" y="4776"/>
                    <a:pt x="6846" y="4704"/>
                    <a:pt x="6702" y="4704"/>
                  </a:cubicBezTo>
                  <a:cubicBezTo>
                    <a:pt x="6588" y="4704"/>
                    <a:pt x="6439" y="4750"/>
                    <a:pt x="6172" y="4831"/>
                  </a:cubicBezTo>
                  <a:cubicBezTo>
                    <a:pt x="6060" y="4777"/>
                    <a:pt x="5942" y="4722"/>
                    <a:pt x="5829" y="4670"/>
                  </a:cubicBezTo>
                  <a:cubicBezTo>
                    <a:pt x="4905" y="4256"/>
                    <a:pt x="3938" y="3928"/>
                    <a:pt x="2956" y="3621"/>
                  </a:cubicBezTo>
                  <a:cubicBezTo>
                    <a:pt x="2934" y="3584"/>
                    <a:pt x="2896" y="3552"/>
                    <a:pt x="2847" y="3547"/>
                  </a:cubicBezTo>
                  <a:cubicBezTo>
                    <a:pt x="2740" y="3536"/>
                    <a:pt x="2638" y="3514"/>
                    <a:pt x="2537" y="3487"/>
                  </a:cubicBezTo>
                  <a:cubicBezTo>
                    <a:pt x="2391" y="3445"/>
                    <a:pt x="2246" y="3401"/>
                    <a:pt x="2101" y="3358"/>
                  </a:cubicBezTo>
                  <a:cubicBezTo>
                    <a:pt x="1875" y="3423"/>
                    <a:pt x="1704" y="3552"/>
                    <a:pt x="1563" y="3713"/>
                  </a:cubicBezTo>
                  <a:cubicBezTo>
                    <a:pt x="1548" y="3762"/>
                    <a:pt x="1531" y="3810"/>
                    <a:pt x="1510" y="3864"/>
                  </a:cubicBezTo>
                  <a:cubicBezTo>
                    <a:pt x="1305" y="4325"/>
                    <a:pt x="1086" y="4836"/>
                    <a:pt x="1069" y="5373"/>
                  </a:cubicBezTo>
                  <a:cubicBezTo>
                    <a:pt x="1000" y="5486"/>
                    <a:pt x="913" y="5599"/>
                    <a:pt x="833" y="5706"/>
                  </a:cubicBezTo>
                  <a:cubicBezTo>
                    <a:pt x="704" y="5728"/>
                    <a:pt x="618" y="5835"/>
                    <a:pt x="554" y="5991"/>
                  </a:cubicBezTo>
                  <a:cubicBezTo>
                    <a:pt x="575" y="5996"/>
                    <a:pt x="591" y="5996"/>
                    <a:pt x="608" y="5996"/>
                  </a:cubicBezTo>
                  <a:lnTo>
                    <a:pt x="511" y="6141"/>
                  </a:lnTo>
                  <a:cubicBezTo>
                    <a:pt x="516" y="6103"/>
                    <a:pt x="516" y="6061"/>
                    <a:pt x="521" y="6018"/>
                  </a:cubicBezTo>
                  <a:lnTo>
                    <a:pt x="521" y="6018"/>
                  </a:lnTo>
                  <a:cubicBezTo>
                    <a:pt x="345" y="6061"/>
                    <a:pt x="269" y="6173"/>
                    <a:pt x="312" y="6351"/>
                  </a:cubicBezTo>
                  <a:cubicBezTo>
                    <a:pt x="318" y="6373"/>
                    <a:pt x="338" y="6383"/>
                    <a:pt x="365" y="6393"/>
                  </a:cubicBezTo>
                  <a:cubicBezTo>
                    <a:pt x="365" y="6398"/>
                    <a:pt x="360" y="6398"/>
                    <a:pt x="360" y="6398"/>
                  </a:cubicBezTo>
                  <a:cubicBezTo>
                    <a:pt x="177" y="6802"/>
                    <a:pt x="199" y="7253"/>
                    <a:pt x="263" y="7678"/>
                  </a:cubicBezTo>
                  <a:cubicBezTo>
                    <a:pt x="435" y="8843"/>
                    <a:pt x="1381" y="9740"/>
                    <a:pt x="2026" y="10665"/>
                  </a:cubicBezTo>
                  <a:cubicBezTo>
                    <a:pt x="2509" y="11357"/>
                    <a:pt x="2562" y="12099"/>
                    <a:pt x="2316" y="12748"/>
                  </a:cubicBezTo>
                  <a:cubicBezTo>
                    <a:pt x="2031" y="12904"/>
                    <a:pt x="1950" y="13142"/>
                    <a:pt x="1907" y="13437"/>
                  </a:cubicBezTo>
                  <a:cubicBezTo>
                    <a:pt x="1682" y="13705"/>
                    <a:pt x="1392" y="13947"/>
                    <a:pt x="1054" y="14134"/>
                  </a:cubicBezTo>
                  <a:cubicBezTo>
                    <a:pt x="930" y="14205"/>
                    <a:pt x="817" y="14275"/>
                    <a:pt x="710" y="14345"/>
                  </a:cubicBezTo>
                  <a:cubicBezTo>
                    <a:pt x="699" y="14350"/>
                    <a:pt x="688" y="14355"/>
                    <a:pt x="682" y="14360"/>
                  </a:cubicBezTo>
                  <a:cubicBezTo>
                    <a:pt x="591" y="14419"/>
                    <a:pt x="506" y="14484"/>
                    <a:pt x="425" y="14548"/>
                  </a:cubicBezTo>
                  <a:cubicBezTo>
                    <a:pt x="323" y="14543"/>
                    <a:pt x="216" y="14543"/>
                    <a:pt x="113" y="14543"/>
                  </a:cubicBezTo>
                  <a:cubicBezTo>
                    <a:pt x="38" y="14645"/>
                    <a:pt x="0" y="14769"/>
                    <a:pt x="11" y="14893"/>
                  </a:cubicBezTo>
                  <a:cubicBezTo>
                    <a:pt x="16" y="14957"/>
                    <a:pt x="22" y="15016"/>
                    <a:pt x="28" y="15081"/>
                  </a:cubicBezTo>
                  <a:cubicBezTo>
                    <a:pt x="216" y="16891"/>
                    <a:pt x="1230" y="18019"/>
                    <a:pt x="3117" y="18535"/>
                  </a:cubicBezTo>
                  <a:cubicBezTo>
                    <a:pt x="3207" y="18562"/>
                    <a:pt x="3293" y="18583"/>
                    <a:pt x="3385" y="18605"/>
                  </a:cubicBezTo>
                  <a:cubicBezTo>
                    <a:pt x="4094" y="18782"/>
                    <a:pt x="4411" y="18884"/>
                    <a:pt x="4481" y="19492"/>
                  </a:cubicBezTo>
                  <a:cubicBezTo>
                    <a:pt x="4513" y="19755"/>
                    <a:pt x="4728" y="19953"/>
                    <a:pt x="4997" y="19963"/>
                  </a:cubicBezTo>
                  <a:lnTo>
                    <a:pt x="5012" y="19963"/>
                  </a:lnTo>
                  <a:cubicBezTo>
                    <a:pt x="5270" y="19963"/>
                    <a:pt x="5490" y="19782"/>
                    <a:pt x="5539" y="19529"/>
                  </a:cubicBezTo>
                  <a:cubicBezTo>
                    <a:pt x="5738" y="18454"/>
                    <a:pt x="6318" y="17616"/>
                    <a:pt x="6941" y="16735"/>
                  </a:cubicBezTo>
                  <a:cubicBezTo>
                    <a:pt x="7161" y="16418"/>
                    <a:pt x="7387" y="16095"/>
                    <a:pt x="7597" y="15758"/>
                  </a:cubicBezTo>
                  <a:cubicBezTo>
                    <a:pt x="7972" y="15150"/>
                    <a:pt x="8203" y="14511"/>
                    <a:pt x="8279" y="13866"/>
                  </a:cubicBezTo>
                  <a:cubicBezTo>
                    <a:pt x="8295" y="13759"/>
                    <a:pt x="8300" y="13651"/>
                    <a:pt x="8306" y="13544"/>
                  </a:cubicBezTo>
                  <a:cubicBezTo>
                    <a:pt x="8768" y="11954"/>
                    <a:pt x="9434" y="10627"/>
                    <a:pt x="10137" y="9343"/>
                  </a:cubicBezTo>
                  <a:cubicBezTo>
                    <a:pt x="10213" y="9225"/>
                    <a:pt x="10293" y="9106"/>
                    <a:pt x="10374" y="8989"/>
                  </a:cubicBezTo>
                  <a:cubicBezTo>
                    <a:pt x="11014" y="8064"/>
                    <a:pt x="11717" y="7157"/>
                    <a:pt x="12351" y="6173"/>
                  </a:cubicBezTo>
                  <a:cubicBezTo>
                    <a:pt x="12448" y="6076"/>
                    <a:pt x="12544" y="5979"/>
                    <a:pt x="12641" y="5889"/>
                  </a:cubicBezTo>
                  <a:cubicBezTo>
                    <a:pt x="13302" y="5228"/>
                    <a:pt x="13952" y="4578"/>
                    <a:pt x="14516" y="3928"/>
                  </a:cubicBezTo>
                  <a:cubicBezTo>
                    <a:pt x="14612" y="3852"/>
                    <a:pt x="14709" y="3782"/>
                    <a:pt x="14811" y="3718"/>
                  </a:cubicBezTo>
                  <a:cubicBezTo>
                    <a:pt x="16074" y="3321"/>
                    <a:pt x="17401" y="1994"/>
                    <a:pt x="1740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4"/>
            <p:cNvSpPr/>
            <p:nvPr/>
          </p:nvSpPr>
          <p:spPr>
            <a:xfrm>
              <a:off x="4129948" y="1621599"/>
              <a:ext cx="444327" cy="277371"/>
            </a:xfrm>
            <a:custGeom>
              <a:avLst/>
              <a:gdLst/>
              <a:ahLst/>
              <a:cxnLst/>
              <a:rect l="l" t="t" r="r" b="b"/>
              <a:pathLst>
                <a:path w="35646" h="22252" extrusionOk="0">
                  <a:moveTo>
                    <a:pt x="1434" y="0"/>
                  </a:moveTo>
                  <a:cubicBezTo>
                    <a:pt x="1526" y="151"/>
                    <a:pt x="1536" y="370"/>
                    <a:pt x="1504" y="693"/>
                  </a:cubicBezTo>
                  <a:cubicBezTo>
                    <a:pt x="1235" y="3213"/>
                    <a:pt x="1069" y="5738"/>
                    <a:pt x="881" y="8262"/>
                  </a:cubicBezTo>
                  <a:cubicBezTo>
                    <a:pt x="859" y="8547"/>
                    <a:pt x="715" y="8891"/>
                    <a:pt x="1069" y="9105"/>
                  </a:cubicBezTo>
                  <a:lnTo>
                    <a:pt x="1069" y="10503"/>
                  </a:lnTo>
                  <a:cubicBezTo>
                    <a:pt x="317" y="12291"/>
                    <a:pt x="387" y="14161"/>
                    <a:pt x="537" y="16042"/>
                  </a:cubicBezTo>
                  <a:cubicBezTo>
                    <a:pt x="601" y="16305"/>
                    <a:pt x="601" y="16563"/>
                    <a:pt x="564" y="16816"/>
                  </a:cubicBezTo>
                  <a:cubicBezTo>
                    <a:pt x="564" y="16831"/>
                    <a:pt x="559" y="16848"/>
                    <a:pt x="559" y="16863"/>
                  </a:cubicBezTo>
                  <a:cubicBezTo>
                    <a:pt x="537" y="16997"/>
                    <a:pt x="511" y="17131"/>
                    <a:pt x="479" y="17260"/>
                  </a:cubicBezTo>
                  <a:cubicBezTo>
                    <a:pt x="452" y="17379"/>
                    <a:pt x="419" y="17492"/>
                    <a:pt x="392" y="17605"/>
                  </a:cubicBezTo>
                  <a:cubicBezTo>
                    <a:pt x="317" y="17917"/>
                    <a:pt x="247" y="18222"/>
                    <a:pt x="258" y="18539"/>
                  </a:cubicBezTo>
                  <a:cubicBezTo>
                    <a:pt x="189" y="19040"/>
                    <a:pt x="112" y="19533"/>
                    <a:pt x="33" y="20060"/>
                  </a:cubicBezTo>
                  <a:cubicBezTo>
                    <a:pt x="21" y="20065"/>
                    <a:pt x="11" y="20076"/>
                    <a:pt x="0" y="20087"/>
                  </a:cubicBezTo>
                  <a:cubicBezTo>
                    <a:pt x="16" y="20114"/>
                    <a:pt x="27" y="20141"/>
                    <a:pt x="43" y="20168"/>
                  </a:cubicBezTo>
                  <a:cubicBezTo>
                    <a:pt x="134" y="20312"/>
                    <a:pt x="253" y="20446"/>
                    <a:pt x="414" y="20560"/>
                  </a:cubicBezTo>
                  <a:cubicBezTo>
                    <a:pt x="531" y="20400"/>
                    <a:pt x="712" y="20303"/>
                    <a:pt x="1005" y="20303"/>
                  </a:cubicBezTo>
                  <a:cubicBezTo>
                    <a:pt x="1099" y="20303"/>
                    <a:pt x="1204" y="20313"/>
                    <a:pt x="1322" y="20334"/>
                  </a:cubicBezTo>
                  <a:cubicBezTo>
                    <a:pt x="1622" y="20355"/>
                    <a:pt x="1929" y="20372"/>
                    <a:pt x="2230" y="20387"/>
                  </a:cubicBezTo>
                  <a:cubicBezTo>
                    <a:pt x="2386" y="20451"/>
                    <a:pt x="2542" y="20560"/>
                    <a:pt x="2696" y="20570"/>
                  </a:cubicBezTo>
                  <a:cubicBezTo>
                    <a:pt x="6162" y="20758"/>
                    <a:pt x="9621" y="20941"/>
                    <a:pt x="13087" y="21118"/>
                  </a:cubicBezTo>
                  <a:cubicBezTo>
                    <a:pt x="20318" y="21483"/>
                    <a:pt x="27555" y="21844"/>
                    <a:pt x="34790" y="22209"/>
                  </a:cubicBezTo>
                  <a:cubicBezTo>
                    <a:pt x="34978" y="22219"/>
                    <a:pt x="35182" y="22209"/>
                    <a:pt x="35343" y="22251"/>
                  </a:cubicBezTo>
                  <a:cubicBezTo>
                    <a:pt x="35376" y="22236"/>
                    <a:pt x="35403" y="22219"/>
                    <a:pt x="35430" y="22204"/>
                  </a:cubicBezTo>
                  <a:cubicBezTo>
                    <a:pt x="35408" y="22139"/>
                    <a:pt x="35387" y="22063"/>
                    <a:pt x="35365" y="22010"/>
                  </a:cubicBezTo>
                  <a:cubicBezTo>
                    <a:pt x="35338" y="21929"/>
                    <a:pt x="35306" y="21849"/>
                    <a:pt x="35284" y="21763"/>
                  </a:cubicBezTo>
                  <a:cubicBezTo>
                    <a:pt x="35274" y="21730"/>
                    <a:pt x="35269" y="21698"/>
                    <a:pt x="35263" y="21661"/>
                  </a:cubicBezTo>
                  <a:cubicBezTo>
                    <a:pt x="35349" y="21586"/>
                    <a:pt x="35425" y="21510"/>
                    <a:pt x="35489" y="21418"/>
                  </a:cubicBezTo>
                  <a:cubicBezTo>
                    <a:pt x="35467" y="20758"/>
                    <a:pt x="35645" y="20114"/>
                    <a:pt x="35623" y="19469"/>
                  </a:cubicBezTo>
                  <a:cubicBezTo>
                    <a:pt x="35606" y="19410"/>
                    <a:pt x="35596" y="19350"/>
                    <a:pt x="35581" y="19291"/>
                  </a:cubicBezTo>
                  <a:cubicBezTo>
                    <a:pt x="35413" y="18711"/>
                    <a:pt x="35085" y="18169"/>
                    <a:pt x="35016" y="17562"/>
                  </a:cubicBezTo>
                  <a:cubicBezTo>
                    <a:pt x="34833" y="17089"/>
                    <a:pt x="34678" y="16605"/>
                    <a:pt x="34592" y="16079"/>
                  </a:cubicBezTo>
                  <a:cubicBezTo>
                    <a:pt x="34302" y="14317"/>
                    <a:pt x="34478" y="12517"/>
                    <a:pt x="34188" y="10749"/>
                  </a:cubicBezTo>
                  <a:cubicBezTo>
                    <a:pt x="34156" y="10573"/>
                    <a:pt x="34113" y="10406"/>
                    <a:pt x="34059" y="10245"/>
                  </a:cubicBezTo>
                  <a:cubicBezTo>
                    <a:pt x="34054" y="10213"/>
                    <a:pt x="34049" y="10186"/>
                    <a:pt x="34044" y="10159"/>
                  </a:cubicBezTo>
                  <a:lnTo>
                    <a:pt x="33995" y="9960"/>
                  </a:lnTo>
                  <a:cubicBezTo>
                    <a:pt x="33937" y="9708"/>
                    <a:pt x="33888" y="9653"/>
                    <a:pt x="33883" y="9648"/>
                  </a:cubicBezTo>
                  <a:cubicBezTo>
                    <a:pt x="33866" y="9648"/>
                    <a:pt x="33850" y="9643"/>
                    <a:pt x="33828" y="9638"/>
                  </a:cubicBezTo>
                  <a:cubicBezTo>
                    <a:pt x="33732" y="9407"/>
                    <a:pt x="33625" y="9170"/>
                    <a:pt x="33523" y="8929"/>
                  </a:cubicBezTo>
                  <a:cubicBezTo>
                    <a:pt x="33404" y="8735"/>
                    <a:pt x="33340" y="8520"/>
                    <a:pt x="33308" y="8289"/>
                  </a:cubicBezTo>
                  <a:cubicBezTo>
                    <a:pt x="33099" y="7538"/>
                    <a:pt x="32873" y="6801"/>
                    <a:pt x="32846" y="6011"/>
                  </a:cubicBezTo>
                  <a:cubicBezTo>
                    <a:pt x="32787" y="4330"/>
                    <a:pt x="33292" y="2772"/>
                    <a:pt x="33496" y="1139"/>
                  </a:cubicBezTo>
                  <a:lnTo>
                    <a:pt x="33248" y="1139"/>
                  </a:lnTo>
                  <a:cubicBezTo>
                    <a:pt x="33253" y="1118"/>
                    <a:pt x="33260" y="1091"/>
                    <a:pt x="33260" y="1069"/>
                  </a:cubicBezTo>
                  <a:cubicBezTo>
                    <a:pt x="33286" y="854"/>
                    <a:pt x="33442" y="687"/>
                    <a:pt x="33635" y="628"/>
                  </a:cubicBezTo>
                  <a:cubicBezTo>
                    <a:pt x="33592" y="613"/>
                    <a:pt x="33543" y="607"/>
                    <a:pt x="33496" y="607"/>
                  </a:cubicBezTo>
                  <a:lnTo>
                    <a:pt x="33491" y="607"/>
                  </a:lnTo>
                  <a:cubicBezTo>
                    <a:pt x="33243" y="607"/>
                    <a:pt x="32990" y="613"/>
                    <a:pt x="32744" y="613"/>
                  </a:cubicBezTo>
                  <a:cubicBezTo>
                    <a:pt x="32464" y="613"/>
                    <a:pt x="32179" y="607"/>
                    <a:pt x="31900" y="602"/>
                  </a:cubicBezTo>
                  <a:cubicBezTo>
                    <a:pt x="29650" y="543"/>
                    <a:pt x="27361" y="499"/>
                    <a:pt x="25153" y="462"/>
                  </a:cubicBezTo>
                  <a:cubicBezTo>
                    <a:pt x="21091" y="392"/>
                    <a:pt x="16955" y="317"/>
                    <a:pt x="12812" y="119"/>
                  </a:cubicBezTo>
                  <a:cubicBezTo>
                    <a:pt x="11466" y="227"/>
                    <a:pt x="10107" y="269"/>
                    <a:pt x="8744" y="269"/>
                  </a:cubicBezTo>
                  <a:cubicBezTo>
                    <a:pt x="6307" y="269"/>
                    <a:pt x="3856" y="134"/>
                    <a:pt x="1434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4"/>
            <p:cNvSpPr/>
            <p:nvPr/>
          </p:nvSpPr>
          <p:spPr>
            <a:xfrm>
              <a:off x="4538626" y="1599162"/>
              <a:ext cx="449675" cy="505269"/>
            </a:xfrm>
            <a:custGeom>
              <a:avLst/>
              <a:gdLst/>
              <a:ahLst/>
              <a:cxnLst/>
              <a:rect l="l" t="t" r="r" b="b"/>
              <a:pathLst>
                <a:path w="36075" h="40535" extrusionOk="0">
                  <a:moveTo>
                    <a:pt x="21173" y="23734"/>
                  </a:moveTo>
                  <a:cubicBezTo>
                    <a:pt x="21168" y="23739"/>
                    <a:pt x="21164" y="23743"/>
                    <a:pt x="21159" y="23747"/>
                  </a:cubicBezTo>
                  <a:lnTo>
                    <a:pt x="21159" y="23747"/>
                  </a:lnTo>
                  <a:cubicBezTo>
                    <a:pt x="21158" y="23750"/>
                    <a:pt x="21157" y="23753"/>
                    <a:pt x="21156" y="23756"/>
                  </a:cubicBezTo>
                  <a:lnTo>
                    <a:pt x="21173" y="23734"/>
                  </a:lnTo>
                  <a:close/>
                  <a:moveTo>
                    <a:pt x="10288" y="0"/>
                  </a:moveTo>
                  <a:cubicBezTo>
                    <a:pt x="10224" y="0"/>
                    <a:pt x="10159" y="0"/>
                    <a:pt x="10095" y="5"/>
                  </a:cubicBezTo>
                  <a:cubicBezTo>
                    <a:pt x="9713" y="49"/>
                    <a:pt x="9435" y="194"/>
                    <a:pt x="9257" y="441"/>
                  </a:cubicBezTo>
                  <a:cubicBezTo>
                    <a:pt x="8983" y="823"/>
                    <a:pt x="9090" y="1274"/>
                    <a:pt x="9160" y="1569"/>
                  </a:cubicBezTo>
                  <a:cubicBezTo>
                    <a:pt x="9170" y="1634"/>
                    <a:pt x="9187" y="1687"/>
                    <a:pt x="9192" y="1736"/>
                  </a:cubicBezTo>
                  <a:cubicBezTo>
                    <a:pt x="9246" y="2187"/>
                    <a:pt x="9165" y="2306"/>
                    <a:pt x="9150" y="2321"/>
                  </a:cubicBezTo>
                  <a:cubicBezTo>
                    <a:pt x="9128" y="2343"/>
                    <a:pt x="9031" y="2423"/>
                    <a:pt x="8622" y="2423"/>
                  </a:cubicBezTo>
                  <a:cubicBezTo>
                    <a:pt x="8558" y="2423"/>
                    <a:pt x="8488" y="2418"/>
                    <a:pt x="8413" y="2418"/>
                  </a:cubicBezTo>
                  <a:cubicBezTo>
                    <a:pt x="7913" y="2391"/>
                    <a:pt x="7372" y="2380"/>
                    <a:pt x="6710" y="2380"/>
                  </a:cubicBezTo>
                  <a:cubicBezTo>
                    <a:pt x="6323" y="2380"/>
                    <a:pt x="5942" y="2386"/>
                    <a:pt x="5555" y="2386"/>
                  </a:cubicBezTo>
                  <a:cubicBezTo>
                    <a:pt x="5173" y="2391"/>
                    <a:pt x="4793" y="2396"/>
                    <a:pt x="4411" y="2396"/>
                  </a:cubicBezTo>
                  <a:cubicBezTo>
                    <a:pt x="4142" y="2396"/>
                    <a:pt x="3869" y="2391"/>
                    <a:pt x="3600" y="2386"/>
                  </a:cubicBezTo>
                  <a:cubicBezTo>
                    <a:pt x="3353" y="2386"/>
                    <a:pt x="3110" y="2380"/>
                    <a:pt x="2864" y="2380"/>
                  </a:cubicBezTo>
                  <a:cubicBezTo>
                    <a:pt x="2381" y="2380"/>
                    <a:pt x="1892" y="2391"/>
                    <a:pt x="1402" y="2396"/>
                  </a:cubicBezTo>
                  <a:lnTo>
                    <a:pt x="995" y="2402"/>
                  </a:lnTo>
                  <a:cubicBezTo>
                    <a:pt x="946" y="2402"/>
                    <a:pt x="898" y="2413"/>
                    <a:pt x="849" y="2428"/>
                  </a:cubicBezTo>
                  <a:cubicBezTo>
                    <a:pt x="656" y="2487"/>
                    <a:pt x="500" y="2654"/>
                    <a:pt x="474" y="2869"/>
                  </a:cubicBezTo>
                  <a:cubicBezTo>
                    <a:pt x="474" y="2891"/>
                    <a:pt x="467" y="2918"/>
                    <a:pt x="462" y="2939"/>
                  </a:cubicBezTo>
                  <a:lnTo>
                    <a:pt x="710" y="2939"/>
                  </a:lnTo>
                  <a:cubicBezTo>
                    <a:pt x="506" y="4572"/>
                    <a:pt x="1" y="6130"/>
                    <a:pt x="60" y="7811"/>
                  </a:cubicBezTo>
                  <a:cubicBezTo>
                    <a:pt x="87" y="8601"/>
                    <a:pt x="313" y="9338"/>
                    <a:pt x="522" y="10089"/>
                  </a:cubicBezTo>
                  <a:cubicBezTo>
                    <a:pt x="554" y="10320"/>
                    <a:pt x="618" y="10535"/>
                    <a:pt x="737" y="10729"/>
                  </a:cubicBezTo>
                  <a:cubicBezTo>
                    <a:pt x="839" y="10970"/>
                    <a:pt x="946" y="11207"/>
                    <a:pt x="1042" y="11438"/>
                  </a:cubicBezTo>
                  <a:cubicBezTo>
                    <a:pt x="1064" y="11443"/>
                    <a:pt x="1080" y="11448"/>
                    <a:pt x="1097" y="11448"/>
                  </a:cubicBezTo>
                  <a:cubicBezTo>
                    <a:pt x="1102" y="11453"/>
                    <a:pt x="1151" y="11508"/>
                    <a:pt x="1209" y="11760"/>
                  </a:cubicBezTo>
                  <a:lnTo>
                    <a:pt x="1258" y="11959"/>
                  </a:lnTo>
                  <a:cubicBezTo>
                    <a:pt x="1263" y="11986"/>
                    <a:pt x="1268" y="12013"/>
                    <a:pt x="1273" y="12045"/>
                  </a:cubicBezTo>
                  <a:cubicBezTo>
                    <a:pt x="1327" y="12206"/>
                    <a:pt x="1370" y="12373"/>
                    <a:pt x="1402" y="12549"/>
                  </a:cubicBezTo>
                  <a:cubicBezTo>
                    <a:pt x="1692" y="14317"/>
                    <a:pt x="1516" y="16117"/>
                    <a:pt x="1806" y="17879"/>
                  </a:cubicBezTo>
                  <a:cubicBezTo>
                    <a:pt x="1892" y="18405"/>
                    <a:pt x="2047" y="18889"/>
                    <a:pt x="2230" y="19362"/>
                  </a:cubicBezTo>
                  <a:cubicBezTo>
                    <a:pt x="2299" y="19969"/>
                    <a:pt x="2627" y="20511"/>
                    <a:pt x="2795" y="21091"/>
                  </a:cubicBezTo>
                  <a:cubicBezTo>
                    <a:pt x="2810" y="21150"/>
                    <a:pt x="2820" y="21210"/>
                    <a:pt x="2837" y="21269"/>
                  </a:cubicBezTo>
                  <a:cubicBezTo>
                    <a:pt x="2859" y="21914"/>
                    <a:pt x="2681" y="22558"/>
                    <a:pt x="2703" y="23218"/>
                  </a:cubicBezTo>
                  <a:cubicBezTo>
                    <a:pt x="2639" y="23310"/>
                    <a:pt x="2563" y="23386"/>
                    <a:pt x="2477" y="23461"/>
                  </a:cubicBezTo>
                  <a:cubicBezTo>
                    <a:pt x="2483" y="23498"/>
                    <a:pt x="2488" y="23530"/>
                    <a:pt x="2498" y="23563"/>
                  </a:cubicBezTo>
                  <a:cubicBezTo>
                    <a:pt x="2520" y="23649"/>
                    <a:pt x="2552" y="23729"/>
                    <a:pt x="2579" y="23810"/>
                  </a:cubicBezTo>
                  <a:cubicBezTo>
                    <a:pt x="2601" y="23863"/>
                    <a:pt x="2622" y="23939"/>
                    <a:pt x="2644" y="24004"/>
                  </a:cubicBezTo>
                  <a:cubicBezTo>
                    <a:pt x="2654" y="24036"/>
                    <a:pt x="2659" y="24068"/>
                    <a:pt x="2666" y="24095"/>
                  </a:cubicBezTo>
                  <a:cubicBezTo>
                    <a:pt x="2815" y="24170"/>
                    <a:pt x="2896" y="24331"/>
                    <a:pt x="2827" y="24681"/>
                  </a:cubicBezTo>
                  <a:cubicBezTo>
                    <a:pt x="2031" y="25502"/>
                    <a:pt x="2009" y="26216"/>
                    <a:pt x="2359" y="26883"/>
                  </a:cubicBezTo>
                  <a:cubicBezTo>
                    <a:pt x="2569" y="27280"/>
                    <a:pt x="2912" y="27661"/>
                    <a:pt x="3299" y="28033"/>
                  </a:cubicBezTo>
                  <a:cubicBezTo>
                    <a:pt x="3606" y="28457"/>
                    <a:pt x="3557" y="28946"/>
                    <a:pt x="3557" y="29429"/>
                  </a:cubicBezTo>
                  <a:cubicBezTo>
                    <a:pt x="3551" y="31948"/>
                    <a:pt x="3450" y="34474"/>
                    <a:pt x="3589" y="36988"/>
                  </a:cubicBezTo>
                  <a:cubicBezTo>
                    <a:pt x="3648" y="38035"/>
                    <a:pt x="3504" y="39040"/>
                    <a:pt x="3331" y="40039"/>
                  </a:cubicBezTo>
                  <a:cubicBezTo>
                    <a:pt x="3353" y="40195"/>
                    <a:pt x="3385" y="40334"/>
                    <a:pt x="3433" y="40458"/>
                  </a:cubicBezTo>
                  <a:cubicBezTo>
                    <a:pt x="3589" y="40383"/>
                    <a:pt x="3755" y="40329"/>
                    <a:pt x="3943" y="40297"/>
                  </a:cubicBezTo>
                  <a:cubicBezTo>
                    <a:pt x="4042" y="40475"/>
                    <a:pt x="4223" y="40535"/>
                    <a:pt x="4553" y="40535"/>
                  </a:cubicBezTo>
                  <a:cubicBezTo>
                    <a:pt x="4781" y="40535"/>
                    <a:pt x="5079" y="40506"/>
                    <a:pt x="5470" y="40470"/>
                  </a:cubicBezTo>
                  <a:cubicBezTo>
                    <a:pt x="5631" y="40405"/>
                    <a:pt x="5792" y="40361"/>
                    <a:pt x="5947" y="40329"/>
                  </a:cubicBezTo>
                  <a:cubicBezTo>
                    <a:pt x="6222" y="40346"/>
                    <a:pt x="6490" y="40361"/>
                    <a:pt x="6759" y="40361"/>
                  </a:cubicBezTo>
                  <a:cubicBezTo>
                    <a:pt x="7092" y="40361"/>
                    <a:pt x="7377" y="40341"/>
                    <a:pt x="7645" y="40297"/>
                  </a:cubicBezTo>
                  <a:cubicBezTo>
                    <a:pt x="7784" y="40308"/>
                    <a:pt x="7925" y="40319"/>
                    <a:pt x="8069" y="40324"/>
                  </a:cubicBezTo>
                  <a:cubicBezTo>
                    <a:pt x="14887" y="40141"/>
                    <a:pt x="21699" y="39947"/>
                    <a:pt x="28517" y="39798"/>
                  </a:cubicBezTo>
                  <a:cubicBezTo>
                    <a:pt x="28833" y="39786"/>
                    <a:pt x="29026" y="39739"/>
                    <a:pt x="29134" y="39625"/>
                  </a:cubicBezTo>
                  <a:cubicBezTo>
                    <a:pt x="29268" y="39496"/>
                    <a:pt x="29279" y="39287"/>
                    <a:pt x="29214" y="38948"/>
                  </a:cubicBezTo>
                  <a:cubicBezTo>
                    <a:pt x="29134" y="38529"/>
                    <a:pt x="29177" y="38078"/>
                    <a:pt x="29167" y="37643"/>
                  </a:cubicBezTo>
                  <a:cubicBezTo>
                    <a:pt x="28989" y="37514"/>
                    <a:pt x="28720" y="37428"/>
                    <a:pt x="28882" y="37128"/>
                  </a:cubicBezTo>
                  <a:lnTo>
                    <a:pt x="28882" y="37128"/>
                  </a:lnTo>
                  <a:cubicBezTo>
                    <a:pt x="28828" y="37136"/>
                    <a:pt x="28777" y="37140"/>
                    <a:pt x="28729" y="37140"/>
                  </a:cubicBezTo>
                  <a:cubicBezTo>
                    <a:pt x="28396" y="37140"/>
                    <a:pt x="28192" y="36947"/>
                    <a:pt x="28103" y="36585"/>
                  </a:cubicBezTo>
                  <a:cubicBezTo>
                    <a:pt x="28058" y="36592"/>
                    <a:pt x="28014" y="36595"/>
                    <a:pt x="27973" y="36595"/>
                  </a:cubicBezTo>
                  <a:cubicBezTo>
                    <a:pt x="27570" y="36595"/>
                    <a:pt x="27327" y="36287"/>
                    <a:pt x="27044" y="36047"/>
                  </a:cubicBezTo>
                  <a:cubicBezTo>
                    <a:pt x="26776" y="35908"/>
                    <a:pt x="26318" y="35811"/>
                    <a:pt x="26276" y="35623"/>
                  </a:cubicBezTo>
                  <a:cubicBezTo>
                    <a:pt x="25986" y="34274"/>
                    <a:pt x="24783" y="33974"/>
                    <a:pt x="23836" y="33367"/>
                  </a:cubicBezTo>
                  <a:cubicBezTo>
                    <a:pt x="23531" y="32680"/>
                    <a:pt x="22586" y="32943"/>
                    <a:pt x="22236" y="32320"/>
                  </a:cubicBezTo>
                  <a:cubicBezTo>
                    <a:pt x="22169" y="32349"/>
                    <a:pt x="22110" y="32362"/>
                    <a:pt x="22057" y="32362"/>
                  </a:cubicBezTo>
                  <a:cubicBezTo>
                    <a:pt x="21878" y="32362"/>
                    <a:pt x="21775" y="32212"/>
                    <a:pt x="21688" y="32030"/>
                  </a:cubicBezTo>
                  <a:lnTo>
                    <a:pt x="21688" y="32030"/>
                  </a:lnTo>
                  <a:lnTo>
                    <a:pt x="21709" y="32050"/>
                  </a:lnTo>
                  <a:cubicBezTo>
                    <a:pt x="21135" y="30659"/>
                    <a:pt x="21483" y="29209"/>
                    <a:pt x="21500" y="27796"/>
                  </a:cubicBezTo>
                  <a:cubicBezTo>
                    <a:pt x="21505" y="27248"/>
                    <a:pt x="21425" y="26716"/>
                    <a:pt x="21425" y="26174"/>
                  </a:cubicBezTo>
                  <a:cubicBezTo>
                    <a:pt x="21390" y="26178"/>
                    <a:pt x="21355" y="26179"/>
                    <a:pt x="21320" y="26179"/>
                  </a:cubicBezTo>
                  <a:cubicBezTo>
                    <a:pt x="20888" y="26179"/>
                    <a:pt x="20566" y="25875"/>
                    <a:pt x="20705" y="25556"/>
                  </a:cubicBezTo>
                  <a:cubicBezTo>
                    <a:pt x="20965" y="24964"/>
                    <a:pt x="20651" y="24247"/>
                    <a:pt x="21159" y="23747"/>
                  </a:cubicBezTo>
                  <a:lnTo>
                    <a:pt x="21159" y="23747"/>
                  </a:lnTo>
                  <a:cubicBezTo>
                    <a:pt x="21253" y="23493"/>
                    <a:pt x="21476" y="23483"/>
                    <a:pt x="21694" y="23466"/>
                  </a:cubicBezTo>
                  <a:cubicBezTo>
                    <a:pt x="21790" y="23218"/>
                    <a:pt x="22016" y="23218"/>
                    <a:pt x="22231" y="23203"/>
                  </a:cubicBezTo>
                  <a:cubicBezTo>
                    <a:pt x="22328" y="22950"/>
                    <a:pt x="22559" y="22950"/>
                    <a:pt x="22773" y="22935"/>
                  </a:cubicBezTo>
                  <a:cubicBezTo>
                    <a:pt x="22951" y="22757"/>
                    <a:pt x="23127" y="22585"/>
                    <a:pt x="23300" y="22407"/>
                  </a:cubicBezTo>
                  <a:cubicBezTo>
                    <a:pt x="23305" y="21301"/>
                    <a:pt x="23332" y="20200"/>
                    <a:pt x="23300" y="19093"/>
                  </a:cubicBezTo>
                  <a:cubicBezTo>
                    <a:pt x="23283" y="18524"/>
                    <a:pt x="23402" y="18068"/>
                    <a:pt x="23853" y="17681"/>
                  </a:cubicBezTo>
                  <a:cubicBezTo>
                    <a:pt x="23896" y="17649"/>
                    <a:pt x="23933" y="17610"/>
                    <a:pt x="23977" y="17578"/>
                  </a:cubicBezTo>
                  <a:cubicBezTo>
                    <a:pt x="24094" y="17545"/>
                    <a:pt x="24235" y="17525"/>
                    <a:pt x="24391" y="17525"/>
                  </a:cubicBezTo>
                  <a:cubicBezTo>
                    <a:pt x="24513" y="17525"/>
                    <a:pt x="24649" y="17540"/>
                    <a:pt x="24793" y="17567"/>
                  </a:cubicBezTo>
                  <a:cubicBezTo>
                    <a:pt x="25507" y="16923"/>
                    <a:pt x="26201" y="16246"/>
                    <a:pt x="26878" y="15591"/>
                  </a:cubicBezTo>
                  <a:cubicBezTo>
                    <a:pt x="29177" y="13350"/>
                    <a:pt x="31353" y="11239"/>
                    <a:pt x="34361" y="10127"/>
                  </a:cubicBezTo>
                  <a:cubicBezTo>
                    <a:pt x="34763" y="9977"/>
                    <a:pt x="35097" y="9719"/>
                    <a:pt x="35425" y="9467"/>
                  </a:cubicBezTo>
                  <a:cubicBezTo>
                    <a:pt x="35559" y="9365"/>
                    <a:pt x="35698" y="9256"/>
                    <a:pt x="35844" y="9155"/>
                  </a:cubicBezTo>
                  <a:cubicBezTo>
                    <a:pt x="35988" y="9058"/>
                    <a:pt x="36075" y="8892"/>
                    <a:pt x="36075" y="8714"/>
                  </a:cubicBezTo>
                  <a:cubicBezTo>
                    <a:pt x="36075" y="8537"/>
                    <a:pt x="35988" y="8371"/>
                    <a:pt x="35839" y="8274"/>
                  </a:cubicBezTo>
                  <a:cubicBezTo>
                    <a:pt x="35623" y="8128"/>
                    <a:pt x="35398" y="8053"/>
                    <a:pt x="35162" y="8053"/>
                  </a:cubicBezTo>
                  <a:cubicBezTo>
                    <a:pt x="34785" y="8053"/>
                    <a:pt x="34500" y="8242"/>
                    <a:pt x="34292" y="8381"/>
                  </a:cubicBezTo>
                  <a:cubicBezTo>
                    <a:pt x="34259" y="8403"/>
                    <a:pt x="34216" y="8430"/>
                    <a:pt x="34178" y="8456"/>
                  </a:cubicBezTo>
                  <a:cubicBezTo>
                    <a:pt x="33474" y="7817"/>
                    <a:pt x="32685" y="7731"/>
                    <a:pt x="31998" y="7731"/>
                  </a:cubicBezTo>
                  <a:cubicBezTo>
                    <a:pt x="31852" y="7731"/>
                    <a:pt x="31708" y="7731"/>
                    <a:pt x="31562" y="7736"/>
                  </a:cubicBezTo>
                  <a:cubicBezTo>
                    <a:pt x="31428" y="7741"/>
                    <a:pt x="31289" y="7741"/>
                    <a:pt x="31153" y="7741"/>
                  </a:cubicBezTo>
                  <a:cubicBezTo>
                    <a:pt x="31031" y="7741"/>
                    <a:pt x="30902" y="7741"/>
                    <a:pt x="30778" y="7731"/>
                  </a:cubicBezTo>
                  <a:cubicBezTo>
                    <a:pt x="30746" y="7726"/>
                    <a:pt x="30709" y="7726"/>
                    <a:pt x="30670" y="7726"/>
                  </a:cubicBezTo>
                  <a:cubicBezTo>
                    <a:pt x="30558" y="7726"/>
                    <a:pt x="30444" y="7741"/>
                    <a:pt x="30348" y="7753"/>
                  </a:cubicBezTo>
                  <a:cubicBezTo>
                    <a:pt x="30290" y="7758"/>
                    <a:pt x="30235" y="7769"/>
                    <a:pt x="30181" y="7769"/>
                  </a:cubicBezTo>
                  <a:cubicBezTo>
                    <a:pt x="29935" y="7328"/>
                    <a:pt x="29613" y="7102"/>
                    <a:pt x="29219" y="7102"/>
                  </a:cubicBezTo>
                  <a:cubicBezTo>
                    <a:pt x="28892" y="7102"/>
                    <a:pt x="28624" y="7263"/>
                    <a:pt x="28388" y="7404"/>
                  </a:cubicBezTo>
                  <a:cubicBezTo>
                    <a:pt x="28339" y="7436"/>
                    <a:pt x="28285" y="7468"/>
                    <a:pt x="28237" y="7495"/>
                  </a:cubicBezTo>
                  <a:lnTo>
                    <a:pt x="28205" y="7511"/>
                  </a:lnTo>
                  <a:cubicBezTo>
                    <a:pt x="27340" y="7994"/>
                    <a:pt x="26813" y="8284"/>
                    <a:pt x="26459" y="8284"/>
                  </a:cubicBezTo>
                  <a:cubicBezTo>
                    <a:pt x="26061" y="8284"/>
                    <a:pt x="25545" y="7897"/>
                    <a:pt x="24525" y="7129"/>
                  </a:cubicBezTo>
                  <a:lnTo>
                    <a:pt x="24277" y="6941"/>
                  </a:lnTo>
                  <a:cubicBezTo>
                    <a:pt x="24235" y="6909"/>
                    <a:pt x="24191" y="6871"/>
                    <a:pt x="24154" y="6834"/>
                  </a:cubicBezTo>
                  <a:cubicBezTo>
                    <a:pt x="23987" y="6678"/>
                    <a:pt x="23756" y="6464"/>
                    <a:pt x="23417" y="6464"/>
                  </a:cubicBezTo>
                  <a:cubicBezTo>
                    <a:pt x="23144" y="6464"/>
                    <a:pt x="22902" y="6598"/>
                    <a:pt x="22693" y="6866"/>
                  </a:cubicBezTo>
                  <a:cubicBezTo>
                    <a:pt x="22612" y="6963"/>
                    <a:pt x="22554" y="7022"/>
                    <a:pt x="22515" y="7059"/>
                  </a:cubicBezTo>
                  <a:cubicBezTo>
                    <a:pt x="22467" y="6995"/>
                    <a:pt x="22392" y="6883"/>
                    <a:pt x="22279" y="6689"/>
                  </a:cubicBezTo>
                  <a:cubicBezTo>
                    <a:pt x="21587" y="5464"/>
                    <a:pt x="20280" y="4706"/>
                    <a:pt x="18879" y="4706"/>
                  </a:cubicBezTo>
                  <a:cubicBezTo>
                    <a:pt x="18250" y="4706"/>
                    <a:pt x="17622" y="4862"/>
                    <a:pt x="17074" y="5163"/>
                  </a:cubicBezTo>
                  <a:cubicBezTo>
                    <a:pt x="16832" y="5297"/>
                    <a:pt x="16596" y="5373"/>
                    <a:pt x="16423" y="5373"/>
                  </a:cubicBezTo>
                  <a:cubicBezTo>
                    <a:pt x="16370" y="5373"/>
                    <a:pt x="16326" y="5361"/>
                    <a:pt x="16294" y="5351"/>
                  </a:cubicBezTo>
                  <a:cubicBezTo>
                    <a:pt x="15215" y="4840"/>
                    <a:pt x="14087" y="4659"/>
                    <a:pt x="12996" y="4476"/>
                  </a:cubicBezTo>
                  <a:cubicBezTo>
                    <a:pt x="12808" y="4443"/>
                    <a:pt x="12619" y="4411"/>
                    <a:pt x="12432" y="4379"/>
                  </a:cubicBezTo>
                  <a:cubicBezTo>
                    <a:pt x="12222" y="4347"/>
                    <a:pt x="11981" y="4213"/>
                    <a:pt x="11910" y="4099"/>
                  </a:cubicBezTo>
                  <a:cubicBezTo>
                    <a:pt x="11900" y="4084"/>
                    <a:pt x="11890" y="4062"/>
                    <a:pt x="11910" y="4002"/>
                  </a:cubicBezTo>
                  <a:cubicBezTo>
                    <a:pt x="12136" y="3315"/>
                    <a:pt x="11975" y="2730"/>
                    <a:pt x="11835" y="2214"/>
                  </a:cubicBezTo>
                  <a:cubicBezTo>
                    <a:pt x="11766" y="1956"/>
                    <a:pt x="11701" y="1714"/>
                    <a:pt x="11696" y="1483"/>
                  </a:cubicBezTo>
                  <a:cubicBezTo>
                    <a:pt x="11659" y="581"/>
                    <a:pt x="11104" y="0"/>
                    <a:pt x="1028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4"/>
            <p:cNvSpPr/>
            <p:nvPr/>
          </p:nvSpPr>
          <p:spPr>
            <a:xfrm>
              <a:off x="4999880" y="2558157"/>
              <a:ext cx="2082" cy="1807"/>
            </a:xfrm>
            <a:custGeom>
              <a:avLst/>
              <a:gdLst/>
              <a:ahLst/>
              <a:cxnLst/>
              <a:rect l="l" t="t" r="r" b="b"/>
              <a:pathLst>
                <a:path w="167" h="145" extrusionOk="0">
                  <a:moveTo>
                    <a:pt x="87" y="1"/>
                  </a:moveTo>
                  <a:cubicBezTo>
                    <a:pt x="60" y="38"/>
                    <a:pt x="27" y="70"/>
                    <a:pt x="0" y="108"/>
                  </a:cubicBezTo>
                  <a:cubicBezTo>
                    <a:pt x="27" y="124"/>
                    <a:pt x="55" y="135"/>
                    <a:pt x="80" y="145"/>
                  </a:cubicBezTo>
                  <a:cubicBezTo>
                    <a:pt x="107" y="124"/>
                    <a:pt x="134" y="102"/>
                    <a:pt x="167" y="75"/>
                  </a:cubicBezTo>
                  <a:cubicBezTo>
                    <a:pt x="140" y="48"/>
                    <a:pt x="113" y="28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4"/>
            <p:cNvSpPr/>
            <p:nvPr/>
          </p:nvSpPr>
          <p:spPr>
            <a:xfrm>
              <a:off x="3039099" y="2044337"/>
              <a:ext cx="434343" cy="666042"/>
            </a:xfrm>
            <a:custGeom>
              <a:avLst/>
              <a:gdLst/>
              <a:ahLst/>
              <a:cxnLst/>
              <a:rect l="l" t="t" r="r" b="b"/>
              <a:pathLst>
                <a:path w="34845" h="53433" extrusionOk="0">
                  <a:moveTo>
                    <a:pt x="5458" y="1"/>
                  </a:moveTo>
                  <a:cubicBezTo>
                    <a:pt x="5324" y="33"/>
                    <a:pt x="5205" y="87"/>
                    <a:pt x="5108" y="151"/>
                  </a:cubicBezTo>
                  <a:cubicBezTo>
                    <a:pt x="4937" y="269"/>
                    <a:pt x="4818" y="425"/>
                    <a:pt x="4727" y="598"/>
                  </a:cubicBezTo>
                  <a:cubicBezTo>
                    <a:pt x="4808" y="828"/>
                    <a:pt x="4786" y="1134"/>
                    <a:pt x="4674" y="1558"/>
                  </a:cubicBezTo>
                  <a:cubicBezTo>
                    <a:pt x="3132" y="7548"/>
                    <a:pt x="1687" y="13566"/>
                    <a:pt x="161" y="19561"/>
                  </a:cubicBezTo>
                  <a:cubicBezTo>
                    <a:pt x="43" y="20034"/>
                    <a:pt x="0" y="20431"/>
                    <a:pt x="129" y="20759"/>
                  </a:cubicBezTo>
                  <a:cubicBezTo>
                    <a:pt x="134" y="20786"/>
                    <a:pt x="129" y="20801"/>
                    <a:pt x="139" y="20828"/>
                  </a:cubicBezTo>
                  <a:cubicBezTo>
                    <a:pt x="1875" y="25830"/>
                    <a:pt x="5604" y="30719"/>
                    <a:pt x="8659" y="35011"/>
                  </a:cubicBezTo>
                  <a:cubicBezTo>
                    <a:pt x="10422" y="37488"/>
                    <a:pt x="12539" y="39696"/>
                    <a:pt x="14381" y="42114"/>
                  </a:cubicBezTo>
                  <a:cubicBezTo>
                    <a:pt x="16035" y="44279"/>
                    <a:pt x="17255" y="46706"/>
                    <a:pt x="19045" y="48780"/>
                  </a:cubicBezTo>
                  <a:cubicBezTo>
                    <a:pt x="19055" y="48796"/>
                    <a:pt x="19071" y="48801"/>
                    <a:pt x="19087" y="48812"/>
                  </a:cubicBezTo>
                  <a:cubicBezTo>
                    <a:pt x="19174" y="48957"/>
                    <a:pt x="19291" y="49086"/>
                    <a:pt x="19464" y="49173"/>
                  </a:cubicBezTo>
                  <a:cubicBezTo>
                    <a:pt x="19539" y="49511"/>
                    <a:pt x="19678" y="49801"/>
                    <a:pt x="20000" y="49979"/>
                  </a:cubicBezTo>
                  <a:cubicBezTo>
                    <a:pt x="20081" y="50306"/>
                    <a:pt x="20221" y="50596"/>
                    <a:pt x="20528" y="50773"/>
                  </a:cubicBezTo>
                  <a:cubicBezTo>
                    <a:pt x="20533" y="51068"/>
                    <a:pt x="20769" y="51122"/>
                    <a:pt x="20984" y="51197"/>
                  </a:cubicBezTo>
                  <a:cubicBezTo>
                    <a:pt x="21252" y="51429"/>
                    <a:pt x="21462" y="51708"/>
                    <a:pt x="21623" y="52009"/>
                  </a:cubicBezTo>
                  <a:cubicBezTo>
                    <a:pt x="21720" y="52191"/>
                    <a:pt x="21795" y="52385"/>
                    <a:pt x="21859" y="52590"/>
                  </a:cubicBezTo>
                  <a:cubicBezTo>
                    <a:pt x="21869" y="52755"/>
                    <a:pt x="21879" y="52922"/>
                    <a:pt x="22076" y="52922"/>
                  </a:cubicBezTo>
                  <a:cubicBezTo>
                    <a:pt x="22095" y="52922"/>
                    <a:pt x="22116" y="52920"/>
                    <a:pt x="22139" y="52917"/>
                  </a:cubicBezTo>
                  <a:cubicBezTo>
                    <a:pt x="22192" y="53088"/>
                    <a:pt x="22236" y="53260"/>
                    <a:pt x="22268" y="53433"/>
                  </a:cubicBezTo>
                  <a:cubicBezTo>
                    <a:pt x="22311" y="53428"/>
                    <a:pt x="22348" y="53416"/>
                    <a:pt x="22385" y="53401"/>
                  </a:cubicBezTo>
                  <a:cubicBezTo>
                    <a:pt x="22385" y="53395"/>
                    <a:pt x="22385" y="53395"/>
                    <a:pt x="22391" y="53395"/>
                  </a:cubicBezTo>
                  <a:cubicBezTo>
                    <a:pt x="22547" y="53363"/>
                    <a:pt x="22687" y="53309"/>
                    <a:pt x="22816" y="53239"/>
                  </a:cubicBezTo>
                  <a:cubicBezTo>
                    <a:pt x="22993" y="52401"/>
                    <a:pt x="23213" y="51563"/>
                    <a:pt x="23272" y="50714"/>
                  </a:cubicBezTo>
                  <a:cubicBezTo>
                    <a:pt x="23251" y="50569"/>
                    <a:pt x="23256" y="50423"/>
                    <a:pt x="23288" y="50262"/>
                  </a:cubicBezTo>
                  <a:cubicBezTo>
                    <a:pt x="23288" y="50069"/>
                    <a:pt x="23278" y="49875"/>
                    <a:pt x="23256" y="49682"/>
                  </a:cubicBezTo>
                  <a:cubicBezTo>
                    <a:pt x="23116" y="48517"/>
                    <a:pt x="23664" y="47259"/>
                    <a:pt x="23127" y="46051"/>
                  </a:cubicBezTo>
                  <a:lnTo>
                    <a:pt x="23127" y="46051"/>
                  </a:lnTo>
                  <a:cubicBezTo>
                    <a:pt x="23159" y="46053"/>
                    <a:pt x="23192" y="46053"/>
                    <a:pt x="23224" y="46053"/>
                  </a:cubicBezTo>
                  <a:cubicBezTo>
                    <a:pt x="23662" y="46053"/>
                    <a:pt x="24123" y="45937"/>
                    <a:pt x="24559" y="45937"/>
                  </a:cubicBezTo>
                  <a:cubicBezTo>
                    <a:pt x="24576" y="45937"/>
                    <a:pt x="24593" y="45938"/>
                    <a:pt x="24610" y="45938"/>
                  </a:cubicBezTo>
                  <a:cubicBezTo>
                    <a:pt x="24787" y="45943"/>
                    <a:pt x="24964" y="45970"/>
                    <a:pt x="25137" y="46029"/>
                  </a:cubicBezTo>
                  <a:cubicBezTo>
                    <a:pt x="25249" y="46072"/>
                    <a:pt x="25362" y="46131"/>
                    <a:pt x="25464" y="46213"/>
                  </a:cubicBezTo>
                  <a:cubicBezTo>
                    <a:pt x="25626" y="46330"/>
                    <a:pt x="25775" y="46503"/>
                    <a:pt x="25910" y="46739"/>
                  </a:cubicBezTo>
                  <a:cubicBezTo>
                    <a:pt x="26004" y="46899"/>
                    <a:pt x="26086" y="46968"/>
                    <a:pt x="26164" y="46968"/>
                  </a:cubicBezTo>
                  <a:cubicBezTo>
                    <a:pt x="26301" y="46968"/>
                    <a:pt x="26425" y="46755"/>
                    <a:pt x="26576" y="46443"/>
                  </a:cubicBezTo>
                  <a:cubicBezTo>
                    <a:pt x="26716" y="46158"/>
                    <a:pt x="26807" y="45863"/>
                    <a:pt x="26883" y="45563"/>
                  </a:cubicBezTo>
                  <a:cubicBezTo>
                    <a:pt x="26947" y="45310"/>
                    <a:pt x="26995" y="45047"/>
                    <a:pt x="27049" y="44789"/>
                  </a:cubicBezTo>
                  <a:cubicBezTo>
                    <a:pt x="27076" y="44665"/>
                    <a:pt x="27097" y="44547"/>
                    <a:pt x="27129" y="44428"/>
                  </a:cubicBezTo>
                  <a:cubicBezTo>
                    <a:pt x="27253" y="43902"/>
                    <a:pt x="27425" y="43397"/>
                    <a:pt x="27785" y="42957"/>
                  </a:cubicBezTo>
                  <a:cubicBezTo>
                    <a:pt x="27817" y="42898"/>
                    <a:pt x="27833" y="42838"/>
                    <a:pt x="27828" y="42791"/>
                  </a:cubicBezTo>
                  <a:cubicBezTo>
                    <a:pt x="27994" y="42189"/>
                    <a:pt x="28113" y="41791"/>
                    <a:pt x="28263" y="41539"/>
                  </a:cubicBezTo>
                  <a:cubicBezTo>
                    <a:pt x="28313" y="41382"/>
                    <a:pt x="28364" y="41224"/>
                    <a:pt x="28410" y="41062"/>
                  </a:cubicBezTo>
                  <a:lnTo>
                    <a:pt x="28410" y="41062"/>
                  </a:lnTo>
                  <a:cubicBezTo>
                    <a:pt x="28415" y="41068"/>
                    <a:pt x="28420" y="41071"/>
                    <a:pt x="28423" y="41071"/>
                  </a:cubicBezTo>
                  <a:cubicBezTo>
                    <a:pt x="28427" y="41071"/>
                    <a:pt x="28428" y="41062"/>
                    <a:pt x="28418" y="41033"/>
                  </a:cubicBezTo>
                  <a:cubicBezTo>
                    <a:pt x="29203" y="38192"/>
                    <a:pt x="29166" y="34683"/>
                    <a:pt x="29751" y="31799"/>
                  </a:cubicBezTo>
                  <a:cubicBezTo>
                    <a:pt x="31373" y="23767"/>
                    <a:pt x="32878" y="15703"/>
                    <a:pt x="34468" y="7667"/>
                  </a:cubicBezTo>
                  <a:cubicBezTo>
                    <a:pt x="34537" y="7323"/>
                    <a:pt x="34543" y="7082"/>
                    <a:pt x="34457" y="6898"/>
                  </a:cubicBezTo>
                  <a:cubicBezTo>
                    <a:pt x="34549" y="6742"/>
                    <a:pt x="34671" y="6598"/>
                    <a:pt x="34844" y="6496"/>
                  </a:cubicBezTo>
                  <a:cubicBezTo>
                    <a:pt x="34817" y="6458"/>
                    <a:pt x="34785" y="6425"/>
                    <a:pt x="34753" y="6393"/>
                  </a:cubicBezTo>
                  <a:cubicBezTo>
                    <a:pt x="30250" y="5512"/>
                    <a:pt x="25743" y="4647"/>
                    <a:pt x="21237" y="3789"/>
                  </a:cubicBezTo>
                  <a:cubicBezTo>
                    <a:pt x="20747" y="3697"/>
                    <a:pt x="20479" y="3536"/>
                    <a:pt x="20350" y="3299"/>
                  </a:cubicBezTo>
                  <a:cubicBezTo>
                    <a:pt x="20151" y="3251"/>
                    <a:pt x="19952" y="3214"/>
                    <a:pt x="19747" y="3165"/>
                  </a:cubicBezTo>
                  <a:cubicBezTo>
                    <a:pt x="19710" y="3159"/>
                    <a:pt x="19673" y="3149"/>
                    <a:pt x="19635" y="3144"/>
                  </a:cubicBezTo>
                  <a:cubicBezTo>
                    <a:pt x="19507" y="3239"/>
                    <a:pt x="19349" y="3280"/>
                    <a:pt x="19154" y="3280"/>
                  </a:cubicBezTo>
                  <a:cubicBezTo>
                    <a:pt x="18998" y="3280"/>
                    <a:pt x="18817" y="3254"/>
                    <a:pt x="18609" y="3208"/>
                  </a:cubicBezTo>
                  <a:cubicBezTo>
                    <a:pt x="14210" y="2209"/>
                    <a:pt x="9826" y="1129"/>
                    <a:pt x="5458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5156179" y="2796886"/>
              <a:ext cx="258362" cy="357259"/>
            </a:xfrm>
            <a:custGeom>
              <a:avLst/>
              <a:gdLst/>
              <a:ahLst/>
              <a:cxnLst/>
              <a:rect l="l" t="t" r="r" b="b"/>
              <a:pathLst>
                <a:path w="20727" h="28661" extrusionOk="0">
                  <a:moveTo>
                    <a:pt x="14022" y="0"/>
                  </a:moveTo>
                  <a:cubicBezTo>
                    <a:pt x="9509" y="506"/>
                    <a:pt x="4991" y="903"/>
                    <a:pt x="467" y="1262"/>
                  </a:cubicBezTo>
                  <a:cubicBezTo>
                    <a:pt x="397" y="1300"/>
                    <a:pt x="344" y="1349"/>
                    <a:pt x="290" y="1397"/>
                  </a:cubicBezTo>
                  <a:cubicBezTo>
                    <a:pt x="317" y="1418"/>
                    <a:pt x="349" y="1440"/>
                    <a:pt x="377" y="1467"/>
                  </a:cubicBezTo>
                  <a:cubicBezTo>
                    <a:pt x="484" y="1574"/>
                    <a:pt x="558" y="1698"/>
                    <a:pt x="612" y="1827"/>
                  </a:cubicBezTo>
                  <a:cubicBezTo>
                    <a:pt x="473" y="1999"/>
                    <a:pt x="446" y="2251"/>
                    <a:pt x="451" y="2601"/>
                  </a:cubicBezTo>
                  <a:cubicBezTo>
                    <a:pt x="478" y="5571"/>
                    <a:pt x="456" y="8542"/>
                    <a:pt x="456" y="11513"/>
                  </a:cubicBezTo>
                  <a:cubicBezTo>
                    <a:pt x="489" y="12184"/>
                    <a:pt x="521" y="12856"/>
                    <a:pt x="521" y="13528"/>
                  </a:cubicBezTo>
                  <a:cubicBezTo>
                    <a:pt x="521" y="14199"/>
                    <a:pt x="489" y="14870"/>
                    <a:pt x="402" y="15542"/>
                  </a:cubicBezTo>
                  <a:cubicBezTo>
                    <a:pt x="258" y="18641"/>
                    <a:pt x="0" y="21742"/>
                    <a:pt x="451" y="24842"/>
                  </a:cubicBezTo>
                  <a:cubicBezTo>
                    <a:pt x="640" y="26114"/>
                    <a:pt x="833" y="27388"/>
                    <a:pt x="1010" y="28661"/>
                  </a:cubicBezTo>
                  <a:cubicBezTo>
                    <a:pt x="1015" y="28661"/>
                    <a:pt x="1015" y="28655"/>
                    <a:pt x="1021" y="28655"/>
                  </a:cubicBezTo>
                  <a:cubicBezTo>
                    <a:pt x="1074" y="28650"/>
                    <a:pt x="1128" y="28645"/>
                    <a:pt x="1176" y="28640"/>
                  </a:cubicBezTo>
                  <a:cubicBezTo>
                    <a:pt x="3561" y="28338"/>
                    <a:pt x="5953" y="27899"/>
                    <a:pt x="8354" y="27817"/>
                  </a:cubicBezTo>
                  <a:cubicBezTo>
                    <a:pt x="9202" y="27790"/>
                    <a:pt x="10047" y="27790"/>
                    <a:pt x="10890" y="27748"/>
                  </a:cubicBezTo>
                  <a:cubicBezTo>
                    <a:pt x="11502" y="27673"/>
                    <a:pt x="12109" y="27602"/>
                    <a:pt x="12722" y="27532"/>
                  </a:cubicBezTo>
                  <a:cubicBezTo>
                    <a:pt x="13323" y="27468"/>
                    <a:pt x="13930" y="27403"/>
                    <a:pt x="14537" y="27334"/>
                  </a:cubicBezTo>
                  <a:cubicBezTo>
                    <a:pt x="14892" y="27269"/>
                    <a:pt x="15241" y="27210"/>
                    <a:pt x="15606" y="27210"/>
                  </a:cubicBezTo>
                  <a:cubicBezTo>
                    <a:pt x="15616" y="27210"/>
                    <a:pt x="15628" y="27215"/>
                    <a:pt x="15638" y="27215"/>
                  </a:cubicBezTo>
                  <a:cubicBezTo>
                    <a:pt x="17186" y="27049"/>
                    <a:pt x="18733" y="26883"/>
                    <a:pt x="20280" y="26711"/>
                  </a:cubicBezTo>
                  <a:cubicBezTo>
                    <a:pt x="20344" y="26699"/>
                    <a:pt x="20414" y="26694"/>
                    <a:pt x="20484" y="26684"/>
                  </a:cubicBezTo>
                  <a:cubicBezTo>
                    <a:pt x="20570" y="26674"/>
                    <a:pt x="20645" y="26533"/>
                    <a:pt x="20726" y="26448"/>
                  </a:cubicBezTo>
                  <a:cubicBezTo>
                    <a:pt x="20409" y="26275"/>
                    <a:pt x="20307" y="25958"/>
                    <a:pt x="20205" y="25642"/>
                  </a:cubicBezTo>
                  <a:cubicBezTo>
                    <a:pt x="19539" y="24820"/>
                    <a:pt x="20484" y="23831"/>
                    <a:pt x="19947" y="22993"/>
                  </a:cubicBezTo>
                  <a:cubicBezTo>
                    <a:pt x="19678" y="22896"/>
                    <a:pt x="19684" y="22660"/>
                    <a:pt x="19667" y="22434"/>
                  </a:cubicBezTo>
                  <a:lnTo>
                    <a:pt x="19678" y="22434"/>
                  </a:lnTo>
                  <a:cubicBezTo>
                    <a:pt x="19072" y="21226"/>
                    <a:pt x="19608" y="20103"/>
                    <a:pt x="19952" y="18964"/>
                  </a:cubicBezTo>
                  <a:lnTo>
                    <a:pt x="19952" y="18964"/>
                  </a:lnTo>
                  <a:cubicBezTo>
                    <a:pt x="19947" y="18970"/>
                    <a:pt x="19942" y="18970"/>
                    <a:pt x="19936" y="18975"/>
                  </a:cubicBezTo>
                  <a:cubicBezTo>
                    <a:pt x="19947" y="18884"/>
                    <a:pt x="19958" y="18792"/>
                    <a:pt x="19968" y="18695"/>
                  </a:cubicBezTo>
                  <a:cubicBezTo>
                    <a:pt x="19910" y="18298"/>
                    <a:pt x="19856" y="17900"/>
                    <a:pt x="19802" y="17503"/>
                  </a:cubicBezTo>
                  <a:lnTo>
                    <a:pt x="19802" y="17498"/>
                  </a:lnTo>
                  <a:cubicBezTo>
                    <a:pt x="20054" y="17024"/>
                    <a:pt x="19291" y="16982"/>
                    <a:pt x="19399" y="16573"/>
                  </a:cubicBezTo>
                  <a:cubicBezTo>
                    <a:pt x="18658" y="16149"/>
                    <a:pt x="18711" y="15386"/>
                    <a:pt x="18599" y="14693"/>
                  </a:cubicBezTo>
                  <a:lnTo>
                    <a:pt x="18599" y="14693"/>
                  </a:lnTo>
                  <a:cubicBezTo>
                    <a:pt x="18604" y="14693"/>
                    <a:pt x="18609" y="14698"/>
                    <a:pt x="18609" y="14698"/>
                  </a:cubicBezTo>
                  <a:cubicBezTo>
                    <a:pt x="17481" y="12410"/>
                    <a:pt x="17057" y="9885"/>
                    <a:pt x="16251" y="7489"/>
                  </a:cubicBezTo>
                  <a:cubicBezTo>
                    <a:pt x="15564" y="5448"/>
                    <a:pt x="14956" y="3374"/>
                    <a:pt x="14381" y="1295"/>
                  </a:cubicBezTo>
                  <a:cubicBezTo>
                    <a:pt x="14301" y="999"/>
                    <a:pt x="14205" y="796"/>
                    <a:pt x="14069" y="655"/>
                  </a:cubicBezTo>
                  <a:cubicBezTo>
                    <a:pt x="14086" y="494"/>
                    <a:pt x="14129" y="339"/>
                    <a:pt x="14225" y="194"/>
                  </a:cubicBezTo>
                  <a:cubicBezTo>
                    <a:pt x="14242" y="172"/>
                    <a:pt x="14257" y="151"/>
                    <a:pt x="14274" y="129"/>
                  </a:cubicBezTo>
                  <a:cubicBezTo>
                    <a:pt x="14205" y="75"/>
                    <a:pt x="14113" y="38"/>
                    <a:pt x="1402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5169230" y="3117561"/>
              <a:ext cx="685936" cy="468846"/>
            </a:xfrm>
            <a:custGeom>
              <a:avLst/>
              <a:gdLst/>
              <a:ahLst/>
              <a:cxnLst/>
              <a:rect l="l" t="t" r="r" b="b"/>
              <a:pathLst>
                <a:path w="55029" h="37613" extrusionOk="0">
                  <a:moveTo>
                    <a:pt x="38118" y="1"/>
                  </a:moveTo>
                  <a:cubicBezTo>
                    <a:pt x="37965" y="1"/>
                    <a:pt x="37813" y="53"/>
                    <a:pt x="37660" y="174"/>
                  </a:cubicBezTo>
                  <a:cubicBezTo>
                    <a:pt x="37423" y="968"/>
                    <a:pt x="37977" y="1699"/>
                    <a:pt x="37859" y="2483"/>
                  </a:cubicBezTo>
                  <a:cubicBezTo>
                    <a:pt x="37826" y="2682"/>
                    <a:pt x="37923" y="2951"/>
                    <a:pt x="37864" y="3133"/>
                  </a:cubicBezTo>
                  <a:cubicBezTo>
                    <a:pt x="37789" y="3209"/>
                    <a:pt x="37692" y="3289"/>
                    <a:pt x="37558" y="3348"/>
                  </a:cubicBezTo>
                  <a:cubicBezTo>
                    <a:pt x="37517" y="3356"/>
                    <a:pt x="37477" y="3359"/>
                    <a:pt x="37438" y="3359"/>
                  </a:cubicBezTo>
                  <a:cubicBezTo>
                    <a:pt x="37154" y="3359"/>
                    <a:pt x="36910" y="3175"/>
                    <a:pt x="36773" y="2855"/>
                  </a:cubicBezTo>
                  <a:cubicBezTo>
                    <a:pt x="36346" y="2394"/>
                    <a:pt x="35910" y="2183"/>
                    <a:pt x="35261" y="2183"/>
                  </a:cubicBezTo>
                  <a:cubicBezTo>
                    <a:pt x="35159" y="2183"/>
                    <a:pt x="35053" y="2188"/>
                    <a:pt x="34941" y="2198"/>
                  </a:cubicBezTo>
                  <a:cubicBezTo>
                    <a:pt x="30611" y="2580"/>
                    <a:pt x="26277" y="2833"/>
                    <a:pt x="21935" y="3096"/>
                  </a:cubicBezTo>
                  <a:cubicBezTo>
                    <a:pt x="21724" y="3109"/>
                    <a:pt x="21483" y="3162"/>
                    <a:pt x="21256" y="3162"/>
                  </a:cubicBezTo>
                  <a:cubicBezTo>
                    <a:pt x="20939" y="3162"/>
                    <a:pt x="20648" y="3060"/>
                    <a:pt x="20495" y="2607"/>
                  </a:cubicBezTo>
                  <a:cubicBezTo>
                    <a:pt x="20044" y="2527"/>
                    <a:pt x="20275" y="1979"/>
                    <a:pt x="19974" y="1796"/>
                  </a:cubicBezTo>
                  <a:lnTo>
                    <a:pt x="19974" y="1806"/>
                  </a:lnTo>
                  <a:lnTo>
                    <a:pt x="19952" y="1786"/>
                  </a:lnTo>
                  <a:lnTo>
                    <a:pt x="19964" y="1786"/>
                  </a:lnTo>
                  <a:cubicBezTo>
                    <a:pt x="19830" y="1528"/>
                    <a:pt x="19657" y="1404"/>
                    <a:pt x="19464" y="1355"/>
                  </a:cubicBezTo>
                  <a:cubicBezTo>
                    <a:pt x="19469" y="1307"/>
                    <a:pt x="19475" y="1248"/>
                    <a:pt x="19475" y="1216"/>
                  </a:cubicBezTo>
                  <a:cubicBezTo>
                    <a:pt x="19384" y="1173"/>
                    <a:pt x="19303" y="1102"/>
                    <a:pt x="19250" y="1012"/>
                  </a:cubicBezTo>
                  <a:lnTo>
                    <a:pt x="19233" y="985"/>
                  </a:lnTo>
                  <a:cubicBezTo>
                    <a:pt x="17686" y="1157"/>
                    <a:pt x="16139" y="1323"/>
                    <a:pt x="14591" y="1489"/>
                  </a:cubicBezTo>
                  <a:cubicBezTo>
                    <a:pt x="14581" y="1489"/>
                    <a:pt x="14569" y="1484"/>
                    <a:pt x="14559" y="1484"/>
                  </a:cubicBezTo>
                  <a:cubicBezTo>
                    <a:pt x="14194" y="1484"/>
                    <a:pt x="13845" y="1543"/>
                    <a:pt x="13490" y="1608"/>
                  </a:cubicBezTo>
                  <a:cubicBezTo>
                    <a:pt x="12883" y="1677"/>
                    <a:pt x="12276" y="1742"/>
                    <a:pt x="11675" y="1806"/>
                  </a:cubicBezTo>
                  <a:cubicBezTo>
                    <a:pt x="11062" y="1876"/>
                    <a:pt x="10455" y="1947"/>
                    <a:pt x="9843" y="2022"/>
                  </a:cubicBezTo>
                  <a:cubicBezTo>
                    <a:pt x="9000" y="2064"/>
                    <a:pt x="8155" y="2064"/>
                    <a:pt x="7307" y="2091"/>
                  </a:cubicBezTo>
                  <a:cubicBezTo>
                    <a:pt x="4906" y="2173"/>
                    <a:pt x="2514" y="2612"/>
                    <a:pt x="129" y="2914"/>
                  </a:cubicBezTo>
                  <a:cubicBezTo>
                    <a:pt x="141" y="3011"/>
                    <a:pt x="151" y="3101"/>
                    <a:pt x="168" y="3198"/>
                  </a:cubicBezTo>
                  <a:cubicBezTo>
                    <a:pt x="108" y="3209"/>
                    <a:pt x="54" y="3214"/>
                    <a:pt x="0" y="3219"/>
                  </a:cubicBezTo>
                  <a:cubicBezTo>
                    <a:pt x="146" y="4293"/>
                    <a:pt x="285" y="5364"/>
                    <a:pt x="393" y="6443"/>
                  </a:cubicBezTo>
                  <a:cubicBezTo>
                    <a:pt x="419" y="6701"/>
                    <a:pt x="495" y="6846"/>
                    <a:pt x="597" y="6931"/>
                  </a:cubicBezTo>
                  <a:cubicBezTo>
                    <a:pt x="607" y="7023"/>
                    <a:pt x="612" y="7115"/>
                    <a:pt x="624" y="7201"/>
                  </a:cubicBezTo>
                  <a:cubicBezTo>
                    <a:pt x="629" y="7216"/>
                    <a:pt x="624" y="7233"/>
                    <a:pt x="624" y="7243"/>
                  </a:cubicBezTo>
                  <a:cubicBezTo>
                    <a:pt x="624" y="7254"/>
                    <a:pt x="629" y="7271"/>
                    <a:pt x="629" y="7281"/>
                  </a:cubicBezTo>
                  <a:lnTo>
                    <a:pt x="624" y="7523"/>
                  </a:lnTo>
                  <a:cubicBezTo>
                    <a:pt x="726" y="7549"/>
                    <a:pt x="833" y="7571"/>
                    <a:pt x="962" y="7571"/>
                  </a:cubicBezTo>
                  <a:cubicBezTo>
                    <a:pt x="1016" y="7571"/>
                    <a:pt x="1064" y="7566"/>
                    <a:pt x="1113" y="7566"/>
                  </a:cubicBezTo>
                  <a:cubicBezTo>
                    <a:pt x="1145" y="7566"/>
                    <a:pt x="1182" y="7561"/>
                    <a:pt x="1215" y="7561"/>
                  </a:cubicBezTo>
                  <a:cubicBezTo>
                    <a:pt x="1220" y="7561"/>
                    <a:pt x="1252" y="7561"/>
                    <a:pt x="1264" y="7566"/>
                  </a:cubicBezTo>
                  <a:cubicBezTo>
                    <a:pt x="1408" y="7630"/>
                    <a:pt x="1537" y="7662"/>
                    <a:pt x="1666" y="7662"/>
                  </a:cubicBezTo>
                  <a:cubicBezTo>
                    <a:pt x="1924" y="7662"/>
                    <a:pt x="2359" y="7544"/>
                    <a:pt x="2385" y="6760"/>
                  </a:cubicBezTo>
                  <a:cubicBezTo>
                    <a:pt x="2385" y="6723"/>
                    <a:pt x="2385" y="6685"/>
                    <a:pt x="2392" y="6653"/>
                  </a:cubicBezTo>
                  <a:cubicBezTo>
                    <a:pt x="2466" y="6453"/>
                    <a:pt x="2521" y="6249"/>
                    <a:pt x="2574" y="6056"/>
                  </a:cubicBezTo>
                  <a:cubicBezTo>
                    <a:pt x="2595" y="5976"/>
                    <a:pt x="2617" y="5895"/>
                    <a:pt x="2638" y="5815"/>
                  </a:cubicBezTo>
                  <a:cubicBezTo>
                    <a:pt x="2660" y="5905"/>
                    <a:pt x="2675" y="5992"/>
                    <a:pt x="2692" y="6083"/>
                  </a:cubicBezTo>
                  <a:cubicBezTo>
                    <a:pt x="2826" y="6782"/>
                    <a:pt x="3009" y="7732"/>
                    <a:pt x="3971" y="8114"/>
                  </a:cubicBezTo>
                  <a:cubicBezTo>
                    <a:pt x="4185" y="8194"/>
                    <a:pt x="4395" y="8238"/>
                    <a:pt x="4594" y="8238"/>
                  </a:cubicBezTo>
                  <a:cubicBezTo>
                    <a:pt x="5120" y="8238"/>
                    <a:pt x="5486" y="7968"/>
                    <a:pt x="5770" y="7625"/>
                  </a:cubicBezTo>
                  <a:cubicBezTo>
                    <a:pt x="5749" y="7603"/>
                    <a:pt x="5727" y="7576"/>
                    <a:pt x="5712" y="7549"/>
                  </a:cubicBezTo>
                  <a:cubicBezTo>
                    <a:pt x="5588" y="7367"/>
                    <a:pt x="5529" y="7087"/>
                    <a:pt x="5888" y="6755"/>
                  </a:cubicBezTo>
                  <a:cubicBezTo>
                    <a:pt x="5905" y="6738"/>
                    <a:pt x="5926" y="6723"/>
                    <a:pt x="5937" y="6706"/>
                  </a:cubicBezTo>
                  <a:cubicBezTo>
                    <a:pt x="6039" y="6604"/>
                    <a:pt x="6178" y="6550"/>
                    <a:pt x="6313" y="6550"/>
                  </a:cubicBezTo>
                  <a:cubicBezTo>
                    <a:pt x="6414" y="6550"/>
                    <a:pt x="6518" y="6582"/>
                    <a:pt x="6603" y="6636"/>
                  </a:cubicBezTo>
                  <a:cubicBezTo>
                    <a:pt x="6576" y="6792"/>
                    <a:pt x="6372" y="6931"/>
                    <a:pt x="6313" y="7087"/>
                  </a:cubicBezTo>
                  <a:cubicBezTo>
                    <a:pt x="6367" y="7136"/>
                    <a:pt x="6414" y="7184"/>
                    <a:pt x="6463" y="7233"/>
                  </a:cubicBezTo>
                  <a:cubicBezTo>
                    <a:pt x="6684" y="7233"/>
                    <a:pt x="6845" y="7169"/>
                    <a:pt x="6974" y="7072"/>
                  </a:cubicBezTo>
                  <a:lnTo>
                    <a:pt x="6974" y="7072"/>
                  </a:lnTo>
                  <a:cubicBezTo>
                    <a:pt x="7027" y="7243"/>
                    <a:pt x="6995" y="7437"/>
                    <a:pt x="6872" y="7581"/>
                  </a:cubicBezTo>
                  <a:cubicBezTo>
                    <a:pt x="6808" y="7652"/>
                    <a:pt x="6743" y="7705"/>
                    <a:pt x="6679" y="7754"/>
                  </a:cubicBezTo>
                  <a:cubicBezTo>
                    <a:pt x="7517" y="7641"/>
                    <a:pt x="7768" y="6872"/>
                    <a:pt x="7865" y="6572"/>
                  </a:cubicBezTo>
                  <a:cubicBezTo>
                    <a:pt x="7973" y="6244"/>
                    <a:pt x="8323" y="6239"/>
                    <a:pt x="8338" y="6239"/>
                  </a:cubicBezTo>
                  <a:cubicBezTo>
                    <a:pt x="8618" y="6641"/>
                    <a:pt x="8961" y="6846"/>
                    <a:pt x="9370" y="6846"/>
                  </a:cubicBezTo>
                  <a:cubicBezTo>
                    <a:pt x="9638" y="6846"/>
                    <a:pt x="9875" y="6750"/>
                    <a:pt x="10068" y="6674"/>
                  </a:cubicBezTo>
                  <a:cubicBezTo>
                    <a:pt x="10170" y="6636"/>
                    <a:pt x="10294" y="6588"/>
                    <a:pt x="10347" y="6588"/>
                  </a:cubicBezTo>
                  <a:cubicBezTo>
                    <a:pt x="10418" y="6604"/>
                    <a:pt x="10493" y="6609"/>
                    <a:pt x="10562" y="6609"/>
                  </a:cubicBezTo>
                  <a:cubicBezTo>
                    <a:pt x="10944" y="6609"/>
                    <a:pt x="11276" y="6427"/>
                    <a:pt x="11578" y="6266"/>
                  </a:cubicBezTo>
                  <a:cubicBezTo>
                    <a:pt x="11750" y="6169"/>
                    <a:pt x="11970" y="6051"/>
                    <a:pt x="12082" y="6051"/>
                  </a:cubicBezTo>
                  <a:cubicBezTo>
                    <a:pt x="12082" y="6051"/>
                    <a:pt x="12196" y="6110"/>
                    <a:pt x="12330" y="6485"/>
                  </a:cubicBezTo>
                  <a:cubicBezTo>
                    <a:pt x="12410" y="6701"/>
                    <a:pt x="12610" y="6835"/>
                    <a:pt x="12829" y="6835"/>
                  </a:cubicBezTo>
                  <a:cubicBezTo>
                    <a:pt x="12868" y="6835"/>
                    <a:pt x="12905" y="6835"/>
                    <a:pt x="12937" y="6824"/>
                  </a:cubicBezTo>
                  <a:cubicBezTo>
                    <a:pt x="12990" y="6814"/>
                    <a:pt x="13049" y="6808"/>
                    <a:pt x="13103" y="6808"/>
                  </a:cubicBezTo>
                  <a:cubicBezTo>
                    <a:pt x="13421" y="6808"/>
                    <a:pt x="13764" y="6996"/>
                    <a:pt x="14130" y="7189"/>
                  </a:cubicBezTo>
                  <a:cubicBezTo>
                    <a:pt x="14581" y="7437"/>
                    <a:pt x="15092" y="7710"/>
                    <a:pt x="15698" y="7710"/>
                  </a:cubicBezTo>
                  <a:cubicBezTo>
                    <a:pt x="16026" y="7710"/>
                    <a:pt x="16354" y="7630"/>
                    <a:pt x="16665" y="7469"/>
                  </a:cubicBezTo>
                  <a:cubicBezTo>
                    <a:pt x="16800" y="7506"/>
                    <a:pt x="17019" y="7635"/>
                    <a:pt x="17111" y="7727"/>
                  </a:cubicBezTo>
                  <a:cubicBezTo>
                    <a:pt x="17106" y="8640"/>
                    <a:pt x="17691" y="9000"/>
                    <a:pt x="18089" y="9237"/>
                  </a:cubicBezTo>
                  <a:cubicBezTo>
                    <a:pt x="18196" y="9301"/>
                    <a:pt x="18298" y="9361"/>
                    <a:pt x="18379" y="9425"/>
                  </a:cubicBezTo>
                  <a:cubicBezTo>
                    <a:pt x="18422" y="9462"/>
                    <a:pt x="18470" y="9495"/>
                    <a:pt x="18513" y="9532"/>
                  </a:cubicBezTo>
                  <a:cubicBezTo>
                    <a:pt x="18551" y="9554"/>
                    <a:pt x="18599" y="9591"/>
                    <a:pt x="18626" y="9612"/>
                  </a:cubicBezTo>
                  <a:cubicBezTo>
                    <a:pt x="18605" y="9914"/>
                    <a:pt x="18615" y="10321"/>
                    <a:pt x="18863" y="10628"/>
                  </a:cubicBezTo>
                  <a:cubicBezTo>
                    <a:pt x="21607" y="10764"/>
                    <a:pt x="24143" y="13721"/>
                    <a:pt x="27016" y="13721"/>
                  </a:cubicBezTo>
                  <a:cubicBezTo>
                    <a:pt x="28017" y="13721"/>
                    <a:pt x="29059" y="13362"/>
                    <a:pt x="30165" y="12401"/>
                  </a:cubicBezTo>
                  <a:cubicBezTo>
                    <a:pt x="30569" y="12384"/>
                    <a:pt x="30988" y="12358"/>
                    <a:pt x="31427" y="12320"/>
                  </a:cubicBezTo>
                  <a:cubicBezTo>
                    <a:pt x="31868" y="12282"/>
                    <a:pt x="32336" y="12229"/>
                    <a:pt x="32830" y="12170"/>
                  </a:cubicBezTo>
                  <a:cubicBezTo>
                    <a:pt x="33239" y="12287"/>
                    <a:pt x="33646" y="12406"/>
                    <a:pt x="34071" y="12513"/>
                  </a:cubicBezTo>
                  <a:cubicBezTo>
                    <a:pt x="34082" y="12530"/>
                    <a:pt x="34098" y="12552"/>
                    <a:pt x="34109" y="12567"/>
                  </a:cubicBezTo>
                  <a:cubicBezTo>
                    <a:pt x="34147" y="12621"/>
                    <a:pt x="34189" y="12681"/>
                    <a:pt x="34227" y="12723"/>
                  </a:cubicBezTo>
                  <a:cubicBezTo>
                    <a:pt x="35699" y="14479"/>
                    <a:pt x="36021" y="16199"/>
                    <a:pt x="35221" y="17987"/>
                  </a:cubicBezTo>
                  <a:cubicBezTo>
                    <a:pt x="34856" y="18805"/>
                    <a:pt x="35000" y="19546"/>
                    <a:pt x="35129" y="20201"/>
                  </a:cubicBezTo>
                  <a:cubicBezTo>
                    <a:pt x="35183" y="20469"/>
                    <a:pt x="35231" y="20722"/>
                    <a:pt x="35243" y="20970"/>
                  </a:cubicBezTo>
                  <a:cubicBezTo>
                    <a:pt x="35275" y="21550"/>
                    <a:pt x="35790" y="22038"/>
                    <a:pt x="36371" y="22038"/>
                  </a:cubicBezTo>
                  <a:cubicBezTo>
                    <a:pt x="36505" y="22038"/>
                    <a:pt x="36634" y="22017"/>
                    <a:pt x="36752" y="21964"/>
                  </a:cubicBezTo>
                  <a:cubicBezTo>
                    <a:pt x="37090" y="21823"/>
                    <a:pt x="37214" y="21603"/>
                    <a:pt x="37256" y="21441"/>
                  </a:cubicBezTo>
                  <a:cubicBezTo>
                    <a:pt x="37358" y="21093"/>
                    <a:pt x="37160" y="20819"/>
                    <a:pt x="37042" y="20658"/>
                  </a:cubicBezTo>
                  <a:cubicBezTo>
                    <a:pt x="37026" y="20625"/>
                    <a:pt x="37004" y="20603"/>
                    <a:pt x="36988" y="20578"/>
                  </a:cubicBezTo>
                  <a:cubicBezTo>
                    <a:pt x="36988" y="20571"/>
                    <a:pt x="36983" y="20566"/>
                    <a:pt x="36983" y="20561"/>
                  </a:cubicBezTo>
                  <a:lnTo>
                    <a:pt x="36983" y="20561"/>
                  </a:lnTo>
                  <a:cubicBezTo>
                    <a:pt x="37160" y="20727"/>
                    <a:pt x="37348" y="20765"/>
                    <a:pt x="37487" y="20765"/>
                  </a:cubicBezTo>
                  <a:cubicBezTo>
                    <a:pt x="37574" y="20765"/>
                    <a:pt x="37648" y="20754"/>
                    <a:pt x="37713" y="20732"/>
                  </a:cubicBezTo>
                  <a:lnTo>
                    <a:pt x="37713" y="20732"/>
                  </a:lnTo>
                  <a:cubicBezTo>
                    <a:pt x="37623" y="20953"/>
                    <a:pt x="37552" y="21178"/>
                    <a:pt x="37487" y="21404"/>
                  </a:cubicBezTo>
                  <a:cubicBezTo>
                    <a:pt x="37353" y="21840"/>
                    <a:pt x="37241" y="22222"/>
                    <a:pt x="36951" y="22463"/>
                  </a:cubicBezTo>
                  <a:cubicBezTo>
                    <a:pt x="36585" y="22763"/>
                    <a:pt x="36527" y="23075"/>
                    <a:pt x="36537" y="23285"/>
                  </a:cubicBezTo>
                  <a:cubicBezTo>
                    <a:pt x="36552" y="23553"/>
                    <a:pt x="36703" y="23789"/>
                    <a:pt x="36956" y="23956"/>
                  </a:cubicBezTo>
                  <a:cubicBezTo>
                    <a:pt x="37519" y="24317"/>
                    <a:pt x="37816" y="24902"/>
                    <a:pt x="38127" y="25520"/>
                  </a:cubicBezTo>
                  <a:cubicBezTo>
                    <a:pt x="38267" y="25799"/>
                    <a:pt x="38407" y="26090"/>
                    <a:pt x="38583" y="26368"/>
                  </a:cubicBezTo>
                  <a:cubicBezTo>
                    <a:pt x="38707" y="26561"/>
                    <a:pt x="39352" y="27540"/>
                    <a:pt x="40179" y="27540"/>
                  </a:cubicBezTo>
                  <a:cubicBezTo>
                    <a:pt x="40388" y="27540"/>
                    <a:pt x="40588" y="27476"/>
                    <a:pt x="40760" y="27352"/>
                  </a:cubicBezTo>
                  <a:cubicBezTo>
                    <a:pt x="40839" y="27298"/>
                    <a:pt x="40904" y="27255"/>
                    <a:pt x="40953" y="27233"/>
                  </a:cubicBezTo>
                  <a:cubicBezTo>
                    <a:pt x="40968" y="27292"/>
                    <a:pt x="40980" y="27362"/>
                    <a:pt x="40990" y="27416"/>
                  </a:cubicBezTo>
                  <a:cubicBezTo>
                    <a:pt x="41007" y="27496"/>
                    <a:pt x="41023" y="27572"/>
                    <a:pt x="41039" y="27642"/>
                  </a:cubicBezTo>
                  <a:cubicBezTo>
                    <a:pt x="41060" y="27739"/>
                    <a:pt x="41072" y="27862"/>
                    <a:pt x="41082" y="27991"/>
                  </a:cubicBezTo>
                  <a:cubicBezTo>
                    <a:pt x="41114" y="28383"/>
                    <a:pt x="41168" y="28979"/>
                    <a:pt x="41721" y="29306"/>
                  </a:cubicBezTo>
                  <a:cubicBezTo>
                    <a:pt x="42677" y="29876"/>
                    <a:pt x="43016" y="30806"/>
                    <a:pt x="43408" y="31885"/>
                  </a:cubicBezTo>
                  <a:lnTo>
                    <a:pt x="43521" y="32197"/>
                  </a:lnTo>
                  <a:cubicBezTo>
                    <a:pt x="43639" y="32509"/>
                    <a:pt x="43940" y="33330"/>
                    <a:pt x="44928" y="33347"/>
                  </a:cubicBezTo>
                  <a:cubicBezTo>
                    <a:pt x="45965" y="33368"/>
                    <a:pt x="46594" y="34002"/>
                    <a:pt x="47206" y="34959"/>
                  </a:cubicBezTo>
                  <a:cubicBezTo>
                    <a:pt x="47630" y="35614"/>
                    <a:pt x="48151" y="36248"/>
                    <a:pt x="49049" y="36474"/>
                  </a:cubicBezTo>
                  <a:cubicBezTo>
                    <a:pt x="49043" y="36484"/>
                    <a:pt x="49043" y="36489"/>
                    <a:pt x="49038" y="36501"/>
                  </a:cubicBezTo>
                  <a:cubicBezTo>
                    <a:pt x="49011" y="36559"/>
                    <a:pt x="48979" y="36623"/>
                    <a:pt x="48957" y="36688"/>
                  </a:cubicBezTo>
                  <a:cubicBezTo>
                    <a:pt x="49011" y="36554"/>
                    <a:pt x="49118" y="36447"/>
                    <a:pt x="49259" y="36392"/>
                  </a:cubicBezTo>
                  <a:cubicBezTo>
                    <a:pt x="49323" y="36372"/>
                    <a:pt x="49388" y="36360"/>
                    <a:pt x="49446" y="36360"/>
                  </a:cubicBezTo>
                  <a:cubicBezTo>
                    <a:pt x="49517" y="36360"/>
                    <a:pt x="49581" y="36372"/>
                    <a:pt x="49646" y="36398"/>
                  </a:cubicBezTo>
                  <a:cubicBezTo>
                    <a:pt x="49613" y="36554"/>
                    <a:pt x="49510" y="36732"/>
                    <a:pt x="49446" y="36893"/>
                  </a:cubicBezTo>
                  <a:cubicBezTo>
                    <a:pt x="49522" y="36957"/>
                    <a:pt x="49591" y="37022"/>
                    <a:pt x="49666" y="37086"/>
                  </a:cubicBezTo>
                  <a:cubicBezTo>
                    <a:pt x="49849" y="37086"/>
                    <a:pt x="50021" y="37064"/>
                    <a:pt x="50199" y="37037"/>
                  </a:cubicBezTo>
                  <a:lnTo>
                    <a:pt x="50199" y="37037"/>
                  </a:lnTo>
                  <a:cubicBezTo>
                    <a:pt x="50199" y="37081"/>
                    <a:pt x="50199" y="37124"/>
                    <a:pt x="50194" y="37166"/>
                  </a:cubicBezTo>
                  <a:cubicBezTo>
                    <a:pt x="50166" y="37344"/>
                    <a:pt x="50048" y="37500"/>
                    <a:pt x="49887" y="37575"/>
                  </a:cubicBezTo>
                  <a:lnTo>
                    <a:pt x="49795" y="37612"/>
                  </a:lnTo>
                  <a:cubicBezTo>
                    <a:pt x="50816" y="37575"/>
                    <a:pt x="51660" y="37145"/>
                    <a:pt x="52471" y="36726"/>
                  </a:cubicBezTo>
                  <a:cubicBezTo>
                    <a:pt x="52643" y="36640"/>
                    <a:pt x="52815" y="36548"/>
                    <a:pt x="52986" y="36469"/>
                  </a:cubicBezTo>
                  <a:cubicBezTo>
                    <a:pt x="53539" y="36199"/>
                    <a:pt x="53889" y="35839"/>
                    <a:pt x="54023" y="35405"/>
                  </a:cubicBezTo>
                  <a:cubicBezTo>
                    <a:pt x="54152" y="34986"/>
                    <a:pt x="54072" y="34518"/>
                    <a:pt x="53787" y="34019"/>
                  </a:cubicBezTo>
                  <a:cubicBezTo>
                    <a:pt x="53572" y="33637"/>
                    <a:pt x="53400" y="33105"/>
                    <a:pt x="53829" y="32745"/>
                  </a:cubicBezTo>
                  <a:cubicBezTo>
                    <a:pt x="55029" y="31735"/>
                    <a:pt x="54523" y="30575"/>
                    <a:pt x="54281" y="30010"/>
                  </a:cubicBezTo>
                  <a:cubicBezTo>
                    <a:pt x="54196" y="29807"/>
                    <a:pt x="54169" y="29629"/>
                    <a:pt x="54201" y="29398"/>
                  </a:cubicBezTo>
                  <a:cubicBezTo>
                    <a:pt x="54571" y="26637"/>
                    <a:pt x="53926" y="24295"/>
                    <a:pt x="52282" y="22447"/>
                  </a:cubicBezTo>
                  <a:cubicBezTo>
                    <a:pt x="51848" y="21952"/>
                    <a:pt x="51504" y="21356"/>
                    <a:pt x="51208" y="20556"/>
                  </a:cubicBezTo>
                  <a:cubicBezTo>
                    <a:pt x="51171" y="20459"/>
                    <a:pt x="51139" y="20367"/>
                    <a:pt x="51106" y="20276"/>
                  </a:cubicBezTo>
                  <a:cubicBezTo>
                    <a:pt x="50859" y="19594"/>
                    <a:pt x="50586" y="18820"/>
                    <a:pt x="49919" y="18262"/>
                  </a:cubicBezTo>
                  <a:cubicBezTo>
                    <a:pt x="49162" y="17623"/>
                    <a:pt x="49027" y="16645"/>
                    <a:pt x="49145" y="16006"/>
                  </a:cubicBezTo>
                  <a:cubicBezTo>
                    <a:pt x="49510" y="13963"/>
                    <a:pt x="48265" y="12809"/>
                    <a:pt x="47265" y="11875"/>
                  </a:cubicBezTo>
                  <a:lnTo>
                    <a:pt x="47222" y="11836"/>
                  </a:lnTo>
                  <a:cubicBezTo>
                    <a:pt x="46551" y="11203"/>
                    <a:pt x="45954" y="10477"/>
                    <a:pt x="45384" y="9768"/>
                  </a:cubicBezTo>
                  <a:cubicBezTo>
                    <a:pt x="44977" y="9264"/>
                    <a:pt x="44553" y="8742"/>
                    <a:pt x="44095" y="8253"/>
                  </a:cubicBezTo>
                  <a:cubicBezTo>
                    <a:pt x="43440" y="7549"/>
                    <a:pt x="43269" y="6636"/>
                    <a:pt x="43080" y="5669"/>
                  </a:cubicBezTo>
                  <a:cubicBezTo>
                    <a:pt x="42902" y="4745"/>
                    <a:pt x="42715" y="3795"/>
                    <a:pt x="42118" y="2946"/>
                  </a:cubicBezTo>
                  <a:cubicBezTo>
                    <a:pt x="42049" y="2849"/>
                    <a:pt x="41968" y="2758"/>
                    <a:pt x="41888" y="2672"/>
                  </a:cubicBezTo>
                  <a:cubicBezTo>
                    <a:pt x="41694" y="2456"/>
                    <a:pt x="41571" y="2307"/>
                    <a:pt x="41598" y="2178"/>
                  </a:cubicBezTo>
                  <a:cubicBezTo>
                    <a:pt x="41727" y="1409"/>
                    <a:pt x="41630" y="845"/>
                    <a:pt x="41291" y="447"/>
                  </a:cubicBezTo>
                  <a:cubicBezTo>
                    <a:pt x="41194" y="329"/>
                    <a:pt x="41077" y="232"/>
                    <a:pt x="40943" y="152"/>
                  </a:cubicBezTo>
                  <a:cubicBezTo>
                    <a:pt x="40910" y="222"/>
                    <a:pt x="40867" y="291"/>
                    <a:pt x="40819" y="356"/>
                  </a:cubicBezTo>
                  <a:cubicBezTo>
                    <a:pt x="40743" y="442"/>
                    <a:pt x="40663" y="512"/>
                    <a:pt x="40582" y="561"/>
                  </a:cubicBezTo>
                  <a:cubicBezTo>
                    <a:pt x="40359" y="456"/>
                    <a:pt x="40082" y="417"/>
                    <a:pt x="39770" y="417"/>
                  </a:cubicBezTo>
                  <a:cubicBezTo>
                    <a:pt x="39584" y="417"/>
                    <a:pt x="39386" y="430"/>
                    <a:pt x="39180" y="453"/>
                  </a:cubicBezTo>
                  <a:cubicBezTo>
                    <a:pt x="39135" y="457"/>
                    <a:pt x="39090" y="461"/>
                    <a:pt x="39045" y="461"/>
                  </a:cubicBezTo>
                  <a:cubicBezTo>
                    <a:pt x="38874" y="461"/>
                    <a:pt x="38713" y="411"/>
                    <a:pt x="38654" y="190"/>
                  </a:cubicBezTo>
                  <a:cubicBezTo>
                    <a:pt x="38476" y="73"/>
                    <a:pt x="38297" y="1"/>
                    <a:pt x="38118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3393329" y="2124499"/>
              <a:ext cx="381379" cy="484801"/>
            </a:xfrm>
            <a:custGeom>
              <a:avLst/>
              <a:gdLst/>
              <a:ahLst/>
              <a:cxnLst/>
              <a:rect l="l" t="t" r="r" b="b"/>
              <a:pathLst>
                <a:path w="30596" h="38893" extrusionOk="0">
                  <a:moveTo>
                    <a:pt x="20286" y="9036"/>
                  </a:moveTo>
                  <a:cubicBezTo>
                    <a:pt x="20314" y="9155"/>
                    <a:pt x="20366" y="9277"/>
                    <a:pt x="20463" y="9401"/>
                  </a:cubicBezTo>
                  <a:cubicBezTo>
                    <a:pt x="20684" y="9686"/>
                    <a:pt x="21103" y="9793"/>
                    <a:pt x="21430" y="9869"/>
                  </a:cubicBezTo>
                  <a:cubicBezTo>
                    <a:pt x="21371" y="9864"/>
                    <a:pt x="21318" y="9852"/>
                    <a:pt x="21259" y="9842"/>
                  </a:cubicBezTo>
                  <a:cubicBezTo>
                    <a:pt x="21253" y="9842"/>
                    <a:pt x="21248" y="9837"/>
                    <a:pt x="21242" y="9837"/>
                  </a:cubicBezTo>
                  <a:cubicBezTo>
                    <a:pt x="21194" y="9825"/>
                    <a:pt x="21145" y="9815"/>
                    <a:pt x="21097" y="9805"/>
                  </a:cubicBezTo>
                  <a:cubicBezTo>
                    <a:pt x="21087" y="9800"/>
                    <a:pt x="21070" y="9793"/>
                    <a:pt x="21060" y="9788"/>
                  </a:cubicBezTo>
                  <a:cubicBezTo>
                    <a:pt x="21023" y="9778"/>
                    <a:pt x="20979" y="9767"/>
                    <a:pt x="20941" y="9751"/>
                  </a:cubicBezTo>
                  <a:cubicBezTo>
                    <a:pt x="20931" y="9745"/>
                    <a:pt x="20914" y="9740"/>
                    <a:pt x="20899" y="9735"/>
                  </a:cubicBezTo>
                  <a:cubicBezTo>
                    <a:pt x="20855" y="9713"/>
                    <a:pt x="20807" y="9691"/>
                    <a:pt x="20765" y="9671"/>
                  </a:cubicBezTo>
                  <a:cubicBezTo>
                    <a:pt x="20765" y="9664"/>
                    <a:pt x="20758" y="9664"/>
                    <a:pt x="20753" y="9659"/>
                  </a:cubicBezTo>
                  <a:cubicBezTo>
                    <a:pt x="20706" y="9632"/>
                    <a:pt x="20662" y="9606"/>
                    <a:pt x="20614" y="9568"/>
                  </a:cubicBezTo>
                  <a:cubicBezTo>
                    <a:pt x="20604" y="9562"/>
                    <a:pt x="20592" y="9552"/>
                    <a:pt x="20582" y="9542"/>
                  </a:cubicBezTo>
                  <a:cubicBezTo>
                    <a:pt x="20550" y="9515"/>
                    <a:pt x="20517" y="9488"/>
                    <a:pt x="20485" y="9461"/>
                  </a:cubicBezTo>
                  <a:cubicBezTo>
                    <a:pt x="20468" y="9445"/>
                    <a:pt x="20458" y="9428"/>
                    <a:pt x="20443" y="9418"/>
                  </a:cubicBezTo>
                  <a:cubicBezTo>
                    <a:pt x="20415" y="9386"/>
                    <a:pt x="20388" y="9353"/>
                    <a:pt x="20361" y="9316"/>
                  </a:cubicBezTo>
                  <a:cubicBezTo>
                    <a:pt x="20346" y="9304"/>
                    <a:pt x="20334" y="9289"/>
                    <a:pt x="20324" y="9272"/>
                  </a:cubicBezTo>
                  <a:cubicBezTo>
                    <a:pt x="20286" y="9219"/>
                    <a:pt x="20249" y="9165"/>
                    <a:pt x="20217" y="9106"/>
                  </a:cubicBezTo>
                  <a:cubicBezTo>
                    <a:pt x="20238" y="9079"/>
                    <a:pt x="20259" y="9058"/>
                    <a:pt x="20286" y="9036"/>
                  </a:cubicBezTo>
                  <a:close/>
                  <a:moveTo>
                    <a:pt x="6544" y="1"/>
                  </a:moveTo>
                  <a:cubicBezTo>
                    <a:pt x="6501" y="21"/>
                    <a:pt x="6464" y="38"/>
                    <a:pt x="6426" y="65"/>
                  </a:cubicBezTo>
                  <a:cubicBezTo>
                    <a:pt x="6253" y="167"/>
                    <a:pt x="6131" y="311"/>
                    <a:pt x="6039" y="467"/>
                  </a:cubicBezTo>
                  <a:cubicBezTo>
                    <a:pt x="6125" y="651"/>
                    <a:pt x="6119" y="892"/>
                    <a:pt x="6050" y="1236"/>
                  </a:cubicBezTo>
                  <a:cubicBezTo>
                    <a:pt x="4460" y="9272"/>
                    <a:pt x="2955" y="17336"/>
                    <a:pt x="1333" y="25368"/>
                  </a:cubicBezTo>
                  <a:cubicBezTo>
                    <a:pt x="748" y="28252"/>
                    <a:pt x="0" y="34602"/>
                    <a:pt x="0" y="34602"/>
                  </a:cubicBezTo>
                  <a:cubicBezTo>
                    <a:pt x="81" y="34667"/>
                    <a:pt x="168" y="34721"/>
                    <a:pt x="258" y="34769"/>
                  </a:cubicBezTo>
                  <a:cubicBezTo>
                    <a:pt x="357" y="34738"/>
                    <a:pt x="471" y="34725"/>
                    <a:pt x="606" y="34725"/>
                  </a:cubicBezTo>
                  <a:cubicBezTo>
                    <a:pt x="925" y="34725"/>
                    <a:pt x="1361" y="34800"/>
                    <a:pt x="1988" y="34898"/>
                  </a:cubicBezTo>
                  <a:cubicBezTo>
                    <a:pt x="9585" y="36107"/>
                    <a:pt x="17181" y="37288"/>
                    <a:pt x="24782" y="38465"/>
                  </a:cubicBezTo>
                  <a:cubicBezTo>
                    <a:pt x="25537" y="38582"/>
                    <a:pt x="26586" y="38893"/>
                    <a:pt x="26773" y="38893"/>
                  </a:cubicBezTo>
                  <a:cubicBezTo>
                    <a:pt x="26785" y="38893"/>
                    <a:pt x="26793" y="38892"/>
                    <a:pt x="26798" y="38889"/>
                  </a:cubicBezTo>
                  <a:cubicBezTo>
                    <a:pt x="26808" y="38884"/>
                    <a:pt x="26818" y="38879"/>
                    <a:pt x="26835" y="38867"/>
                  </a:cubicBezTo>
                  <a:cubicBezTo>
                    <a:pt x="26840" y="38867"/>
                    <a:pt x="26850" y="38862"/>
                    <a:pt x="26857" y="38857"/>
                  </a:cubicBezTo>
                  <a:cubicBezTo>
                    <a:pt x="26969" y="38771"/>
                    <a:pt x="26899" y="38041"/>
                    <a:pt x="26954" y="37654"/>
                  </a:cubicBezTo>
                  <a:cubicBezTo>
                    <a:pt x="28108" y="29306"/>
                    <a:pt x="29236" y="20946"/>
                    <a:pt x="30316" y="12587"/>
                  </a:cubicBezTo>
                  <a:cubicBezTo>
                    <a:pt x="30364" y="12185"/>
                    <a:pt x="30455" y="11878"/>
                    <a:pt x="30596" y="11663"/>
                  </a:cubicBezTo>
                  <a:cubicBezTo>
                    <a:pt x="30547" y="11469"/>
                    <a:pt x="30467" y="11303"/>
                    <a:pt x="30359" y="11159"/>
                  </a:cubicBezTo>
                  <a:cubicBezTo>
                    <a:pt x="30354" y="11147"/>
                    <a:pt x="30343" y="11142"/>
                    <a:pt x="30338" y="11131"/>
                  </a:cubicBezTo>
                  <a:cubicBezTo>
                    <a:pt x="30274" y="11045"/>
                    <a:pt x="30192" y="10975"/>
                    <a:pt x="30112" y="10911"/>
                  </a:cubicBezTo>
                  <a:cubicBezTo>
                    <a:pt x="29984" y="10896"/>
                    <a:pt x="29855" y="10879"/>
                    <a:pt x="29731" y="10857"/>
                  </a:cubicBezTo>
                  <a:cubicBezTo>
                    <a:pt x="27759" y="10556"/>
                    <a:pt x="25793" y="10239"/>
                    <a:pt x="23827" y="9929"/>
                  </a:cubicBezTo>
                  <a:cubicBezTo>
                    <a:pt x="23601" y="9880"/>
                    <a:pt x="23376" y="9832"/>
                    <a:pt x="23150" y="9788"/>
                  </a:cubicBezTo>
                  <a:cubicBezTo>
                    <a:pt x="22677" y="9703"/>
                    <a:pt x="22188" y="9696"/>
                    <a:pt x="21715" y="9627"/>
                  </a:cubicBezTo>
                  <a:cubicBezTo>
                    <a:pt x="21435" y="9584"/>
                    <a:pt x="21167" y="9503"/>
                    <a:pt x="20909" y="9381"/>
                  </a:cubicBezTo>
                  <a:cubicBezTo>
                    <a:pt x="20604" y="9235"/>
                    <a:pt x="20528" y="9004"/>
                    <a:pt x="20533" y="8757"/>
                  </a:cubicBezTo>
                  <a:cubicBezTo>
                    <a:pt x="20539" y="8746"/>
                    <a:pt x="20539" y="8729"/>
                    <a:pt x="20544" y="8719"/>
                  </a:cubicBezTo>
                  <a:cubicBezTo>
                    <a:pt x="20765" y="7053"/>
                    <a:pt x="21157" y="5416"/>
                    <a:pt x="21511" y="3777"/>
                  </a:cubicBezTo>
                  <a:cubicBezTo>
                    <a:pt x="21474" y="3465"/>
                    <a:pt x="21366" y="3160"/>
                    <a:pt x="21157" y="2869"/>
                  </a:cubicBezTo>
                  <a:cubicBezTo>
                    <a:pt x="21135" y="2842"/>
                    <a:pt x="21113" y="2815"/>
                    <a:pt x="21092" y="2788"/>
                  </a:cubicBezTo>
                  <a:cubicBezTo>
                    <a:pt x="21003" y="2823"/>
                    <a:pt x="20903" y="2841"/>
                    <a:pt x="20789" y="2841"/>
                  </a:cubicBezTo>
                  <a:cubicBezTo>
                    <a:pt x="20620" y="2841"/>
                    <a:pt x="20422" y="2802"/>
                    <a:pt x="20185" y="2719"/>
                  </a:cubicBezTo>
                  <a:cubicBezTo>
                    <a:pt x="20019" y="2794"/>
                    <a:pt x="19856" y="2822"/>
                    <a:pt x="19696" y="2822"/>
                  </a:cubicBezTo>
                  <a:cubicBezTo>
                    <a:pt x="19299" y="2822"/>
                    <a:pt x="18913" y="2651"/>
                    <a:pt x="18519" y="2605"/>
                  </a:cubicBezTo>
                  <a:cubicBezTo>
                    <a:pt x="18492" y="2605"/>
                    <a:pt x="18465" y="2600"/>
                    <a:pt x="18438" y="2600"/>
                  </a:cubicBezTo>
                  <a:lnTo>
                    <a:pt x="18405" y="2600"/>
                  </a:lnTo>
                  <a:cubicBezTo>
                    <a:pt x="17428" y="1794"/>
                    <a:pt x="16181" y="1913"/>
                    <a:pt x="15053" y="1687"/>
                  </a:cubicBezTo>
                  <a:cubicBezTo>
                    <a:pt x="12223" y="1117"/>
                    <a:pt x="9380" y="559"/>
                    <a:pt x="654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2957066" y="1422782"/>
              <a:ext cx="459385" cy="335620"/>
            </a:xfrm>
            <a:custGeom>
              <a:avLst/>
              <a:gdLst/>
              <a:ahLst/>
              <a:cxnLst/>
              <a:rect l="l" t="t" r="r" b="b"/>
              <a:pathLst>
                <a:path w="36854" h="26925" extrusionOk="0">
                  <a:moveTo>
                    <a:pt x="11647" y="0"/>
                  </a:moveTo>
                  <a:cubicBezTo>
                    <a:pt x="11518" y="0"/>
                    <a:pt x="11394" y="43"/>
                    <a:pt x="11297" y="129"/>
                  </a:cubicBezTo>
                  <a:cubicBezTo>
                    <a:pt x="11163" y="248"/>
                    <a:pt x="11094" y="419"/>
                    <a:pt x="11114" y="597"/>
                  </a:cubicBezTo>
                  <a:cubicBezTo>
                    <a:pt x="11131" y="741"/>
                    <a:pt x="11109" y="908"/>
                    <a:pt x="11089" y="1091"/>
                  </a:cubicBezTo>
                  <a:cubicBezTo>
                    <a:pt x="11034" y="1493"/>
                    <a:pt x="10938" y="2246"/>
                    <a:pt x="11706" y="2573"/>
                  </a:cubicBezTo>
                  <a:cubicBezTo>
                    <a:pt x="11937" y="2675"/>
                    <a:pt x="11996" y="2762"/>
                    <a:pt x="11996" y="2777"/>
                  </a:cubicBezTo>
                  <a:cubicBezTo>
                    <a:pt x="12001" y="2831"/>
                    <a:pt x="11920" y="2971"/>
                    <a:pt x="11803" y="3057"/>
                  </a:cubicBezTo>
                  <a:cubicBezTo>
                    <a:pt x="10712" y="3846"/>
                    <a:pt x="11040" y="4743"/>
                    <a:pt x="11260" y="5340"/>
                  </a:cubicBezTo>
                  <a:cubicBezTo>
                    <a:pt x="11292" y="5437"/>
                    <a:pt x="11330" y="5529"/>
                    <a:pt x="11357" y="5625"/>
                  </a:cubicBezTo>
                  <a:cubicBezTo>
                    <a:pt x="11426" y="5834"/>
                    <a:pt x="11513" y="6044"/>
                    <a:pt x="11593" y="6243"/>
                  </a:cubicBezTo>
                  <a:cubicBezTo>
                    <a:pt x="11867" y="6925"/>
                    <a:pt x="12023" y="7366"/>
                    <a:pt x="11818" y="7753"/>
                  </a:cubicBezTo>
                  <a:cubicBezTo>
                    <a:pt x="11582" y="8209"/>
                    <a:pt x="11282" y="8633"/>
                    <a:pt x="10965" y="9085"/>
                  </a:cubicBezTo>
                  <a:cubicBezTo>
                    <a:pt x="10621" y="9568"/>
                    <a:pt x="10266" y="10057"/>
                    <a:pt x="9986" y="10615"/>
                  </a:cubicBezTo>
                  <a:cubicBezTo>
                    <a:pt x="9998" y="10562"/>
                    <a:pt x="10003" y="10513"/>
                    <a:pt x="10013" y="10465"/>
                  </a:cubicBezTo>
                  <a:cubicBezTo>
                    <a:pt x="10132" y="9804"/>
                    <a:pt x="10244" y="9176"/>
                    <a:pt x="10578" y="8584"/>
                  </a:cubicBezTo>
                  <a:cubicBezTo>
                    <a:pt x="10900" y="8016"/>
                    <a:pt x="10965" y="7258"/>
                    <a:pt x="10744" y="6667"/>
                  </a:cubicBezTo>
                  <a:cubicBezTo>
                    <a:pt x="10566" y="6194"/>
                    <a:pt x="10223" y="5845"/>
                    <a:pt x="9772" y="5683"/>
                  </a:cubicBezTo>
                  <a:cubicBezTo>
                    <a:pt x="7478" y="4845"/>
                    <a:pt x="5441" y="3610"/>
                    <a:pt x="3589" y="2402"/>
                  </a:cubicBezTo>
                  <a:cubicBezTo>
                    <a:pt x="3514" y="2353"/>
                    <a:pt x="3417" y="2267"/>
                    <a:pt x="3314" y="2176"/>
                  </a:cubicBezTo>
                  <a:cubicBezTo>
                    <a:pt x="3041" y="1924"/>
                    <a:pt x="2696" y="1612"/>
                    <a:pt x="2240" y="1612"/>
                  </a:cubicBezTo>
                  <a:cubicBezTo>
                    <a:pt x="2031" y="1612"/>
                    <a:pt x="1831" y="1676"/>
                    <a:pt x="1649" y="1805"/>
                  </a:cubicBezTo>
                  <a:cubicBezTo>
                    <a:pt x="1010" y="2261"/>
                    <a:pt x="940" y="3181"/>
                    <a:pt x="940" y="3836"/>
                  </a:cubicBezTo>
                  <a:cubicBezTo>
                    <a:pt x="945" y="4394"/>
                    <a:pt x="1074" y="4884"/>
                    <a:pt x="1198" y="5291"/>
                  </a:cubicBezTo>
                  <a:lnTo>
                    <a:pt x="1230" y="5393"/>
                  </a:lnTo>
                  <a:cubicBezTo>
                    <a:pt x="1434" y="6033"/>
                    <a:pt x="1622" y="6640"/>
                    <a:pt x="1461" y="7193"/>
                  </a:cubicBezTo>
                  <a:cubicBezTo>
                    <a:pt x="1278" y="7822"/>
                    <a:pt x="1337" y="8418"/>
                    <a:pt x="1397" y="8993"/>
                  </a:cubicBezTo>
                  <a:cubicBezTo>
                    <a:pt x="1456" y="9595"/>
                    <a:pt x="1509" y="10121"/>
                    <a:pt x="1278" y="10605"/>
                  </a:cubicBezTo>
                  <a:cubicBezTo>
                    <a:pt x="1144" y="10884"/>
                    <a:pt x="1129" y="11142"/>
                    <a:pt x="1219" y="11378"/>
                  </a:cubicBezTo>
                  <a:cubicBezTo>
                    <a:pt x="1364" y="11733"/>
                    <a:pt x="1697" y="11857"/>
                    <a:pt x="1918" y="11943"/>
                  </a:cubicBezTo>
                  <a:cubicBezTo>
                    <a:pt x="1934" y="11948"/>
                    <a:pt x="1950" y="11953"/>
                    <a:pt x="1972" y="11964"/>
                  </a:cubicBezTo>
                  <a:lnTo>
                    <a:pt x="1907" y="11986"/>
                  </a:lnTo>
                  <a:cubicBezTo>
                    <a:pt x="1397" y="12152"/>
                    <a:pt x="1058" y="12265"/>
                    <a:pt x="956" y="12652"/>
                  </a:cubicBezTo>
                  <a:cubicBezTo>
                    <a:pt x="849" y="13032"/>
                    <a:pt x="1085" y="13302"/>
                    <a:pt x="1434" y="13704"/>
                  </a:cubicBezTo>
                  <a:lnTo>
                    <a:pt x="1461" y="13731"/>
                  </a:lnTo>
                  <a:cubicBezTo>
                    <a:pt x="1612" y="13909"/>
                    <a:pt x="1644" y="14252"/>
                    <a:pt x="1526" y="14569"/>
                  </a:cubicBezTo>
                  <a:cubicBezTo>
                    <a:pt x="1456" y="14768"/>
                    <a:pt x="1310" y="14988"/>
                    <a:pt x="1117" y="15021"/>
                  </a:cubicBezTo>
                  <a:cubicBezTo>
                    <a:pt x="1085" y="15026"/>
                    <a:pt x="1052" y="15026"/>
                    <a:pt x="1020" y="15026"/>
                  </a:cubicBezTo>
                  <a:cubicBezTo>
                    <a:pt x="859" y="15037"/>
                    <a:pt x="370" y="15058"/>
                    <a:pt x="209" y="15623"/>
                  </a:cubicBezTo>
                  <a:cubicBezTo>
                    <a:pt x="0" y="16347"/>
                    <a:pt x="521" y="16643"/>
                    <a:pt x="806" y="16778"/>
                  </a:cubicBezTo>
                  <a:cubicBezTo>
                    <a:pt x="827" y="16783"/>
                    <a:pt x="844" y="16793"/>
                    <a:pt x="859" y="16804"/>
                  </a:cubicBezTo>
                  <a:cubicBezTo>
                    <a:pt x="1107" y="16917"/>
                    <a:pt x="1348" y="17041"/>
                    <a:pt x="1590" y="17180"/>
                  </a:cubicBezTo>
                  <a:cubicBezTo>
                    <a:pt x="1843" y="17218"/>
                    <a:pt x="2133" y="17326"/>
                    <a:pt x="2450" y="17508"/>
                  </a:cubicBezTo>
                  <a:cubicBezTo>
                    <a:pt x="2977" y="17812"/>
                    <a:pt x="3347" y="18428"/>
                    <a:pt x="4034" y="18428"/>
                  </a:cubicBezTo>
                  <a:cubicBezTo>
                    <a:pt x="4074" y="18428"/>
                    <a:pt x="4116" y="18426"/>
                    <a:pt x="4158" y="18422"/>
                  </a:cubicBezTo>
                  <a:cubicBezTo>
                    <a:pt x="4297" y="18637"/>
                    <a:pt x="4476" y="18722"/>
                    <a:pt x="4687" y="18722"/>
                  </a:cubicBezTo>
                  <a:cubicBezTo>
                    <a:pt x="4771" y="18722"/>
                    <a:pt x="4860" y="18709"/>
                    <a:pt x="4953" y="18685"/>
                  </a:cubicBezTo>
                  <a:lnTo>
                    <a:pt x="4953" y="18685"/>
                  </a:lnTo>
                  <a:cubicBezTo>
                    <a:pt x="4856" y="19228"/>
                    <a:pt x="5066" y="19749"/>
                    <a:pt x="5007" y="20317"/>
                  </a:cubicBezTo>
                  <a:cubicBezTo>
                    <a:pt x="4937" y="20989"/>
                    <a:pt x="4663" y="21774"/>
                    <a:pt x="5222" y="22407"/>
                  </a:cubicBezTo>
                  <a:cubicBezTo>
                    <a:pt x="5227" y="22585"/>
                    <a:pt x="5319" y="22677"/>
                    <a:pt x="5495" y="22687"/>
                  </a:cubicBezTo>
                  <a:cubicBezTo>
                    <a:pt x="5709" y="23030"/>
                    <a:pt x="5994" y="23234"/>
                    <a:pt x="6384" y="23234"/>
                  </a:cubicBezTo>
                  <a:cubicBezTo>
                    <a:pt x="6445" y="23234"/>
                    <a:pt x="6509" y="23228"/>
                    <a:pt x="6576" y="23218"/>
                  </a:cubicBezTo>
                  <a:cubicBezTo>
                    <a:pt x="6571" y="23214"/>
                    <a:pt x="6570" y="23210"/>
                    <a:pt x="6567" y="23208"/>
                  </a:cubicBezTo>
                  <a:lnTo>
                    <a:pt x="6567" y="23208"/>
                  </a:lnTo>
                  <a:cubicBezTo>
                    <a:pt x="8587" y="23664"/>
                    <a:pt x="10691" y="23483"/>
                    <a:pt x="12700" y="24051"/>
                  </a:cubicBezTo>
                  <a:cubicBezTo>
                    <a:pt x="12833" y="24186"/>
                    <a:pt x="12980" y="24226"/>
                    <a:pt x="13134" y="24226"/>
                  </a:cubicBezTo>
                  <a:cubicBezTo>
                    <a:pt x="13357" y="24226"/>
                    <a:pt x="13594" y="24141"/>
                    <a:pt x="13819" y="24141"/>
                  </a:cubicBezTo>
                  <a:cubicBezTo>
                    <a:pt x="13835" y="24141"/>
                    <a:pt x="13850" y="24142"/>
                    <a:pt x="13866" y="24143"/>
                  </a:cubicBezTo>
                  <a:cubicBezTo>
                    <a:pt x="13898" y="24143"/>
                    <a:pt x="13930" y="24148"/>
                    <a:pt x="13963" y="24153"/>
                  </a:cubicBezTo>
                  <a:cubicBezTo>
                    <a:pt x="14027" y="24165"/>
                    <a:pt x="14091" y="24192"/>
                    <a:pt x="14151" y="24229"/>
                  </a:cubicBezTo>
                  <a:cubicBezTo>
                    <a:pt x="14177" y="24244"/>
                    <a:pt x="14209" y="24266"/>
                    <a:pt x="14236" y="24293"/>
                  </a:cubicBezTo>
                  <a:cubicBezTo>
                    <a:pt x="14526" y="24293"/>
                    <a:pt x="14811" y="24293"/>
                    <a:pt x="15101" y="24288"/>
                  </a:cubicBezTo>
                  <a:cubicBezTo>
                    <a:pt x="15203" y="24551"/>
                    <a:pt x="15391" y="24728"/>
                    <a:pt x="15654" y="24830"/>
                  </a:cubicBezTo>
                  <a:lnTo>
                    <a:pt x="15654" y="24814"/>
                  </a:lnTo>
                  <a:cubicBezTo>
                    <a:pt x="16087" y="24992"/>
                    <a:pt x="16519" y="25169"/>
                    <a:pt x="16933" y="25169"/>
                  </a:cubicBezTo>
                  <a:cubicBezTo>
                    <a:pt x="17320" y="25169"/>
                    <a:pt x="17691" y="25014"/>
                    <a:pt x="18029" y="24556"/>
                  </a:cubicBezTo>
                  <a:cubicBezTo>
                    <a:pt x="18579" y="24606"/>
                    <a:pt x="19130" y="24692"/>
                    <a:pt x="19681" y="24692"/>
                  </a:cubicBezTo>
                  <a:cubicBezTo>
                    <a:pt x="20024" y="24692"/>
                    <a:pt x="20367" y="24659"/>
                    <a:pt x="20710" y="24562"/>
                  </a:cubicBezTo>
                  <a:cubicBezTo>
                    <a:pt x="20853" y="24786"/>
                    <a:pt x="21044" y="24830"/>
                    <a:pt x="21246" y="24830"/>
                  </a:cubicBezTo>
                  <a:cubicBezTo>
                    <a:pt x="21377" y="24830"/>
                    <a:pt x="21513" y="24812"/>
                    <a:pt x="21644" y="24812"/>
                  </a:cubicBezTo>
                  <a:cubicBezTo>
                    <a:pt x="21688" y="24812"/>
                    <a:pt x="21731" y="24814"/>
                    <a:pt x="21773" y="24819"/>
                  </a:cubicBezTo>
                  <a:cubicBezTo>
                    <a:pt x="21891" y="25037"/>
                    <a:pt x="22095" y="25129"/>
                    <a:pt x="22281" y="25129"/>
                  </a:cubicBezTo>
                  <a:cubicBezTo>
                    <a:pt x="22385" y="25129"/>
                    <a:pt x="22483" y="25100"/>
                    <a:pt x="22557" y="25050"/>
                  </a:cubicBezTo>
                  <a:cubicBezTo>
                    <a:pt x="22908" y="24823"/>
                    <a:pt x="23252" y="24742"/>
                    <a:pt x="23592" y="24742"/>
                  </a:cubicBezTo>
                  <a:cubicBezTo>
                    <a:pt x="24189" y="24742"/>
                    <a:pt x="24773" y="24990"/>
                    <a:pt x="25351" y="25120"/>
                  </a:cubicBezTo>
                  <a:cubicBezTo>
                    <a:pt x="27811" y="25685"/>
                    <a:pt x="30224" y="26458"/>
                    <a:pt x="32722" y="26888"/>
                  </a:cubicBezTo>
                  <a:cubicBezTo>
                    <a:pt x="32727" y="26899"/>
                    <a:pt x="32733" y="26915"/>
                    <a:pt x="32738" y="26925"/>
                  </a:cubicBezTo>
                  <a:cubicBezTo>
                    <a:pt x="32824" y="26893"/>
                    <a:pt x="32904" y="26850"/>
                    <a:pt x="32980" y="26791"/>
                  </a:cubicBezTo>
                  <a:cubicBezTo>
                    <a:pt x="32985" y="26490"/>
                    <a:pt x="32985" y="26184"/>
                    <a:pt x="32990" y="25883"/>
                  </a:cubicBezTo>
                  <a:cubicBezTo>
                    <a:pt x="33377" y="25529"/>
                    <a:pt x="33377" y="25179"/>
                    <a:pt x="32990" y="24830"/>
                  </a:cubicBezTo>
                  <a:lnTo>
                    <a:pt x="32990" y="24019"/>
                  </a:lnTo>
                  <a:cubicBezTo>
                    <a:pt x="33484" y="23885"/>
                    <a:pt x="33420" y="23433"/>
                    <a:pt x="33501" y="23074"/>
                  </a:cubicBezTo>
                  <a:cubicBezTo>
                    <a:pt x="34393" y="19045"/>
                    <a:pt x="35279" y="15010"/>
                    <a:pt x="36171" y="10981"/>
                  </a:cubicBezTo>
                  <a:cubicBezTo>
                    <a:pt x="36020" y="10438"/>
                    <a:pt x="36095" y="9923"/>
                    <a:pt x="36224" y="9417"/>
                  </a:cubicBezTo>
                  <a:cubicBezTo>
                    <a:pt x="36300" y="9117"/>
                    <a:pt x="36397" y="8810"/>
                    <a:pt x="36482" y="8510"/>
                  </a:cubicBezTo>
                  <a:cubicBezTo>
                    <a:pt x="36853" y="8338"/>
                    <a:pt x="36751" y="8016"/>
                    <a:pt x="36724" y="7714"/>
                  </a:cubicBezTo>
                  <a:cubicBezTo>
                    <a:pt x="36735" y="7704"/>
                    <a:pt x="36746" y="7693"/>
                    <a:pt x="36757" y="7682"/>
                  </a:cubicBezTo>
                  <a:cubicBezTo>
                    <a:pt x="33942" y="6650"/>
                    <a:pt x="31240" y="5683"/>
                    <a:pt x="28257" y="5050"/>
                  </a:cubicBezTo>
                  <a:cubicBezTo>
                    <a:pt x="24788" y="4314"/>
                    <a:pt x="21429" y="3347"/>
                    <a:pt x="18260" y="1773"/>
                  </a:cubicBezTo>
                  <a:cubicBezTo>
                    <a:pt x="17529" y="1574"/>
                    <a:pt x="16799" y="1376"/>
                    <a:pt x="16073" y="1182"/>
                  </a:cubicBezTo>
                  <a:cubicBezTo>
                    <a:pt x="14650" y="796"/>
                    <a:pt x="13221" y="409"/>
                    <a:pt x="11786" y="17"/>
                  </a:cubicBezTo>
                  <a:cubicBezTo>
                    <a:pt x="11738" y="5"/>
                    <a:pt x="11689" y="0"/>
                    <a:pt x="11647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4"/>
            <p:cNvSpPr/>
            <p:nvPr/>
          </p:nvSpPr>
          <p:spPr>
            <a:xfrm>
              <a:off x="3038687" y="1711995"/>
              <a:ext cx="212" cy="137"/>
            </a:xfrm>
            <a:custGeom>
              <a:avLst/>
              <a:gdLst/>
              <a:ahLst/>
              <a:cxnLst/>
              <a:rect l="l" t="t" r="r" b="b"/>
              <a:pathLst>
                <a:path w="17" h="11" extrusionOk="0">
                  <a:moveTo>
                    <a:pt x="1" y="1"/>
                  </a:moveTo>
                  <a:cubicBezTo>
                    <a:pt x="1" y="1"/>
                    <a:pt x="6" y="6"/>
                    <a:pt x="16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4"/>
            <p:cNvSpPr/>
            <p:nvPr/>
          </p:nvSpPr>
          <p:spPr>
            <a:xfrm>
              <a:off x="6022958" y="1971217"/>
              <a:ext cx="160474" cy="92353"/>
            </a:xfrm>
            <a:custGeom>
              <a:avLst/>
              <a:gdLst/>
              <a:ahLst/>
              <a:cxnLst/>
              <a:rect l="l" t="t" r="r" b="b"/>
              <a:pathLst>
                <a:path w="12874" h="7409" extrusionOk="0">
                  <a:moveTo>
                    <a:pt x="12653" y="0"/>
                  </a:moveTo>
                  <a:cubicBezTo>
                    <a:pt x="12673" y="102"/>
                    <a:pt x="12673" y="204"/>
                    <a:pt x="12641" y="301"/>
                  </a:cubicBezTo>
                  <a:cubicBezTo>
                    <a:pt x="12571" y="506"/>
                    <a:pt x="12390" y="645"/>
                    <a:pt x="12174" y="662"/>
                  </a:cubicBezTo>
                  <a:lnTo>
                    <a:pt x="12164" y="662"/>
                  </a:lnTo>
                  <a:cubicBezTo>
                    <a:pt x="12222" y="575"/>
                    <a:pt x="12271" y="489"/>
                    <a:pt x="12303" y="409"/>
                  </a:cubicBezTo>
                  <a:lnTo>
                    <a:pt x="12303" y="409"/>
                  </a:lnTo>
                  <a:cubicBezTo>
                    <a:pt x="10729" y="538"/>
                    <a:pt x="9144" y="558"/>
                    <a:pt x="7580" y="855"/>
                  </a:cubicBezTo>
                  <a:cubicBezTo>
                    <a:pt x="6496" y="1113"/>
                    <a:pt x="5405" y="1371"/>
                    <a:pt x="4315" y="1622"/>
                  </a:cubicBezTo>
                  <a:cubicBezTo>
                    <a:pt x="4186" y="1654"/>
                    <a:pt x="4057" y="1676"/>
                    <a:pt x="3923" y="1698"/>
                  </a:cubicBezTo>
                  <a:cubicBezTo>
                    <a:pt x="3858" y="1676"/>
                    <a:pt x="3794" y="1654"/>
                    <a:pt x="3739" y="1622"/>
                  </a:cubicBezTo>
                  <a:cubicBezTo>
                    <a:pt x="3712" y="1666"/>
                    <a:pt x="3687" y="1703"/>
                    <a:pt x="3654" y="1741"/>
                  </a:cubicBezTo>
                  <a:cubicBezTo>
                    <a:pt x="2482" y="1902"/>
                    <a:pt x="1123" y="1929"/>
                    <a:pt x="608" y="2574"/>
                  </a:cubicBezTo>
                  <a:cubicBezTo>
                    <a:pt x="419" y="2547"/>
                    <a:pt x="238" y="2499"/>
                    <a:pt x="65" y="2423"/>
                  </a:cubicBezTo>
                  <a:cubicBezTo>
                    <a:pt x="55" y="2434"/>
                    <a:pt x="44" y="2450"/>
                    <a:pt x="38" y="2467"/>
                  </a:cubicBezTo>
                  <a:cubicBezTo>
                    <a:pt x="102" y="2911"/>
                    <a:pt x="97" y="3369"/>
                    <a:pt x="70" y="3826"/>
                  </a:cubicBezTo>
                  <a:cubicBezTo>
                    <a:pt x="0" y="5023"/>
                    <a:pt x="87" y="6206"/>
                    <a:pt x="238" y="7382"/>
                  </a:cubicBezTo>
                  <a:cubicBezTo>
                    <a:pt x="291" y="7398"/>
                    <a:pt x="345" y="7409"/>
                    <a:pt x="404" y="7409"/>
                  </a:cubicBezTo>
                  <a:lnTo>
                    <a:pt x="436" y="7409"/>
                  </a:lnTo>
                  <a:cubicBezTo>
                    <a:pt x="506" y="7173"/>
                    <a:pt x="618" y="6990"/>
                    <a:pt x="786" y="6839"/>
                  </a:cubicBezTo>
                  <a:cubicBezTo>
                    <a:pt x="1633" y="6703"/>
                    <a:pt x="2424" y="6258"/>
                    <a:pt x="3301" y="6258"/>
                  </a:cubicBezTo>
                  <a:cubicBezTo>
                    <a:pt x="3357" y="6258"/>
                    <a:pt x="3414" y="6260"/>
                    <a:pt x="3471" y="6264"/>
                  </a:cubicBezTo>
                  <a:cubicBezTo>
                    <a:pt x="3466" y="6308"/>
                    <a:pt x="3476" y="6360"/>
                    <a:pt x="3455" y="6393"/>
                  </a:cubicBezTo>
                  <a:cubicBezTo>
                    <a:pt x="3412" y="6464"/>
                    <a:pt x="3348" y="6522"/>
                    <a:pt x="3293" y="6586"/>
                  </a:cubicBezTo>
                  <a:cubicBezTo>
                    <a:pt x="3912" y="6360"/>
                    <a:pt x="4530" y="6141"/>
                    <a:pt x="5142" y="5921"/>
                  </a:cubicBezTo>
                  <a:cubicBezTo>
                    <a:pt x="6189" y="5582"/>
                    <a:pt x="7258" y="5319"/>
                    <a:pt x="8371" y="5152"/>
                  </a:cubicBezTo>
                  <a:cubicBezTo>
                    <a:pt x="8403" y="5168"/>
                    <a:pt x="8440" y="5185"/>
                    <a:pt x="8478" y="5206"/>
                  </a:cubicBezTo>
                  <a:cubicBezTo>
                    <a:pt x="8495" y="5179"/>
                    <a:pt x="8510" y="5157"/>
                    <a:pt x="8527" y="5130"/>
                  </a:cubicBezTo>
                  <a:cubicBezTo>
                    <a:pt x="8639" y="5115"/>
                    <a:pt x="8752" y="5093"/>
                    <a:pt x="8865" y="5083"/>
                  </a:cubicBezTo>
                  <a:cubicBezTo>
                    <a:pt x="9462" y="4781"/>
                    <a:pt x="10106" y="4684"/>
                    <a:pt x="10481" y="3997"/>
                  </a:cubicBezTo>
                  <a:cubicBezTo>
                    <a:pt x="10746" y="3519"/>
                    <a:pt x="11062" y="3052"/>
                    <a:pt x="11423" y="2638"/>
                  </a:cubicBezTo>
                  <a:cubicBezTo>
                    <a:pt x="11470" y="2584"/>
                    <a:pt x="11519" y="2536"/>
                    <a:pt x="11567" y="2487"/>
                  </a:cubicBezTo>
                  <a:cubicBezTo>
                    <a:pt x="11540" y="2407"/>
                    <a:pt x="11535" y="2311"/>
                    <a:pt x="11545" y="2209"/>
                  </a:cubicBezTo>
                  <a:cubicBezTo>
                    <a:pt x="11616" y="2177"/>
                    <a:pt x="11691" y="2160"/>
                    <a:pt x="11766" y="2160"/>
                  </a:cubicBezTo>
                  <a:cubicBezTo>
                    <a:pt x="11830" y="2160"/>
                    <a:pt x="11889" y="2170"/>
                    <a:pt x="11949" y="2192"/>
                  </a:cubicBezTo>
                  <a:cubicBezTo>
                    <a:pt x="11943" y="2187"/>
                    <a:pt x="11964" y="2187"/>
                    <a:pt x="11991" y="2182"/>
                  </a:cubicBezTo>
                  <a:cubicBezTo>
                    <a:pt x="12029" y="2177"/>
                    <a:pt x="12061" y="2170"/>
                    <a:pt x="12099" y="2165"/>
                  </a:cubicBezTo>
                  <a:lnTo>
                    <a:pt x="12125" y="2068"/>
                  </a:lnTo>
                  <a:cubicBezTo>
                    <a:pt x="12212" y="1730"/>
                    <a:pt x="12303" y="1376"/>
                    <a:pt x="12470" y="1155"/>
                  </a:cubicBezTo>
                  <a:cubicBezTo>
                    <a:pt x="12583" y="999"/>
                    <a:pt x="12717" y="816"/>
                    <a:pt x="12797" y="613"/>
                  </a:cubicBezTo>
                  <a:cubicBezTo>
                    <a:pt x="12873" y="441"/>
                    <a:pt x="12846" y="243"/>
                    <a:pt x="12738" y="97"/>
                  </a:cubicBezTo>
                  <a:cubicBezTo>
                    <a:pt x="12712" y="59"/>
                    <a:pt x="12685" y="32"/>
                    <a:pt x="126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4"/>
            <p:cNvSpPr/>
            <p:nvPr/>
          </p:nvSpPr>
          <p:spPr>
            <a:xfrm>
              <a:off x="6128624" y="1997793"/>
              <a:ext cx="125921" cy="100730"/>
            </a:xfrm>
            <a:custGeom>
              <a:avLst/>
              <a:gdLst/>
              <a:ahLst/>
              <a:cxnLst/>
              <a:rect l="l" t="t" r="r" b="b"/>
              <a:pathLst>
                <a:path w="10102" h="8081" extrusionOk="0">
                  <a:moveTo>
                    <a:pt x="4003" y="1"/>
                  </a:moveTo>
                  <a:cubicBezTo>
                    <a:pt x="3886" y="1"/>
                    <a:pt x="3757" y="12"/>
                    <a:pt x="3622" y="33"/>
                  </a:cubicBezTo>
                  <a:cubicBezTo>
                    <a:pt x="3584" y="38"/>
                    <a:pt x="3552" y="45"/>
                    <a:pt x="3514" y="50"/>
                  </a:cubicBezTo>
                  <a:cubicBezTo>
                    <a:pt x="3487" y="55"/>
                    <a:pt x="3466" y="55"/>
                    <a:pt x="3472" y="60"/>
                  </a:cubicBezTo>
                  <a:cubicBezTo>
                    <a:pt x="3412" y="38"/>
                    <a:pt x="3353" y="28"/>
                    <a:pt x="3289" y="28"/>
                  </a:cubicBezTo>
                  <a:cubicBezTo>
                    <a:pt x="3214" y="28"/>
                    <a:pt x="3139" y="45"/>
                    <a:pt x="3068" y="77"/>
                  </a:cubicBezTo>
                  <a:cubicBezTo>
                    <a:pt x="3058" y="179"/>
                    <a:pt x="3063" y="275"/>
                    <a:pt x="3090" y="355"/>
                  </a:cubicBezTo>
                  <a:cubicBezTo>
                    <a:pt x="3042" y="404"/>
                    <a:pt x="2993" y="452"/>
                    <a:pt x="2946" y="506"/>
                  </a:cubicBezTo>
                  <a:cubicBezTo>
                    <a:pt x="2585" y="920"/>
                    <a:pt x="2269" y="1387"/>
                    <a:pt x="2004" y="1865"/>
                  </a:cubicBezTo>
                  <a:cubicBezTo>
                    <a:pt x="1629" y="2552"/>
                    <a:pt x="985" y="2649"/>
                    <a:pt x="388" y="2951"/>
                  </a:cubicBezTo>
                  <a:cubicBezTo>
                    <a:pt x="275" y="2961"/>
                    <a:pt x="162" y="2983"/>
                    <a:pt x="50" y="2998"/>
                  </a:cubicBezTo>
                  <a:cubicBezTo>
                    <a:pt x="33" y="3025"/>
                    <a:pt x="18" y="3047"/>
                    <a:pt x="1" y="3074"/>
                  </a:cubicBezTo>
                  <a:cubicBezTo>
                    <a:pt x="152" y="3154"/>
                    <a:pt x="291" y="3283"/>
                    <a:pt x="409" y="3461"/>
                  </a:cubicBezTo>
                  <a:cubicBezTo>
                    <a:pt x="259" y="3896"/>
                    <a:pt x="511" y="4486"/>
                    <a:pt x="662" y="5041"/>
                  </a:cubicBezTo>
                  <a:cubicBezTo>
                    <a:pt x="898" y="5911"/>
                    <a:pt x="1097" y="6786"/>
                    <a:pt x="1285" y="7523"/>
                  </a:cubicBezTo>
                  <a:cubicBezTo>
                    <a:pt x="1248" y="7710"/>
                    <a:pt x="1178" y="7877"/>
                    <a:pt x="1064" y="8022"/>
                  </a:cubicBezTo>
                  <a:cubicBezTo>
                    <a:pt x="1124" y="8049"/>
                    <a:pt x="1183" y="8071"/>
                    <a:pt x="1253" y="8076"/>
                  </a:cubicBezTo>
                  <a:cubicBezTo>
                    <a:pt x="1322" y="8076"/>
                    <a:pt x="1392" y="8081"/>
                    <a:pt x="1456" y="8081"/>
                  </a:cubicBezTo>
                  <a:cubicBezTo>
                    <a:pt x="2569" y="8081"/>
                    <a:pt x="2919" y="7419"/>
                    <a:pt x="3058" y="6807"/>
                  </a:cubicBezTo>
                  <a:cubicBezTo>
                    <a:pt x="3095" y="6839"/>
                    <a:pt x="3139" y="6861"/>
                    <a:pt x="3192" y="6883"/>
                  </a:cubicBezTo>
                  <a:cubicBezTo>
                    <a:pt x="3256" y="6910"/>
                    <a:pt x="3321" y="6921"/>
                    <a:pt x="3390" y="6921"/>
                  </a:cubicBezTo>
                  <a:cubicBezTo>
                    <a:pt x="3519" y="6921"/>
                    <a:pt x="3655" y="6872"/>
                    <a:pt x="3757" y="6775"/>
                  </a:cubicBezTo>
                  <a:cubicBezTo>
                    <a:pt x="3971" y="6571"/>
                    <a:pt x="4176" y="6367"/>
                    <a:pt x="4369" y="6174"/>
                  </a:cubicBezTo>
                  <a:cubicBezTo>
                    <a:pt x="4809" y="5733"/>
                    <a:pt x="5190" y="5357"/>
                    <a:pt x="5614" y="5066"/>
                  </a:cubicBezTo>
                  <a:cubicBezTo>
                    <a:pt x="5792" y="4954"/>
                    <a:pt x="5905" y="4766"/>
                    <a:pt x="6023" y="4573"/>
                  </a:cubicBezTo>
                  <a:cubicBezTo>
                    <a:pt x="6040" y="4551"/>
                    <a:pt x="6055" y="4525"/>
                    <a:pt x="6077" y="4498"/>
                  </a:cubicBezTo>
                  <a:cubicBezTo>
                    <a:pt x="6098" y="4546"/>
                    <a:pt x="6125" y="4600"/>
                    <a:pt x="6152" y="4669"/>
                  </a:cubicBezTo>
                  <a:cubicBezTo>
                    <a:pt x="6259" y="4938"/>
                    <a:pt x="6502" y="5105"/>
                    <a:pt x="6775" y="5105"/>
                  </a:cubicBezTo>
                  <a:cubicBezTo>
                    <a:pt x="7097" y="5105"/>
                    <a:pt x="7362" y="4880"/>
                    <a:pt x="7555" y="4680"/>
                  </a:cubicBezTo>
                  <a:cubicBezTo>
                    <a:pt x="7888" y="4332"/>
                    <a:pt x="8193" y="4138"/>
                    <a:pt x="8505" y="4074"/>
                  </a:cubicBezTo>
                  <a:cubicBezTo>
                    <a:pt x="9263" y="3918"/>
                    <a:pt x="9725" y="3611"/>
                    <a:pt x="9913" y="3139"/>
                  </a:cubicBezTo>
                  <a:cubicBezTo>
                    <a:pt x="10101" y="2661"/>
                    <a:pt x="9978" y="2113"/>
                    <a:pt x="9526" y="1463"/>
                  </a:cubicBezTo>
                  <a:cubicBezTo>
                    <a:pt x="9430" y="1317"/>
                    <a:pt x="9263" y="1237"/>
                    <a:pt x="9091" y="1237"/>
                  </a:cubicBezTo>
                  <a:lnTo>
                    <a:pt x="9048" y="1237"/>
                  </a:lnTo>
                  <a:cubicBezTo>
                    <a:pt x="8860" y="1247"/>
                    <a:pt x="8693" y="1360"/>
                    <a:pt x="8607" y="1532"/>
                  </a:cubicBezTo>
                  <a:cubicBezTo>
                    <a:pt x="8285" y="2187"/>
                    <a:pt x="7866" y="2552"/>
                    <a:pt x="7436" y="2552"/>
                  </a:cubicBezTo>
                  <a:cubicBezTo>
                    <a:pt x="7033" y="2552"/>
                    <a:pt x="6593" y="2236"/>
                    <a:pt x="6190" y="1667"/>
                  </a:cubicBezTo>
                  <a:cubicBezTo>
                    <a:pt x="6130" y="1580"/>
                    <a:pt x="6077" y="1495"/>
                    <a:pt x="6018" y="1409"/>
                  </a:cubicBezTo>
                  <a:cubicBezTo>
                    <a:pt x="5599" y="779"/>
                    <a:pt x="5078" y="1"/>
                    <a:pt x="400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4"/>
            <p:cNvSpPr/>
            <p:nvPr/>
          </p:nvSpPr>
          <p:spPr>
            <a:xfrm>
              <a:off x="5971988" y="1783382"/>
              <a:ext cx="112522" cy="219920"/>
            </a:xfrm>
            <a:custGeom>
              <a:avLst/>
              <a:gdLst/>
              <a:ahLst/>
              <a:cxnLst/>
              <a:rect l="l" t="t" r="r" b="b"/>
              <a:pathLst>
                <a:path w="9027" h="17643" extrusionOk="0">
                  <a:moveTo>
                    <a:pt x="8409" y="1"/>
                  </a:moveTo>
                  <a:cubicBezTo>
                    <a:pt x="7845" y="135"/>
                    <a:pt x="7275" y="274"/>
                    <a:pt x="6700" y="408"/>
                  </a:cubicBezTo>
                  <a:cubicBezTo>
                    <a:pt x="5428" y="710"/>
                    <a:pt x="4106" y="1016"/>
                    <a:pt x="2800" y="1338"/>
                  </a:cubicBezTo>
                  <a:cubicBezTo>
                    <a:pt x="1361" y="1692"/>
                    <a:pt x="598" y="1940"/>
                    <a:pt x="254" y="2451"/>
                  </a:cubicBezTo>
                  <a:cubicBezTo>
                    <a:pt x="60" y="2729"/>
                    <a:pt x="1" y="3095"/>
                    <a:pt x="18" y="3594"/>
                  </a:cubicBezTo>
                  <a:cubicBezTo>
                    <a:pt x="50" y="4040"/>
                    <a:pt x="254" y="4604"/>
                    <a:pt x="689" y="4953"/>
                  </a:cubicBezTo>
                  <a:cubicBezTo>
                    <a:pt x="695" y="5823"/>
                    <a:pt x="1297" y="6602"/>
                    <a:pt x="1060" y="7511"/>
                  </a:cubicBezTo>
                  <a:cubicBezTo>
                    <a:pt x="759" y="8650"/>
                    <a:pt x="1081" y="9649"/>
                    <a:pt x="1763" y="10562"/>
                  </a:cubicBezTo>
                  <a:cubicBezTo>
                    <a:pt x="1790" y="11151"/>
                    <a:pt x="1545" y="11910"/>
                    <a:pt x="2549" y="11910"/>
                  </a:cubicBezTo>
                  <a:cubicBezTo>
                    <a:pt x="2552" y="11910"/>
                    <a:pt x="2556" y="11910"/>
                    <a:pt x="2559" y="11910"/>
                  </a:cubicBezTo>
                  <a:cubicBezTo>
                    <a:pt x="2559" y="12136"/>
                    <a:pt x="2569" y="12356"/>
                    <a:pt x="2832" y="12448"/>
                  </a:cubicBezTo>
                  <a:cubicBezTo>
                    <a:pt x="3160" y="13586"/>
                    <a:pt x="2715" y="14903"/>
                    <a:pt x="3623" y="15907"/>
                  </a:cubicBezTo>
                  <a:cubicBezTo>
                    <a:pt x="3553" y="16235"/>
                    <a:pt x="3569" y="16530"/>
                    <a:pt x="3901" y="16718"/>
                  </a:cubicBezTo>
                  <a:cubicBezTo>
                    <a:pt x="4004" y="16966"/>
                    <a:pt x="4074" y="17213"/>
                    <a:pt x="4111" y="17471"/>
                  </a:cubicBezTo>
                  <a:cubicBezTo>
                    <a:pt x="4127" y="17476"/>
                    <a:pt x="4138" y="17487"/>
                    <a:pt x="4154" y="17492"/>
                  </a:cubicBezTo>
                  <a:cubicBezTo>
                    <a:pt x="4327" y="17568"/>
                    <a:pt x="4508" y="17616"/>
                    <a:pt x="4697" y="17643"/>
                  </a:cubicBezTo>
                  <a:cubicBezTo>
                    <a:pt x="5212" y="16998"/>
                    <a:pt x="6571" y="16971"/>
                    <a:pt x="7743" y="16810"/>
                  </a:cubicBezTo>
                  <a:cubicBezTo>
                    <a:pt x="7776" y="16772"/>
                    <a:pt x="7801" y="16735"/>
                    <a:pt x="7828" y="16691"/>
                  </a:cubicBezTo>
                  <a:cubicBezTo>
                    <a:pt x="7647" y="16601"/>
                    <a:pt x="7518" y="16477"/>
                    <a:pt x="7415" y="16343"/>
                  </a:cubicBezTo>
                  <a:cubicBezTo>
                    <a:pt x="7486" y="16150"/>
                    <a:pt x="7442" y="15897"/>
                    <a:pt x="7415" y="15627"/>
                  </a:cubicBezTo>
                  <a:cubicBezTo>
                    <a:pt x="7362" y="15134"/>
                    <a:pt x="7357" y="14640"/>
                    <a:pt x="7313" y="14134"/>
                  </a:cubicBezTo>
                  <a:cubicBezTo>
                    <a:pt x="7243" y="13302"/>
                    <a:pt x="7152" y="12507"/>
                    <a:pt x="6985" y="11685"/>
                  </a:cubicBezTo>
                  <a:cubicBezTo>
                    <a:pt x="6867" y="11083"/>
                    <a:pt x="6990" y="10492"/>
                    <a:pt x="7152" y="9907"/>
                  </a:cubicBezTo>
                  <a:cubicBezTo>
                    <a:pt x="7206" y="9445"/>
                    <a:pt x="7292" y="8982"/>
                    <a:pt x="7426" y="8526"/>
                  </a:cubicBezTo>
                  <a:cubicBezTo>
                    <a:pt x="7506" y="8263"/>
                    <a:pt x="7560" y="8005"/>
                    <a:pt x="7593" y="7747"/>
                  </a:cubicBezTo>
                  <a:cubicBezTo>
                    <a:pt x="7593" y="7688"/>
                    <a:pt x="7587" y="7628"/>
                    <a:pt x="7582" y="7569"/>
                  </a:cubicBezTo>
                  <a:cubicBezTo>
                    <a:pt x="7533" y="7075"/>
                    <a:pt x="7174" y="6436"/>
                    <a:pt x="7345" y="5925"/>
                  </a:cubicBezTo>
                  <a:cubicBezTo>
                    <a:pt x="7415" y="5722"/>
                    <a:pt x="7523" y="5560"/>
                    <a:pt x="7652" y="5426"/>
                  </a:cubicBezTo>
                  <a:cubicBezTo>
                    <a:pt x="7662" y="5319"/>
                    <a:pt x="7721" y="5265"/>
                    <a:pt x="7828" y="5255"/>
                  </a:cubicBezTo>
                  <a:cubicBezTo>
                    <a:pt x="7856" y="5228"/>
                    <a:pt x="7888" y="5206"/>
                    <a:pt x="7920" y="5179"/>
                  </a:cubicBezTo>
                  <a:cubicBezTo>
                    <a:pt x="7937" y="5050"/>
                    <a:pt x="8017" y="4985"/>
                    <a:pt x="8156" y="4980"/>
                  </a:cubicBezTo>
                  <a:cubicBezTo>
                    <a:pt x="8156" y="4980"/>
                    <a:pt x="8156" y="4985"/>
                    <a:pt x="8162" y="4985"/>
                  </a:cubicBezTo>
                  <a:cubicBezTo>
                    <a:pt x="8168" y="4980"/>
                    <a:pt x="8173" y="4975"/>
                    <a:pt x="8178" y="4970"/>
                  </a:cubicBezTo>
                  <a:cubicBezTo>
                    <a:pt x="8251" y="4795"/>
                    <a:pt x="8346" y="4658"/>
                    <a:pt x="8497" y="4658"/>
                  </a:cubicBezTo>
                  <a:cubicBezTo>
                    <a:pt x="8500" y="4658"/>
                    <a:pt x="8503" y="4658"/>
                    <a:pt x="8505" y="4658"/>
                  </a:cubicBezTo>
                  <a:cubicBezTo>
                    <a:pt x="8602" y="4551"/>
                    <a:pt x="8688" y="4437"/>
                    <a:pt x="8753" y="4320"/>
                  </a:cubicBezTo>
                  <a:cubicBezTo>
                    <a:pt x="8812" y="4024"/>
                    <a:pt x="8924" y="3740"/>
                    <a:pt x="9006" y="3455"/>
                  </a:cubicBezTo>
                  <a:cubicBezTo>
                    <a:pt x="9026" y="3180"/>
                    <a:pt x="9000" y="2895"/>
                    <a:pt x="8919" y="2590"/>
                  </a:cubicBezTo>
                  <a:cubicBezTo>
                    <a:pt x="8882" y="2439"/>
                    <a:pt x="8850" y="2289"/>
                    <a:pt x="8828" y="2139"/>
                  </a:cubicBezTo>
                  <a:cubicBezTo>
                    <a:pt x="8602" y="1881"/>
                    <a:pt x="8672" y="1548"/>
                    <a:pt x="8704" y="1226"/>
                  </a:cubicBezTo>
                  <a:cubicBezTo>
                    <a:pt x="8678" y="1010"/>
                    <a:pt x="8634" y="790"/>
                    <a:pt x="8575" y="581"/>
                  </a:cubicBezTo>
                  <a:cubicBezTo>
                    <a:pt x="8565" y="559"/>
                    <a:pt x="8554" y="542"/>
                    <a:pt x="8532" y="522"/>
                  </a:cubicBezTo>
                  <a:cubicBezTo>
                    <a:pt x="8500" y="532"/>
                    <a:pt x="8463" y="537"/>
                    <a:pt x="8431" y="549"/>
                  </a:cubicBezTo>
                  <a:cubicBezTo>
                    <a:pt x="8431" y="371"/>
                    <a:pt x="8425" y="188"/>
                    <a:pt x="842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4"/>
            <p:cNvSpPr/>
            <p:nvPr/>
          </p:nvSpPr>
          <p:spPr>
            <a:xfrm>
              <a:off x="6057573" y="1752045"/>
              <a:ext cx="123366" cy="240350"/>
            </a:xfrm>
            <a:custGeom>
              <a:avLst/>
              <a:gdLst/>
              <a:ahLst/>
              <a:cxnLst/>
              <a:rect l="l" t="t" r="r" b="b"/>
              <a:pathLst>
                <a:path w="9897" h="19282" extrusionOk="0">
                  <a:moveTo>
                    <a:pt x="2811" y="1"/>
                  </a:moveTo>
                  <a:cubicBezTo>
                    <a:pt x="2698" y="1"/>
                    <a:pt x="2574" y="16"/>
                    <a:pt x="2450" y="48"/>
                  </a:cubicBezTo>
                  <a:cubicBezTo>
                    <a:pt x="1795" y="210"/>
                    <a:pt x="1483" y="698"/>
                    <a:pt x="1527" y="1516"/>
                  </a:cubicBezTo>
                  <a:cubicBezTo>
                    <a:pt x="1543" y="1848"/>
                    <a:pt x="1554" y="2186"/>
                    <a:pt x="1559" y="2515"/>
                  </a:cubicBezTo>
                  <a:cubicBezTo>
                    <a:pt x="1559" y="2702"/>
                    <a:pt x="1565" y="2885"/>
                    <a:pt x="1565" y="3063"/>
                  </a:cubicBezTo>
                  <a:cubicBezTo>
                    <a:pt x="1597" y="3051"/>
                    <a:pt x="1634" y="3046"/>
                    <a:pt x="1666" y="3036"/>
                  </a:cubicBezTo>
                  <a:cubicBezTo>
                    <a:pt x="1688" y="3056"/>
                    <a:pt x="1699" y="3073"/>
                    <a:pt x="1709" y="3095"/>
                  </a:cubicBezTo>
                  <a:cubicBezTo>
                    <a:pt x="1768" y="3304"/>
                    <a:pt x="1812" y="3524"/>
                    <a:pt x="1838" y="3740"/>
                  </a:cubicBezTo>
                  <a:cubicBezTo>
                    <a:pt x="1806" y="4062"/>
                    <a:pt x="1736" y="4395"/>
                    <a:pt x="1962" y="4653"/>
                  </a:cubicBezTo>
                  <a:cubicBezTo>
                    <a:pt x="1984" y="4803"/>
                    <a:pt x="2016" y="4953"/>
                    <a:pt x="2053" y="5104"/>
                  </a:cubicBezTo>
                  <a:cubicBezTo>
                    <a:pt x="2134" y="5409"/>
                    <a:pt x="2160" y="5694"/>
                    <a:pt x="2140" y="5969"/>
                  </a:cubicBezTo>
                  <a:cubicBezTo>
                    <a:pt x="2058" y="6254"/>
                    <a:pt x="1946" y="6538"/>
                    <a:pt x="1887" y="6834"/>
                  </a:cubicBezTo>
                  <a:cubicBezTo>
                    <a:pt x="1822" y="6951"/>
                    <a:pt x="1736" y="7065"/>
                    <a:pt x="1639" y="7172"/>
                  </a:cubicBezTo>
                  <a:cubicBezTo>
                    <a:pt x="1637" y="7172"/>
                    <a:pt x="1634" y="7172"/>
                    <a:pt x="1631" y="7172"/>
                  </a:cubicBezTo>
                  <a:cubicBezTo>
                    <a:pt x="1480" y="7172"/>
                    <a:pt x="1385" y="7309"/>
                    <a:pt x="1312" y="7484"/>
                  </a:cubicBezTo>
                  <a:cubicBezTo>
                    <a:pt x="1307" y="7489"/>
                    <a:pt x="1302" y="7494"/>
                    <a:pt x="1296" y="7499"/>
                  </a:cubicBezTo>
                  <a:cubicBezTo>
                    <a:pt x="1290" y="7499"/>
                    <a:pt x="1290" y="7494"/>
                    <a:pt x="1290" y="7494"/>
                  </a:cubicBezTo>
                  <a:cubicBezTo>
                    <a:pt x="1151" y="7499"/>
                    <a:pt x="1071" y="7564"/>
                    <a:pt x="1054" y="7693"/>
                  </a:cubicBezTo>
                  <a:cubicBezTo>
                    <a:pt x="1022" y="7720"/>
                    <a:pt x="990" y="7742"/>
                    <a:pt x="962" y="7769"/>
                  </a:cubicBezTo>
                  <a:cubicBezTo>
                    <a:pt x="855" y="7779"/>
                    <a:pt x="796" y="7833"/>
                    <a:pt x="786" y="7940"/>
                  </a:cubicBezTo>
                  <a:cubicBezTo>
                    <a:pt x="657" y="8074"/>
                    <a:pt x="549" y="8236"/>
                    <a:pt x="479" y="8439"/>
                  </a:cubicBezTo>
                  <a:cubicBezTo>
                    <a:pt x="308" y="8950"/>
                    <a:pt x="667" y="9589"/>
                    <a:pt x="716" y="10083"/>
                  </a:cubicBezTo>
                  <a:cubicBezTo>
                    <a:pt x="721" y="10142"/>
                    <a:pt x="727" y="10202"/>
                    <a:pt x="727" y="10261"/>
                  </a:cubicBezTo>
                  <a:cubicBezTo>
                    <a:pt x="694" y="10519"/>
                    <a:pt x="640" y="10777"/>
                    <a:pt x="560" y="11040"/>
                  </a:cubicBezTo>
                  <a:cubicBezTo>
                    <a:pt x="426" y="11496"/>
                    <a:pt x="340" y="11959"/>
                    <a:pt x="286" y="12421"/>
                  </a:cubicBezTo>
                  <a:cubicBezTo>
                    <a:pt x="124" y="13006"/>
                    <a:pt x="1" y="13597"/>
                    <a:pt x="119" y="14199"/>
                  </a:cubicBezTo>
                  <a:cubicBezTo>
                    <a:pt x="286" y="15021"/>
                    <a:pt x="377" y="15816"/>
                    <a:pt x="447" y="16648"/>
                  </a:cubicBezTo>
                  <a:cubicBezTo>
                    <a:pt x="491" y="17154"/>
                    <a:pt x="496" y="17648"/>
                    <a:pt x="549" y="18141"/>
                  </a:cubicBezTo>
                  <a:cubicBezTo>
                    <a:pt x="576" y="18411"/>
                    <a:pt x="620" y="18664"/>
                    <a:pt x="549" y="18857"/>
                  </a:cubicBezTo>
                  <a:cubicBezTo>
                    <a:pt x="652" y="18991"/>
                    <a:pt x="781" y="19115"/>
                    <a:pt x="962" y="19205"/>
                  </a:cubicBezTo>
                  <a:cubicBezTo>
                    <a:pt x="1017" y="19237"/>
                    <a:pt x="1081" y="19259"/>
                    <a:pt x="1146" y="19281"/>
                  </a:cubicBezTo>
                  <a:cubicBezTo>
                    <a:pt x="1280" y="19259"/>
                    <a:pt x="1409" y="19237"/>
                    <a:pt x="1538" y="19205"/>
                  </a:cubicBezTo>
                  <a:cubicBezTo>
                    <a:pt x="2628" y="18954"/>
                    <a:pt x="3719" y="18696"/>
                    <a:pt x="4803" y="18438"/>
                  </a:cubicBezTo>
                  <a:cubicBezTo>
                    <a:pt x="6367" y="18141"/>
                    <a:pt x="7952" y="18121"/>
                    <a:pt x="9526" y="17992"/>
                  </a:cubicBezTo>
                  <a:lnTo>
                    <a:pt x="9526" y="17992"/>
                  </a:lnTo>
                  <a:cubicBezTo>
                    <a:pt x="9494" y="18072"/>
                    <a:pt x="9445" y="18158"/>
                    <a:pt x="9387" y="18245"/>
                  </a:cubicBezTo>
                  <a:lnTo>
                    <a:pt x="9397" y="18245"/>
                  </a:lnTo>
                  <a:cubicBezTo>
                    <a:pt x="9613" y="18228"/>
                    <a:pt x="9794" y="18089"/>
                    <a:pt x="9864" y="17884"/>
                  </a:cubicBezTo>
                  <a:cubicBezTo>
                    <a:pt x="9896" y="17787"/>
                    <a:pt x="9896" y="17685"/>
                    <a:pt x="9876" y="17583"/>
                  </a:cubicBezTo>
                  <a:cubicBezTo>
                    <a:pt x="9849" y="17481"/>
                    <a:pt x="9794" y="17390"/>
                    <a:pt x="9714" y="17315"/>
                  </a:cubicBezTo>
                  <a:cubicBezTo>
                    <a:pt x="9677" y="17283"/>
                    <a:pt x="9613" y="17137"/>
                    <a:pt x="9574" y="17046"/>
                  </a:cubicBezTo>
                  <a:cubicBezTo>
                    <a:pt x="9489" y="16859"/>
                    <a:pt x="9392" y="16670"/>
                    <a:pt x="9301" y="16487"/>
                  </a:cubicBezTo>
                  <a:lnTo>
                    <a:pt x="9155" y="16197"/>
                  </a:lnTo>
                  <a:cubicBezTo>
                    <a:pt x="9070" y="16304"/>
                    <a:pt x="8951" y="16375"/>
                    <a:pt x="8812" y="16396"/>
                  </a:cubicBezTo>
                  <a:cubicBezTo>
                    <a:pt x="8790" y="16396"/>
                    <a:pt x="8763" y="16401"/>
                    <a:pt x="8742" y="16401"/>
                  </a:cubicBezTo>
                  <a:cubicBezTo>
                    <a:pt x="8710" y="16401"/>
                    <a:pt x="8683" y="16391"/>
                    <a:pt x="8651" y="16385"/>
                  </a:cubicBezTo>
                  <a:cubicBezTo>
                    <a:pt x="8527" y="16128"/>
                    <a:pt x="8420" y="15870"/>
                    <a:pt x="8344" y="15585"/>
                  </a:cubicBezTo>
                  <a:cubicBezTo>
                    <a:pt x="7936" y="14032"/>
                    <a:pt x="7592" y="12463"/>
                    <a:pt x="6878" y="11018"/>
                  </a:cubicBezTo>
                  <a:cubicBezTo>
                    <a:pt x="6856" y="10970"/>
                    <a:pt x="6861" y="10928"/>
                    <a:pt x="6878" y="10889"/>
                  </a:cubicBezTo>
                  <a:cubicBezTo>
                    <a:pt x="5745" y="7677"/>
                    <a:pt x="4600" y="4464"/>
                    <a:pt x="3504" y="1236"/>
                  </a:cubicBezTo>
                  <a:cubicBezTo>
                    <a:pt x="3392" y="908"/>
                    <a:pt x="3263" y="678"/>
                    <a:pt x="3047" y="581"/>
                  </a:cubicBezTo>
                  <a:cubicBezTo>
                    <a:pt x="2998" y="408"/>
                    <a:pt x="2966" y="210"/>
                    <a:pt x="3015" y="16"/>
                  </a:cubicBezTo>
                  <a:cubicBezTo>
                    <a:pt x="2951" y="6"/>
                    <a:pt x="2886" y="1"/>
                    <a:pt x="281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4"/>
            <p:cNvSpPr/>
            <p:nvPr/>
          </p:nvSpPr>
          <p:spPr>
            <a:xfrm>
              <a:off x="6094544" y="1539629"/>
              <a:ext cx="259958" cy="416855"/>
            </a:xfrm>
            <a:custGeom>
              <a:avLst/>
              <a:gdLst/>
              <a:ahLst/>
              <a:cxnLst/>
              <a:rect l="l" t="t" r="r" b="b"/>
              <a:pathLst>
                <a:path w="20855" h="33442" extrusionOk="0">
                  <a:moveTo>
                    <a:pt x="5464" y="1"/>
                  </a:moveTo>
                  <a:cubicBezTo>
                    <a:pt x="5164" y="1"/>
                    <a:pt x="4867" y="135"/>
                    <a:pt x="4674" y="242"/>
                  </a:cubicBezTo>
                  <a:cubicBezTo>
                    <a:pt x="4202" y="516"/>
                    <a:pt x="4073" y="973"/>
                    <a:pt x="3976" y="1312"/>
                  </a:cubicBezTo>
                  <a:cubicBezTo>
                    <a:pt x="3965" y="1360"/>
                    <a:pt x="3949" y="1402"/>
                    <a:pt x="3933" y="1451"/>
                  </a:cubicBezTo>
                  <a:cubicBezTo>
                    <a:pt x="3590" y="2569"/>
                    <a:pt x="3230" y="3702"/>
                    <a:pt x="2875" y="4798"/>
                  </a:cubicBezTo>
                  <a:lnTo>
                    <a:pt x="2585" y="5706"/>
                  </a:lnTo>
                  <a:cubicBezTo>
                    <a:pt x="2332" y="6480"/>
                    <a:pt x="2020" y="7447"/>
                    <a:pt x="2913" y="8376"/>
                  </a:cubicBezTo>
                  <a:cubicBezTo>
                    <a:pt x="2940" y="8403"/>
                    <a:pt x="2933" y="8461"/>
                    <a:pt x="2933" y="8483"/>
                  </a:cubicBezTo>
                  <a:cubicBezTo>
                    <a:pt x="2928" y="8564"/>
                    <a:pt x="2886" y="8644"/>
                    <a:pt x="2848" y="8671"/>
                  </a:cubicBezTo>
                  <a:cubicBezTo>
                    <a:pt x="1934" y="9348"/>
                    <a:pt x="2149" y="10197"/>
                    <a:pt x="2295" y="10761"/>
                  </a:cubicBezTo>
                  <a:cubicBezTo>
                    <a:pt x="2316" y="10841"/>
                    <a:pt x="2338" y="10928"/>
                    <a:pt x="2353" y="11008"/>
                  </a:cubicBezTo>
                  <a:cubicBezTo>
                    <a:pt x="2440" y="11406"/>
                    <a:pt x="2434" y="11820"/>
                    <a:pt x="2424" y="12260"/>
                  </a:cubicBezTo>
                  <a:cubicBezTo>
                    <a:pt x="2424" y="12490"/>
                    <a:pt x="2418" y="12733"/>
                    <a:pt x="2429" y="12974"/>
                  </a:cubicBezTo>
                  <a:cubicBezTo>
                    <a:pt x="2440" y="13243"/>
                    <a:pt x="2300" y="13469"/>
                    <a:pt x="2069" y="13807"/>
                  </a:cubicBezTo>
                  <a:cubicBezTo>
                    <a:pt x="1768" y="14248"/>
                    <a:pt x="1360" y="14860"/>
                    <a:pt x="1671" y="15698"/>
                  </a:cubicBezTo>
                  <a:cubicBezTo>
                    <a:pt x="1736" y="15881"/>
                    <a:pt x="1730" y="16031"/>
                    <a:pt x="1644" y="16160"/>
                  </a:cubicBezTo>
                  <a:cubicBezTo>
                    <a:pt x="1554" y="16294"/>
                    <a:pt x="1376" y="16397"/>
                    <a:pt x="1215" y="16402"/>
                  </a:cubicBezTo>
                  <a:cubicBezTo>
                    <a:pt x="845" y="16412"/>
                    <a:pt x="393" y="16467"/>
                    <a:pt x="156" y="16821"/>
                  </a:cubicBezTo>
                  <a:cubicBezTo>
                    <a:pt x="103" y="16901"/>
                    <a:pt x="71" y="16982"/>
                    <a:pt x="49" y="17057"/>
                  </a:cubicBezTo>
                  <a:cubicBezTo>
                    <a:pt x="0" y="17251"/>
                    <a:pt x="32" y="17449"/>
                    <a:pt x="81" y="17622"/>
                  </a:cubicBezTo>
                  <a:cubicBezTo>
                    <a:pt x="297" y="17719"/>
                    <a:pt x="426" y="17949"/>
                    <a:pt x="538" y="18277"/>
                  </a:cubicBezTo>
                  <a:cubicBezTo>
                    <a:pt x="1634" y="21505"/>
                    <a:pt x="2779" y="24718"/>
                    <a:pt x="3912" y="27930"/>
                  </a:cubicBezTo>
                  <a:cubicBezTo>
                    <a:pt x="3895" y="27969"/>
                    <a:pt x="3890" y="28011"/>
                    <a:pt x="3912" y="28059"/>
                  </a:cubicBezTo>
                  <a:cubicBezTo>
                    <a:pt x="4626" y="29504"/>
                    <a:pt x="4970" y="31073"/>
                    <a:pt x="5378" y="32626"/>
                  </a:cubicBezTo>
                  <a:cubicBezTo>
                    <a:pt x="5454" y="32911"/>
                    <a:pt x="5561" y="33169"/>
                    <a:pt x="5685" y="33426"/>
                  </a:cubicBezTo>
                  <a:cubicBezTo>
                    <a:pt x="5717" y="33432"/>
                    <a:pt x="5744" y="33442"/>
                    <a:pt x="5776" y="33442"/>
                  </a:cubicBezTo>
                  <a:cubicBezTo>
                    <a:pt x="5797" y="33442"/>
                    <a:pt x="5824" y="33437"/>
                    <a:pt x="5846" y="33437"/>
                  </a:cubicBezTo>
                  <a:cubicBezTo>
                    <a:pt x="5985" y="33416"/>
                    <a:pt x="6104" y="33345"/>
                    <a:pt x="6189" y="33238"/>
                  </a:cubicBezTo>
                  <a:cubicBezTo>
                    <a:pt x="6253" y="33158"/>
                    <a:pt x="6302" y="33055"/>
                    <a:pt x="6307" y="32943"/>
                  </a:cubicBezTo>
                  <a:cubicBezTo>
                    <a:pt x="6313" y="32878"/>
                    <a:pt x="6318" y="32814"/>
                    <a:pt x="6324" y="32739"/>
                  </a:cubicBezTo>
                  <a:cubicBezTo>
                    <a:pt x="6335" y="32653"/>
                    <a:pt x="6340" y="32561"/>
                    <a:pt x="6350" y="32459"/>
                  </a:cubicBezTo>
                  <a:cubicBezTo>
                    <a:pt x="6421" y="31503"/>
                    <a:pt x="6764" y="30632"/>
                    <a:pt x="7130" y="29709"/>
                  </a:cubicBezTo>
                  <a:cubicBezTo>
                    <a:pt x="7312" y="29252"/>
                    <a:pt x="7500" y="28775"/>
                    <a:pt x="7651" y="28285"/>
                  </a:cubicBezTo>
                  <a:cubicBezTo>
                    <a:pt x="7666" y="28247"/>
                    <a:pt x="7699" y="28183"/>
                    <a:pt x="7736" y="28118"/>
                  </a:cubicBezTo>
                  <a:cubicBezTo>
                    <a:pt x="7860" y="27893"/>
                    <a:pt x="8085" y="27468"/>
                    <a:pt x="7833" y="27002"/>
                  </a:cubicBezTo>
                  <a:cubicBezTo>
                    <a:pt x="7775" y="26893"/>
                    <a:pt x="7710" y="26737"/>
                    <a:pt x="7753" y="26630"/>
                  </a:cubicBezTo>
                  <a:cubicBezTo>
                    <a:pt x="7795" y="26518"/>
                    <a:pt x="7968" y="26394"/>
                    <a:pt x="8199" y="26313"/>
                  </a:cubicBezTo>
                  <a:cubicBezTo>
                    <a:pt x="9161" y="25964"/>
                    <a:pt x="9863" y="25577"/>
                    <a:pt x="10342" y="25126"/>
                  </a:cubicBezTo>
                  <a:cubicBezTo>
                    <a:pt x="10508" y="24971"/>
                    <a:pt x="10734" y="24825"/>
                    <a:pt x="10976" y="24674"/>
                  </a:cubicBezTo>
                  <a:cubicBezTo>
                    <a:pt x="11636" y="24262"/>
                    <a:pt x="12539" y="23697"/>
                    <a:pt x="12507" y="22386"/>
                  </a:cubicBezTo>
                  <a:cubicBezTo>
                    <a:pt x="12501" y="22021"/>
                    <a:pt x="12561" y="21409"/>
                    <a:pt x="13055" y="21354"/>
                  </a:cubicBezTo>
                  <a:cubicBezTo>
                    <a:pt x="13964" y="21253"/>
                    <a:pt x="14490" y="20855"/>
                    <a:pt x="14769" y="20060"/>
                  </a:cubicBezTo>
                  <a:cubicBezTo>
                    <a:pt x="14871" y="19749"/>
                    <a:pt x="15214" y="19524"/>
                    <a:pt x="15338" y="19507"/>
                  </a:cubicBezTo>
                  <a:cubicBezTo>
                    <a:pt x="15526" y="19549"/>
                    <a:pt x="15709" y="19571"/>
                    <a:pt x="15886" y="19571"/>
                  </a:cubicBezTo>
                  <a:cubicBezTo>
                    <a:pt x="16902" y="19571"/>
                    <a:pt x="17460" y="18894"/>
                    <a:pt x="17906" y="18352"/>
                  </a:cubicBezTo>
                  <a:cubicBezTo>
                    <a:pt x="18137" y="18073"/>
                    <a:pt x="18352" y="17804"/>
                    <a:pt x="18599" y="17664"/>
                  </a:cubicBezTo>
                  <a:cubicBezTo>
                    <a:pt x="18916" y="17481"/>
                    <a:pt x="19109" y="17171"/>
                    <a:pt x="19276" y="16896"/>
                  </a:cubicBezTo>
                  <a:cubicBezTo>
                    <a:pt x="19346" y="16784"/>
                    <a:pt x="19448" y="16628"/>
                    <a:pt x="19508" y="16568"/>
                  </a:cubicBezTo>
                  <a:cubicBezTo>
                    <a:pt x="20088" y="16445"/>
                    <a:pt x="20705" y="16262"/>
                    <a:pt x="20785" y="15720"/>
                  </a:cubicBezTo>
                  <a:cubicBezTo>
                    <a:pt x="20855" y="15230"/>
                    <a:pt x="20448" y="14935"/>
                    <a:pt x="19947" y="14656"/>
                  </a:cubicBezTo>
                  <a:cubicBezTo>
                    <a:pt x="19952" y="14645"/>
                    <a:pt x="19959" y="14634"/>
                    <a:pt x="19964" y="14624"/>
                  </a:cubicBezTo>
                  <a:cubicBezTo>
                    <a:pt x="20222" y="14054"/>
                    <a:pt x="20205" y="13484"/>
                    <a:pt x="19932" y="13055"/>
                  </a:cubicBezTo>
                  <a:cubicBezTo>
                    <a:pt x="19701" y="12701"/>
                    <a:pt x="19308" y="12497"/>
                    <a:pt x="18857" y="12497"/>
                  </a:cubicBezTo>
                  <a:cubicBezTo>
                    <a:pt x="18685" y="12497"/>
                    <a:pt x="18502" y="12523"/>
                    <a:pt x="18315" y="12587"/>
                  </a:cubicBezTo>
                  <a:cubicBezTo>
                    <a:pt x="18115" y="12652"/>
                    <a:pt x="17986" y="12663"/>
                    <a:pt x="17911" y="12663"/>
                  </a:cubicBezTo>
                  <a:cubicBezTo>
                    <a:pt x="17772" y="12663"/>
                    <a:pt x="17654" y="12663"/>
                    <a:pt x="17552" y="11959"/>
                  </a:cubicBezTo>
                  <a:cubicBezTo>
                    <a:pt x="17396" y="10874"/>
                    <a:pt x="16703" y="10132"/>
                    <a:pt x="15645" y="9934"/>
                  </a:cubicBezTo>
                  <a:cubicBezTo>
                    <a:pt x="15166" y="9842"/>
                    <a:pt x="15080" y="9601"/>
                    <a:pt x="14909" y="9021"/>
                  </a:cubicBezTo>
                  <a:lnTo>
                    <a:pt x="14882" y="8912"/>
                  </a:lnTo>
                  <a:cubicBezTo>
                    <a:pt x="14537" y="7737"/>
                    <a:pt x="14205" y="6539"/>
                    <a:pt x="13887" y="5378"/>
                  </a:cubicBezTo>
                  <a:cubicBezTo>
                    <a:pt x="13662" y="4556"/>
                    <a:pt x="13436" y="3729"/>
                    <a:pt x="13205" y="2907"/>
                  </a:cubicBezTo>
                  <a:cubicBezTo>
                    <a:pt x="12685" y="1064"/>
                    <a:pt x="11514" y="11"/>
                    <a:pt x="10004" y="11"/>
                  </a:cubicBezTo>
                  <a:cubicBezTo>
                    <a:pt x="9268" y="11"/>
                    <a:pt x="8494" y="264"/>
                    <a:pt x="7710" y="752"/>
                  </a:cubicBezTo>
                  <a:cubicBezTo>
                    <a:pt x="7614" y="817"/>
                    <a:pt x="7517" y="876"/>
                    <a:pt x="7420" y="941"/>
                  </a:cubicBezTo>
                  <a:cubicBezTo>
                    <a:pt x="7188" y="1091"/>
                    <a:pt x="6974" y="1236"/>
                    <a:pt x="6754" y="1327"/>
                  </a:cubicBezTo>
                  <a:cubicBezTo>
                    <a:pt x="6560" y="1414"/>
                    <a:pt x="6421" y="1553"/>
                    <a:pt x="6307" y="1666"/>
                  </a:cubicBezTo>
                  <a:cubicBezTo>
                    <a:pt x="6302" y="1666"/>
                    <a:pt x="6297" y="1672"/>
                    <a:pt x="6292" y="1677"/>
                  </a:cubicBezTo>
                  <a:cubicBezTo>
                    <a:pt x="6055" y="1461"/>
                    <a:pt x="6104" y="1349"/>
                    <a:pt x="6136" y="1268"/>
                  </a:cubicBezTo>
                  <a:lnTo>
                    <a:pt x="6163" y="1209"/>
                  </a:lnTo>
                  <a:cubicBezTo>
                    <a:pt x="6238" y="1042"/>
                    <a:pt x="6377" y="732"/>
                    <a:pt x="6216" y="409"/>
                  </a:cubicBezTo>
                  <a:cubicBezTo>
                    <a:pt x="6141" y="269"/>
                    <a:pt x="5990" y="87"/>
                    <a:pt x="5668" y="23"/>
                  </a:cubicBezTo>
                  <a:cubicBezTo>
                    <a:pt x="5604" y="6"/>
                    <a:pt x="5534" y="1"/>
                    <a:pt x="546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4"/>
            <p:cNvSpPr/>
            <p:nvPr/>
          </p:nvSpPr>
          <p:spPr>
            <a:xfrm>
              <a:off x="4794981" y="1795635"/>
              <a:ext cx="365349" cy="387537"/>
            </a:xfrm>
            <a:custGeom>
              <a:avLst/>
              <a:gdLst/>
              <a:ahLst/>
              <a:cxnLst/>
              <a:rect l="l" t="t" r="r" b="b"/>
              <a:pathLst>
                <a:path w="29310" h="31090" extrusionOk="0">
                  <a:moveTo>
                    <a:pt x="9143" y="0"/>
                  </a:moveTo>
                  <a:cubicBezTo>
                    <a:pt x="8891" y="0"/>
                    <a:pt x="8675" y="87"/>
                    <a:pt x="8509" y="161"/>
                  </a:cubicBezTo>
                  <a:cubicBezTo>
                    <a:pt x="8117" y="350"/>
                    <a:pt x="7725" y="526"/>
                    <a:pt x="7327" y="709"/>
                  </a:cubicBezTo>
                  <a:cubicBezTo>
                    <a:pt x="7080" y="823"/>
                    <a:pt x="6833" y="935"/>
                    <a:pt x="6580" y="1049"/>
                  </a:cubicBezTo>
                  <a:cubicBezTo>
                    <a:pt x="6344" y="1156"/>
                    <a:pt x="6124" y="1290"/>
                    <a:pt x="5908" y="1419"/>
                  </a:cubicBezTo>
                  <a:cubicBezTo>
                    <a:pt x="5489" y="1671"/>
                    <a:pt x="5135" y="1887"/>
                    <a:pt x="4748" y="1887"/>
                  </a:cubicBezTo>
                  <a:cubicBezTo>
                    <a:pt x="4663" y="1887"/>
                    <a:pt x="4577" y="1875"/>
                    <a:pt x="4490" y="1854"/>
                  </a:cubicBezTo>
                  <a:cubicBezTo>
                    <a:pt x="4393" y="1832"/>
                    <a:pt x="4314" y="1816"/>
                    <a:pt x="4227" y="1805"/>
                  </a:cubicBezTo>
                  <a:cubicBezTo>
                    <a:pt x="4083" y="1778"/>
                    <a:pt x="3947" y="1763"/>
                    <a:pt x="3825" y="1763"/>
                  </a:cubicBezTo>
                  <a:cubicBezTo>
                    <a:pt x="3669" y="1763"/>
                    <a:pt x="3528" y="1783"/>
                    <a:pt x="3411" y="1816"/>
                  </a:cubicBezTo>
                  <a:cubicBezTo>
                    <a:pt x="3367" y="1848"/>
                    <a:pt x="3330" y="1887"/>
                    <a:pt x="3287" y="1919"/>
                  </a:cubicBezTo>
                  <a:cubicBezTo>
                    <a:pt x="2836" y="2306"/>
                    <a:pt x="2717" y="2762"/>
                    <a:pt x="2734" y="3331"/>
                  </a:cubicBezTo>
                  <a:cubicBezTo>
                    <a:pt x="2766" y="4438"/>
                    <a:pt x="2739" y="5539"/>
                    <a:pt x="2734" y="6645"/>
                  </a:cubicBezTo>
                  <a:cubicBezTo>
                    <a:pt x="2561" y="6823"/>
                    <a:pt x="2385" y="6995"/>
                    <a:pt x="2207" y="7173"/>
                  </a:cubicBezTo>
                  <a:cubicBezTo>
                    <a:pt x="1993" y="7188"/>
                    <a:pt x="1762" y="7188"/>
                    <a:pt x="1665" y="7441"/>
                  </a:cubicBezTo>
                  <a:cubicBezTo>
                    <a:pt x="1450" y="7456"/>
                    <a:pt x="1224" y="7456"/>
                    <a:pt x="1128" y="7704"/>
                  </a:cubicBezTo>
                  <a:cubicBezTo>
                    <a:pt x="910" y="7721"/>
                    <a:pt x="687" y="7731"/>
                    <a:pt x="593" y="7985"/>
                  </a:cubicBezTo>
                  <a:lnTo>
                    <a:pt x="593" y="7985"/>
                  </a:lnTo>
                  <a:cubicBezTo>
                    <a:pt x="85" y="8485"/>
                    <a:pt x="399" y="9202"/>
                    <a:pt x="139" y="9794"/>
                  </a:cubicBezTo>
                  <a:cubicBezTo>
                    <a:pt x="0" y="10113"/>
                    <a:pt x="322" y="10417"/>
                    <a:pt x="754" y="10417"/>
                  </a:cubicBezTo>
                  <a:cubicBezTo>
                    <a:pt x="789" y="10417"/>
                    <a:pt x="824" y="10416"/>
                    <a:pt x="859" y="10412"/>
                  </a:cubicBezTo>
                  <a:cubicBezTo>
                    <a:pt x="859" y="10954"/>
                    <a:pt x="939" y="11486"/>
                    <a:pt x="934" y="12034"/>
                  </a:cubicBezTo>
                  <a:cubicBezTo>
                    <a:pt x="917" y="13447"/>
                    <a:pt x="569" y="14897"/>
                    <a:pt x="1143" y="16288"/>
                  </a:cubicBezTo>
                  <a:lnTo>
                    <a:pt x="1122" y="16268"/>
                  </a:lnTo>
                  <a:lnTo>
                    <a:pt x="1122" y="16268"/>
                  </a:lnTo>
                  <a:cubicBezTo>
                    <a:pt x="1209" y="16450"/>
                    <a:pt x="1312" y="16600"/>
                    <a:pt x="1491" y="16600"/>
                  </a:cubicBezTo>
                  <a:cubicBezTo>
                    <a:pt x="1544" y="16600"/>
                    <a:pt x="1603" y="16587"/>
                    <a:pt x="1670" y="16558"/>
                  </a:cubicBezTo>
                  <a:cubicBezTo>
                    <a:pt x="2020" y="17181"/>
                    <a:pt x="2965" y="16918"/>
                    <a:pt x="3270" y="17605"/>
                  </a:cubicBezTo>
                  <a:cubicBezTo>
                    <a:pt x="4217" y="18212"/>
                    <a:pt x="5420" y="18512"/>
                    <a:pt x="5710" y="19861"/>
                  </a:cubicBezTo>
                  <a:cubicBezTo>
                    <a:pt x="5752" y="20049"/>
                    <a:pt x="6210" y="20146"/>
                    <a:pt x="6478" y="20285"/>
                  </a:cubicBezTo>
                  <a:cubicBezTo>
                    <a:pt x="6761" y="20525"/>
                    <a:pt x="7004" y="20833"/>
                    <a:pt x="7407" y="20833"/>
                  </a:cubicBezTo>
                  <a:cubicBezTo>
                    <a:pt x="7448" y="20833"/>
                    <a:pt x="7492" y="20830"/>
                    <a:pt x="7537" y="20823"/>
                  </a:cubicBezTo>
                  <a:cubicBezTo>
                    <a:pt x="7626" y="21185"/>
                    <a:pt x="7830" y="21378"/>
                    <a:pt x="8163" y="21378"/>
                  </a:cubicBezTo>
                  <a:cubicBezTo>
                    <a:pt x="8211" y="21378"/>
                    <a:pt x="8262" y="21374"/>
                    <a:pt x="8316" y="21366"/>
                  </a:cubicBezTo>
                  <a:lnTo>
                    <a:pt x="8316" y="21366"/>
                  </a:lnTo>
                  <a:cubicBezTo>
                    <a:pt x="8154" y="21666"/>
                    <a:pt x="8423" y="21752"/>
                    <a:pt x="8601" y="21881"/>
                  </a:cubicBezTo>
                  <a:cubicBezTo>
                    <a:pt x="8611" y="22316"/>
                    <a:pt x="8568" y="22767"/>
                    <a:pt x="8648" y="23186"/>
                  </a:cubicBezTo>
                  <a:cubicBezTo>
                    <a:pt x="8713" y="23525"/>
                    <a:pt x="8702" y="23734"/>
                    <a:pt x="8568" y="23863"/>
                  </a:cubicBezTo>
                  <a:cubicBezTo>
                    <a:pt x="8589" y="24031"/>
                    <a:pt x="8606" y="24202"/>
                    <a:pt x="8611" y="24374"/>
                  </a:cubicBezTo>
                  <a:cubicBezTo>
                    <a:pt x="8869" y="24557"/>
                    <a:pt x="8896" y="24906"/>
                    <a:pt x="9132" y="25083"/>
                  </a:cubicBezTo>
                  <a:lnTo>
                    <a:pt x="9132" y="25078"/>
                  </a:lnTo>
                  <a:lnTo>
                    <a:pt x="9154" y="25094"/>
                  </a:lnTo>
                  <a:cubicBezTo>
                    <a:pt x="9143" y="25094"/>
                    <a:pt x="9143" y="25088"/>
                    <a:pt x="9132" y="25083"/>
                  </a:cubicBezTo>
                  <a:lnTo>
                    <a:pt x="9132" y="25083"/>
                  </a:lnTo>
                  <a:cubicBezTo>
                    <a:pt x="9229" y="25276"/>
                    <a:pt x="9372" y="25371"/>
                    <a:pt x="9563" y="25371"/>
                  </a:cubicBezTo>
                  <a:cubicBezTo>
                    <a:pt x="9595" y="25371"/>
                    <a:pt x="9629" y="25368"/>
                    <a:pt x="9664" y="25363"/>
                  </a:cubicBezTo>
                  <a:lnTo>
                    <a:pt x="9664" y="25336"/>
                  </a:lnTo>
                  <a:lnTo>
                    <a:pt x="9696" y="25363"/>
                  </a:lnTo>
                  <a:lnTo>
                    <a:pt x="9664" y="25363"/>
                  </a:lnTo>
                  <a:lnTo>
                    <a:pt x="9664" y="25883"/>
                  </a:lnTo>
                  <a:lnTo>
                    <a:pt x="9691" y="25856"/>
                  </a:lnTo>
                  <a:lnTo>
                    <a:pt x="9691" y="25856"/>
                  </a:lnTo>
                  <a:cubicBezTo>
                    <a:pt x="8584" y="26990"/>
                    <a:pt x="9342" y="29134"/>
                    <a:pt x="11013" y="29628"/>
                  </a:cubicBezTo>
                  <a:cubicBezTo>
                    <a:pt x="11006" y="29623"/>
                    <a:pt x="11001" y="29623"/>
                    <a:pt x="11001" y="29617"/>
                  </a:cubicBezTo>
                  <a:lnTo>
                    <a:pt x="11001" y="29617"/>
                  </a:lnTo>
                  <a:lnTo>
                    <a:pt x="11028" y="29633"/>
                  </a:lnTo>
                  <a:cubicBezTo>
                    <a:pt x="11018" y="29633"/>
                    <a:pt x="11018" y="29628"/>
                    <a:pt x="11013" y="29628"/>
                  </a:cubicBezTo>
                  <a:lnTo>
                    <a:pt x="11013" y="29628"/>
                  </a:lnTo>
                  <a:cubicBezTo>
                    <a:pt x="11174" y="29827"/>
                    <a:pt x="11370" y="29930"/>
                    <a:pt x="11603" y="29930"/>
                  </a:cubicBezTo>
                  <a:cubicBezTo>
                    <a:pt x="11672" y="29930"/>
                    <a:pt x="11744" y="29921"/>
                    <a:pt x="11819" y="29902"/>
                  </a:cubicBezTo>
                  <a:cubicBezTo>
                    <a:pt x="11819" y="29891"/>
                    <a:pt x="11819" y="29886"/>
                    <a:pt x="11812" y="29875"/>
                  </a:cubicBezTo>
                  <a:lnTo>
                    <a:pt x="11812" y="29875"/>
                  </a:lnTo>
                  <a:cubicBezTo>
                    <a:pt x="11816" y="29879"/>
                    <a:pt x="11819" y="29881"/>
                    <a:pt x="11822" y="29884"/>
                  </a:cubicBezTo>
                  <a:lnTo>
                    <a:pt x="11822" y="29884"/>
                  </a:lnTo>
                  <a:lnTo>
                    <a:pt x="11834" y="29902"/>
                  </a:lnTo>
                  <a:cubicBezTo>
                    <a:pt x="11834" y="29902"/>
                    <a:pt x="11833" y="29900"/>
                    <a:pt x="11831" y="29896"/>
                  </a:cubicBezTo>
                  <a:lnTo>
                    <a:pt x="11831" y="29896"/>
                  </a:lnTo>
                  <a:cubicBezTo>
                    <a:pt x="11832" y="29898"/>
                    <a:pt x="11833" y="29900"/>
                    <a:pt x="11834" y="29902"/>
                  </a:cubicBezTo>
                  <a:lnTo>
                    <a:pt x="11819" y="29902"/>
                  </a:lnTo>
                  <a:cubicBezTo>
                    <a:pt x="11834" y="30245"/>
                    <a:pt x="11915" y="30542"/>
                    <a:pt x="12065" y="30800"/>
                  </a:cubicBezTo>
                  <a:cubicBezTo>
                    <a:pt x="12345" y="30961"/>
                    <a:pt x="12657" y="31051"/>
                    <a:pt x="13016" y="31090"/>
                  </a:cubicBezTo>
                  <a:cubicBezTo>
                    <a:pt x="13123" y="30971"/>
                    <a:pt x="13301" y="30922"/>
                    <a:pt x="13548" y="30907"/>
                  </a:cubicBezTo>
                  <a:cubicBezTo>
                    <a:pt x="17626" y="30676"/>
                    <a:pt x="21703" y="30418"/>
                    <a:pt x="25781" y="30176"/>
                  </a:cubicBezTo>
                  <a:cubicBezTo>
                    <a:pt x="25858" y="30173"/>
                    <a:pt x="26186" y="30166"/>
                    <a:pt x="26478" y="30166"/>
                  </a:cubicBezTo>
                  <a:cubicBezTo>
                    <a:pt x="26694" y="30166"/>
                    <a:pt x="26889" y="30170"/>
                    <a:pt x="26946" y="30181"/>
                  </a:cubicBezTo>
                  <a:cubicBezTo>
                    <a:pt x="27043" y="30123"/>
                    <a:pt x="26758" y="27495"/>
                    <a:pt x="26634" y="27195"/>
                  </a:cubicBezTo>
                  <a:cubicBezTo>
                    <a:pt x="26597" y="27098"/>
                    <a:pt x="26560" y="27006"/>
                    <a:pt x="26527" y="26905"/>
                  </a:cubicBezTo>
                  <a:cubicBezTo>
                    <a:pt x="26485" y="26776"/>
                    <a:pt x="26436" y="26647"/>
                    <a:pt x="26388" y="26513"/>
                  </a:cubicBezTo>
                  <a:cubicBezTo>
                    <a:pt x="26049" y="25571"/>
                    <a:pt x="25673" y="24508"/>
                    <a:pt x="26049" y="23907"/>
                  </a:cubicBezTo>
                  <a:cubicBezTo>
                    <a:pt x="26683" y="22903"/>
                    <a:pt x="26592" y="21812"/>
                    <a:pt x="26517" y="20845"/>
                  </a:cubicBezTo>
                  <a:cubicBezTo>
                    <a:pt x="26425" y="19754"/>
                    <a:pt x="26361" y="18894"/>
                    <a:pt x="27129" y="18180"/>
                  </a:cubicBezTo>
                  <a:cubicBezTo>
                    <a:pt x="27258" y="18061"/>
                    <a:pt x="27316" y="17890"/>
                    <a:pt x="27296" y="17718"/>
                  </a:cubicBezTo>
                  <a:cubicBezTo>
                    <a:pt x="27177" y="16821"/>
                    <a:pt x="27494" y="15993"/>
                    <a:pt x="27822" y="15112"/>
                  </a:cubicBezTo>
                  <a:cubicBezTo>
                    <a:pt x="28075" y="14457"/>
                    <a:pt x="28327" y="13774"/>
                    <a:pt x="28412" y="13039"/>
                  </a:cubicBezTo>
                  <a:cubicBezTo>
                    <a:pt x="28445" y="12990"/>
                    <a:pt x="28477" y="12936"/>
                    <a:pt x="28509" y="12888"/>
                  </a:cubicBezTo>
                  <a:cubicBezTo>
                    <a:pt x="28870" y="12362"/>
                    <a:pt x="29310" y="11706"/>
                    <a:pt x="29181" y="10804"/>
                  </a:cubicBezTo>
                  <a:cubicBezTo>
                    <a:pt x="29160" y="10664"/>
                    <a:pt x="29084" y="10535"/>
                    <a:pt x="28972" y="10449"/>
                  </a:cubicBezTo>
                  <a:cubicBezTo>
                    <a:pt x="28875" y="10379"/>
                    <a:pt x="28767" y="10347"/>
                    <a:pt x="28655" y="10347"/>
                  </a:cubicBezTo>
                  <a:cubicBezTo>
                    <a:pt x="28623" y="10347"/>
                    <a:pt x="28595" y="10347"/>
                    <a:pt x="28568" y="10352"/>
                  </a:cubicBezTo>
                  <a:cubicBezTo>
                    <a:pt x="27349" y="10551"/>
                    <a:pt x="27323" y="11486"/>
                    <a:pt x="27311" y="11937"/>
                  </a:cubicBezTo>
                  <a:cubicBezTo>
                    <a:pt x="27306" y="12077"/>
                    <a:pt x="27301" y="12266"/>
                    <a:pt x="27264" y="12335"/>
                  </a:cubicBezTo>
                  <a:lnTo>
                    <a:pt x="24491" y="15123"/>
                  </a:lnTo>
                  <a:cubicBezTo>
                    <a:pt x="24653" y="14258"/>
                    <a:pt x="24975" y="13652"/>
                    <a:pt x="25511" y="13129"/>
                  </a:cubicBezTo>
                  <a:cubicBezTo>
                    <a:pt x="25555" y="13092"/>
                    <a:pt x="25598" y="13055"/>
                    <a:pt x="25640" y="13017"/>
                  </a:cubicBezTo>
                  <a:cubicBezTo>
                    <a:pt x="25856" y="12834"/>
                    <a:pt x="26151" y="12582"/>
                    <a:pt x="26173" y="12169"/>
                  </a:cubicBezTo>
                  <a:cubicBezTo>
                    <a:pt x="26173" y="12130"/>
                    <a:pt x="26168" y="12098"/>
                    <a:pt x="26162" y="12066"/>
                  </a:cubicBezTo>
                  <a:cubicBezTo>
                    <a:pt x="26001" y="12227"/>
                    <a:pt x="25759" y="12244"/>
                    <a:pt x="25614" y="12249"/>
                  </a:cubicBezTo>
                  <a:cubicBezTo>
                    <a:pt x="25667" y="12110"/>
                    <a:pt x="25635" y="11943"/>
                    <a:pt x="25421" y="11728"/>
                  </a:cubicBezTo>
                  <a:lnTo>
                    <a:pt x="25437" y="11728"/>
                  </a:lnTo>
                  <a:cubicBezTo>
                    <a:pt x="25206" y="11453"/>
                    <a:pt x="25195" y="11002"/>
                    <a:pt x="25034" y="10664"/>
                  </a:cubicBezTo>
                  <a:cubicBezTo>
                    <a:pt x="25039" y="10637"/>
                    <a:pt x="25039" y="10610"/>
                    <a:pt x="25045" y="10590"/>
                  </a:cubicBezTo>
                  <a:cubicBezTo>
                    <a:pt x="25028" y="10583"/>
                    <a:pt x="25007" y="10578"/>
                    <a:pt x="24985" y="10573"/>
                  </a:cubicBezTo>
                  <a:cubicBezTo>
                    <a:pt x="24853" y="10356"/>
                    <a:pt x="24638" y="10196"/>
                    <a:pt x="24216" y="10196"/>
                  </a:cubicBezTo>
                  <a:cubicBezTo>
                    <a:pt x="24210" y="10196"/>
                    <a:pt x="24203" y="10196"/>
                    <a:pt x="24196" y="10196"/>
                  </a:cubicBezTo>
                  <a:cubicBezTo>
                    <a:pt x="24045" y="10196"/>
                    <a:pt x="24196" y="9558"/>
                    <a:pt x="24276" y="9224"/>
                  </a:cubicBezTo>
                  <a:cubicBezTo>
                    <a:pt x="24459" y="8467"/>
                    <a:pt x="23959" y="8172"/>
                    <a:pt x="23567" y="7607"/>
                  </a:cubicBezTo>
                  <a:cubicBezTo>
                    <a:pt x="22407" y="5942"/>
                    <a:pt x="20656" y="6732"/>
                    <a:pt x="19307" y="6125"/>
                  </a:cubicBezTo>
                  <a:lnTo>
                    <a:pt x="19307" y="6135"/>
                  </a:lnTo>
                  <a:cubicBezTo>
                    <a:pt x="19065" y="6028"/>
                    <a:pt x="18931" y="5872"/>
                    <a:pt x="19012" y="5604"/>
                  </a:cubicBezTo>
                  <a:lnTo>
                    <a:pt x="19012" y="5604"/>
                  </a:lnTo>
                  <a:cubicBezTo>
                    <a:pt x="18983" y="5611"/>
                    <a:pt x="18958" y="5614"/>
                    <a:pt x="18935" y="5614"/>
                  </a:cubicBezTo>
                  <a:cubicBezTo>
                    <a:pt x="18790" y="5614"/>
                    <a:pt x="18752" y="5476"/>
                    <a:pt x="18705" y="5346"/>
                  </a:cubicBezTo>
                  <a:cubicBezTo>
                    <a:pt x="17872" y="5227"/>
                    <a:pt x="17034" y="5110"/>
                    <a:pt x="16202" y="4991"/>
                  </a:cubicBezTo>
                  <a:cubicBezTo>
                    <a:pt x="15471" y="4857"/>
                    <a:pt x="14740" y="4723"/>
                    <a:pt x="14011" y="4594"/>
                  </a:cubicBezTo>
                  <a:cubicBezTo>
                    <a:pt x="13521" y="4503"/>
                    <a:pt x="13059" y="4384"/>
                    <a:pt x="13145" y="3729"/>
                  </a:cubicBezTo>
                  <a:cubicBezTo>
                    <a:pt x="12823" y="3665"/>
                    <a:pt x="12839" y="3427"/>
                    <a:pt x="12876" y="3186"/>
                  </a:cubicBezTo>
                  <a:lnTo>
                    <a:pt x="12876" y="3186"/>
                  </a:lnTo>
                  <a:cubicBezTo>
                    <a:pt x="12762" y="3199"/>
                    <a:pt x="12650" y="3207"/>
                    <a:pt x="12539" y="3207"/>
                  </a:cubicBezTo>
                  <a:cubicBezTo>
                    <a:pt x="12249" y="3207"/>
                    <a:pt x="11969" y="3152"/>
                    <a:pt x="11705" y="2993"/>
                  </a:cubicBezTo>
                  <a:cubicBezTo>
                    <a:pt x="11700" y="2988"/>
                    <a:pt x="11695" y="2983"/>
                    <a:pt x="11695" y="2976"/>
                  </a:cubicBezTo>
                  <a:cubicBezTo>
                    <a:pt x="11625" y="2847"/>
                    <a:pt x="11609" y="2703"/>
                    <a:pt x="11651" y="2569"/>
                  </a:cubicBezTo>
                  <a:cubicBezTo>
                    <a:pt x="11673" y="2499"/>
                    <a:pt x="11705" y="2440"/>
                    <a:pt x="11748" y="2391"/>
                  </a:cubicBezTo>
                  <a:cubicBezTo>
                    <a:pt x="11259" y="2095"/>
                    <a:pt x="10787" y="1951"/>
                    <a:pt x="10309" y="1951"/>
                  </a:cubicBezTo>
                  <a:cubicBezTo>
                    <a:pt x="10088" y="1951"/>
                    <a:pt x="9868" y="1977"/>
                    <a:pt x="9642" y="2041"/>
                  </a:cubicBezTo>
                  <a:cubicBezTo>
                    <a:pt x="9707" y="1854"/>
                    <a:pt x="9771" y="1693"/>
                    <a:pt x="9841" y="1542"/>
                  </a:cubicBezTo>
                  <a:cubicBezTo>
                    <a:pt x="9858" y="1515"/>
                    <a:pt x="9878" y="1493"/>
                    <a:pt x="9895" y="1473"/>
                  </a:cubicBezTo>
                  <a:cubicBezTo>
                    <a:pt x="10357" y="893"/>
                    <a:pt x="10056" y="468"/>
                    <a:pt x="9836" y="268"/>
                  </a:cubicBezTo>
                  <a:cubicBezTo>
                    <a:pt x="9637" y="92"/>
                    <a:pt x="9401" y="0"/>
                    <a:pt x="914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4"/>
            <p:cNvSpPr/>
            <p:nvPr/>
          </p:nvSpPr>
          <p:spPr>
            <a:xfrm>
              <a:off x="5400730" y="2561834"/>
              <a:ext cx="606634" cy="262588"/>
            </a:xfrm>
            <a:custGeom>
              <a:avLst/>
              <a:gdLst/>
              <a:ahLst/>
              <a:cxnLst/>
              <a:rect l="l" t="t" r="r" b="b"/>
              <a:pathLst>
                <a:path w="48667" h="21066" extrusionOk="0">
                  <a:moveTo>
                    <a:pt x="12097" y="15407"/>
                  </a:moveTo>
                  <a:lnTo>
                    <a:pt x="12097" y="15407"/>
                  </a:lnTo>
                  <a:cubicBezTo>
                    <a:pt x="12096" y="15407"/>
                    <a:pt x="12095" y="15408"/>
                    <a:pt x="12093" y="15408"/>
                  </a:cubicBezTo>
                  <a:cubicBezTo>
                    <a:pt x="12095" y="15408"/>
                    <a:pt x="12096" y="15408"/>
                    <a:pt x="12097" y="15407"/>
                  </a:cubicBezTo>
                  <a:close/>
                  <a:moveTo>
                    <a:pt x="45766" y="1"/>
                  </a:moveTo>
                  <a:cubicBezTo>
                    <a:pt x="45551" y="103"/>
                    <a:pt x="45321" y="140"/>
                    <a:pt x="45127" y="172"/>
                  </a:cubicBezTo>
                  <a:cubicBezTo>
                    <a:pt x="45073" y="184"/>
                    <a:pt x="45014" y="189"/>
                    <a:pt x="44960" y="199"/>
                  </a:cubicBezTo>
                  <a:cubicBezTo>
                    <a:pt x="44789" y="145"/>
                    <a:pt x="44605" y="113"/>
                    <a:pt x="44398" y="113"/>
                  </a:cubicBezTo>
                  <a:cubicBezTo>
                    <a:pt x="44235" y="113"/>
                    <a:pt x="44058" y="133"/>
                    <a:pt x="43864" y="179"/>
                  </a:cubicBezTo>
                  <a:cubicBezTo>
                    <a:pt x="37783" y="1623"/>
                    <a:pt x="31691" y="3026"/>
                    <a:pt x="25475" y="3799"/>
                  </a:cubicBezTo>
                  <a:cubicBezTo>
                    <a:pt x="21784" y="4256"/>
                    <a:pt x="18142" y="5072"/>
                    <a:pt x="14414" y="5163"/>
                  </a:cubicBezTo>
                  <a:cubicBezTo>
                    <a:pt x="13990" y="5175"/>
                    <a:pt x="13715" y="5319"/>
                    <a:pt x="13559" y="5567"/>
                  </a:cubicBezTo>
                  <a:cubicBezTo>
                    <a:pt x="13356" y="5599"/>
                    <a:pt x="13145" y="5631"/>
                    <a:pt x="12942" y="5664"/>
                  </a:cubicBezTo>
                  <a:cubicBezTo>
                    <a:pt x="13006" y="5716"/>
                    <a:pt x="13060" y="5803"/>
                    <a:pt x="13098" y="5942"/>
                  </a:cubicBezTo>
                  <a:cubicBezTo>
                    <a:pt x="13254" y="6475"/>
                    <a:pt x="13313" y="7102"/>
                    <a:pt x="12565" y="7372"/>
                  </a:cubicBezTo>
                  <a:cubicBezTo>
                    <a:pt x="12469" y="7404"/>
                    <a:pt x="12416" y="7543"/>
                    <a:pt x="12340" y="7645"/>
                  </a:cubicBezTo>
                  <a:cubicBezTo>
                    <a:pt x="12077" y="7737"/>
                    <a:pt x="12077" y="7962"/>
                    <a:pt x="12066" y="8183"/>
                  </a:cubicBezTo>
                  <a:cubicBezTo>
                    <a:pt x="11808" y="8280"/>
                    <a:pt x="11814" y="8510"/>
                    <a:pt x="11798" y="8731"/>
                  </a:cubicBezTo>
                  <a:cubicBezTo>
                    <a:pt x="11464" y="9172"/>
                    <a:pt x="10787" y="8768"/>
                    <a:pt x="10470" y="9247"/>
                  </a:cubicBezTo>
                  <a:cubicBezTo>
                    <a:pt x="10321" y="9274"/>
                    <a:pt x="10122" y="9252"/>
                    <a:pt x="10186" y="9499"/>
                  </a:cubicBezTo>
                  <a:cubicBezTo>
                    <a:pt x="10128" y="9476"/>
                    <a:pt x="10075" y="9466"/>
                    <a:pt x="10028" y="9466"/>
                  </a:cubicBezTo>
                  <a:cubicBezTo>
                    <a:pt x="9851" y="9466"/>
                    <a:pt x="9750" y="9611"/>
                    <a:pt x="9664" y="9789"/>
                  </a:cubicBezTo>
                  <a:cubicBezTo>
                    <a:pt x="9106" y="10246"/>
                    <a:pt x="8037" y="9827"/>
                    <a:pt x="7801" y="10841"/>
                  </a:cubicBezTo>
                  <a:cubicBezTo>
                    <a:pt x="7749" y="10833"/>
                    <a:pt x="7698" y="10827"/>
                    <a:pt x="7649" y="10827"/>
                  </a:cubicBezTo>
                  <a:cubicBezTo>
                    <a:pt x="7467" y="10827"/>
                    <a:pt x="7322" y="10902"/>
                    <a:pt x="7258" y="11132"/>
                  </a:cubicBezTo>
                  <a:cubicBezTo>
                    <a:pt x="6995" y="11438"/>
                    <a:pt x="6651" y="11701"/>
                    <a:pt x="6721" y="12180"/>
                  </a:cubicBezTo>
                  <a:cubicBezTo>
                    <a:pt x="6667" y="12175"/>
                    <a:pt x="6615" y="12173"/>
                    <a:pt x="6563" y="12173"/>
                  </a:cubicBezTo>
                  <a:cubicBezTo>
                    <a:pt x="6173" y="12173"/>
                    <a:pt x="5853" y="12308"/>
                    <a:pt x="5667" y="12711"/>
                  </a:cubicBezTo>
                  <a:cubicBezTo>
                    <a:pt x="5616" y="12694"/>
                    <a:pt x="5569" y="12686"/>
                    <a:pt x="5526" y="12686"/>
                  </a:cubicBezTo>
                  <a:cubicBezTo>
                    <a:pt x="5340" y="12686"/>
                    <a:pt x="5224" y="12830"/>
                    <a:pt x="5119" y="12996"/>
                  </a:cubicBezTo>
                  <a:lnTo>
                    <a:pt x="5126" y="12996"/>
                  </a:lnTo>
                  <a:cubicBezTo>
                    <a:pt x="5039" y="13082"/>
                    <a:pt x="4958" y="13162"/>
                    <a:pt x="4873" y="13249"/>
                  </a:cubicBezTo>
                  <a:cubicBezTo>
                    <a:pt x="4256" y="13459"/>
                    <a:pt x="3616" y="13641"/>
                    <a:pt x="3014" y="13898"/>
                  </a:cubicBezTo>
                  <a:cubicBezTo>
                    <a:pt x="2434" y="14146"/>
                    <a:pt x="1687" y="14258"/>
                    <a:pt x="1655" y="15123"/>
                  </a:cubicBezTo>
                  <a:cubicBezTo>
                    <a:pt x="1231" y="15361"/>
                    <a:pt x="1499" y="15683"/>
                    <a:pt x="1553" y="15973"/>
                  </a:cubicBezTo>
                  <a:cubicBezTo>
                    <a:pt x="1542" y="16063"/>
                    <a:pt x="1531" y="16150"/>
                    <a:pt x="1521" y="16236"/>
                  </a:cubicBezTo>
                  <a:cubicBezTo>
                    <a:pt x="1462" y="16241"/>
                    <a:pt x="1407" y="16251"/>
                    <a:pt x="1355" y="16268"/>
                  </a:cubicBezTo>
                  <a:cubicBezTo>
                    <a:pt x="1333" y="16273"/>
                    <a:pt x="1311" y="16284"/>
                    <a:pt x="1290" y="16289"/>
                  </a:cubicBezTo>
                  <a:cubicBezTo>
                    <a:pt x="1263" y="16306"/>
                    <a:pt x="1231" y="16316"/>
                    <a:pt x="1204" y="16333"/>
                  </a:cubicBezTo>
                  <a:cubicBezTo>
                    <a:pt x="1166" y="16348"/>
                    <a:pt x="1139" y="16370"/>
                    <a:pt x="1107" y="16392"/>
                  </a:cubicBezTo>
                  <a:cubicBezTo>
                    <a:pt x="1090" y="16397"/>
                    <a:pt x="1080" y="16407"/>
                    <a:pt x="1064" y="16418"/>
                  </a:cubicBezTo>
                  <a:cubicBezTo>
                    <a:pt x="1058" y="16418"/>
                    <a:pt x="1058" y="16424"/>
                    <a:pt x="1053" y="16424"/>
                  </a:cubicBezTo>
                  <a:cubicBezTo>
                    <a:pt x="844" y="16585"/>
                    <a:pt x="666" y="16799"/>
                    <a:pt x="440" y="16933"/>
                  </a:cubicBezTo>
                  <a:cubicBezTo>
                    <a:pt x="301" y="17198"/>
                    <a:pt x="167" y="17449"/>
                    <a:pt x="1" y="17659"/>
                  </a:cubicBezTo>
                  <a:cubicBezTo>
                    <a:pt x="38" y="17761"/>
                    <a:pt x="81" y="17858"/>
                    <a:pt x="135" y="17939"/>
                  </a:cubicBezTo>
                  <a:cubicBezTo>
                    <a:pt x="167" y="17992"/>
                    <a:pt x="199" y="18041"/>
                    <a:pt x="242" y="18084"/>
                  </a:cubicBezTo>
                  <a:cubicBezTo>
                    <a:pt x="388" y="18240"/>
                    <a:pt x="575" y="18336"/>
                    <a:pt x="800" y="18390"/>
                  </a:cubicBezTo>
                  <a:cubicBezTo>
                    <a:pt x="3036" y="18094"/>
                    <a:pt x="5265" y="17788"/>
                    <a:pt x="7500" y="17476"/>
                  </a:cubicBezTo>
                  <a:cubicBezTo>
                    <a:pt x="7586" y="17465"/>
                    <a:pt x="7664" y="17459"/>
                    <a:pt x="7735" y="17459"/>
                  </a:cubicBezTo>
                  <a:cubicBezTo>
                    <a:pt x="7860" y="17459"/>
                    <a:pt x="7962" y="17477"/>
                    <a:pt x="8047" y="17514"/>
                  </a:cubicBezTo>
                  <a:cubicBezTo>
                    <a:pt x="8069" y="17509"/>
                    <a:pt x="8085" y="17509"/>
                    <a:pt x="8107" y="17503"/>
                  </a:cubicBezTo>
                  <a:cubicBezTo>
                    <a:pt x="8144" y="17449"/>
                    <a:pt x="8176" y="17396"/>
                    <a:pt x="8214" y="17337"/>
                  </a:cubicBezTo>
                  <a:cubicBezTo>
                    <a:pt x="8290" y="17203"/>
                    <a:pt x="8381" y="17057"/>
                    <a:pt x="8483" y="16918"/>
                  </a:cubicBezTo>
                  <a:cubicBezTo>
                    <a:pt x="8821" y="16869"/>
                    <a:pt x="9160" y="16826"/>
                    <a:pt x="9498" y="16784"/>
                  </a:cubicBezTo>
                  <a:cubicBezTo>
                    <a:pt x="9912" y="16611"/>
                    <a:pt x="10326" y="16440"/>
                    <a:pt x="10740" y="16273"/>
                  </a:cubicBezTo>
                  <a:cubicBezTo>
                    <a:pt x="10779" y="16026"/>
                    <a:pt x="10885" y="15890"/>
                    <a:pt x="11072" y="15890"/>
                  </a:cubicBezTo>
                  <a:cubicBezTo>
                    <a:pt x="11133" y="15890"/>
                    <a:pt x="11203" y="15904"/>
                    <a:pt x="11282" y="15934"/>
                  </a:cubicBezTo>
                  <a:cubicBezTo>
                    <a:pt x="11349" y="15508"/>
                    <a:pt x="11618" y="15393"/>
                    <a:pt x="11970" y="15393"/>
                  </a:cubicBezTo>
                  <a:cubicBezTo>
                    <a:pt x="12012" y="15393"/>
                    <a:pt x="12055" y="15395"/>
                    <a:pt x="12099" y="15398"/>
                  </a:cubicBezTo>
                  <a:cubicBezTo>
                    <a:pt x="12099" y="15401"/>
                    <a:pt x="12099" y="15405"/>
                    <a:pt x="12097" y="15407"/>
                  </a:cubicBezTo>
                  <a:lnTo>
                    <a:pt x="12097" y="15407"/>
                  </a:lnTo>
                  <a:cubicBezTo>
                    <a:pt x="13170" y="14982"/>
                    <a:pt x="14273" y="14809"/>
                    <a:pt x="15396" y="14809"/>
                  </a:cubicBezTo>
                  <a:cubicBezTo>
                    <a:pt x="15847" y="14809"/>
                    <a:pt x="16300" y="14836"/>
                    <a:pt x="16756" y="14887"/>
                  </a:cubicBezTo>
                  <a:cubicBezTo>
                    <a:pt x="17154" y="14791"/>
                    <a:pt x="17551" y="14699"/>
                    <a:pt x="17948" y="14602"/>
                  </a:cubicBezTo>
                  <a:cubicBezTo>
                    <a:pt x="18330" y="14522"/>
                    <a:pt x="18722" y="14409"/>
                    <a:pt x="19098" y="14355"/>
                  </a:cubicBezTo>
                  <a:cubicBezTo>
                    <a:pt x="19356" y="14399"/>
                    <a:pt x="19624" y="14431"/>
                    <a:pt x="19899" y="14468"/>
                  </a:cubicBezTo>
                  <a:cubicBezTo>
                    <a:pt x="20018" y="14479"/>
                    <a:pt x="20135" y="14495"/>
                    <a:pt x="20259" y="14511"/>
                  </a:cubicBezTo>
                  <a:cubicBezTo>
                    <a:pt x="20479" y="14635"/>
                    <a:pt x="20688" y="14833"/>
                    <a:pt x="20881" y="15135"/>
                  </a:cubicBezTo>
                  <a:cubicBezTo>
                    <a:pt x="20946" y="15111"/>
                    <a:pt x="21004" y="15100"/>
                    <a:pt x="21057" y="15100"/>
                  </a:cubicBezTo>
                  <a:cubicBezTo>
                    <a:pt x="21235" y="15100"/>
                    <a:pt x="21352" y="15225"/>
                    <a:pt x="21436" y="15419"/>
                  </a:cubicBezTo>
                  <a:cubicBezTo>
                    <a:pt x="21429" y="15419"/>
                    <a:pt x="21424" y="15425"/>
                    <a:pt x="21424" y="15425"/>
                  </a:cubicBezTo>
                  <a:cubicBezTo>
                    <a:pt x="21585" y="15763"/>
                    <a:pt x="21790" y="15999"/>
                    <a:pt x="22032" y="16144"/>
                  </a:cubicBezTo>
                  <a:cubicBezTo>
                    <a:pt x="22037" y="16155"/>
                    <a:pt x="22037" y="16160"/>
                    <a:pt x="22042" y="16172"/>
                  </a:cubicBezTo>
                  <a:lnTo>
                    <a:pt x="22081" y="16172"/>
                  </a:lnTo>
                  <a:cubicBezTo>
                    <a:pt x="22276" y="16278"/>
                    <a:pt x="22496" y="16329"/>
                    <a:pt x="22737" y="16329"/>
                  </a:cubicBezTo>
                  <a:cubicBezTo>
                    <a:pt x="22959" y="16329"/>
                    <a:pt x="23198" y="16286"/>
                    <a:pt x="23455" y="16204"/>
                  </a:cubicBezTo>
                  <a:cubicBezTo>
                    <a:pt x="23637" y="16144"/>
                    <a:pt x="23836" y="16065"/>
                    <a:pt x="24035" y="16065"/>
                  </a:cubicBezTo>
                  <a:cubicBezTo>
                    <a:pt x="24177" y="16065"/>
                    <a:pt x="24320" y="16106"/>
                    <a:pt x="24454" y="16224"/>
                  </a:cubicBezTo>
                  <a:cubicBezTo>
                    <a:pt x="24577" y="16253"/>
                    <a:pt x="24696" y="16265"/>
                    <a:pt x="24811" y="16265"/>
                  </a:cubicBezTo>
                  <a:cubicBezTo>
                    <a:pt x="25002" y="16265"/>
                    <a:pt x="25185" y="16231"/>
                    <a:pt x="25362" y="16177"/>
                  </a:cubicBezTo>
                  <a:cubicBezTo>
                    <a:pt x="25459" y="16144"/>
                    <a:pt x="25555" y="16112"/>
                    <a:pt x="25647" y="16075"/>
                  </a:cubicBezTo>
                  <a:cubicBezTo>
                    <a:pt x="25787" y="16021"/>
                    <a:pt x="25927" y="15961"/>
                    <a:pt x="26066" y="15902"/>
                  </a:cubicBezTo>
                  <a:cubicBezTo>
                    <a:pt x="26297" y="15805"/>
                    <a:pt x="26534" y="15715"/>
                    <a:pt x="26775" y="15666"/>
                  </a:cubicBezTo>
                  <a:cubicBezTo>
                    <a:pt x="27098" y="15623"/>
                    <a:pt x="27454" y="15388"/>
                    <a:pt x="27768" y="15388"/>
                  </a:cubicBezTo>
                  <a:cubicBezTo>
                    <a:pt x="27998" y="15388"/>
                    <a:pt x="28205" y="15514"/>
                    <a:pt x="28360" y="15934"/>
                  </a:cubicBezTo>
                  <a:cubicBezTo>
                    <a:pt x="28428" y="15921"/>
                    <a:pt x="28491" y="15915"/>
                    <a:pt x="28550" y="15915"/>
                  </a:cubicBezTo>
                  <a:cubicBezTo>
                    <a:pt x="28879" y="15915"/>
                    <a:pt x="29075" y="16112"/>
                    <a:pt x="29165" y="16467"/>
                  </a:cubicBezTo>
                  <a:cubicBezTo>
                    <a:pt x="29221" y="16452"/>
                    <a:pt x="29274" y="16444"/>
                    <a:pt x="29323" y="16444"/>
                  </a:cubicBezTo>
                  <a:cubicBezTo>
                    <a:pt x="29499" y="16444"/>
                    <a:pt x="29627" y="16542"/>
                    <a:pt x="29703" y="16735"/>
                  </a:cubicBezTo>
                  <a:cubicBezTo>
                    <a:pt x="29983" y="16816"/>
                    <a:pt x="30300" y="16848"/>
                    <a:pt x="30236" y="17267"/>
                  </a:cubicBezTo>
                  <a:cubicBezTo>
                    <a:pt x="30301" y="17255"/>
                    <a:pt x="30363" y="17249"/>
                    <a:pt x="30421" y="17249"/>
                  </a:cubicBezTo>
                  <a:cubicBezTo>
                    <a:pt x="30748" y="17249"/>
                    <a:pt x="30944" y="17442"/>
                    <a:pt x="31035" y="17799"/>
                  </a:cubicBezTo>
                  <a:cubicBezTo>
                    <a:pt x="31089" y="17785"/>
                    <a:pt x="31140" y="17778"/>
                    <a:pt x="31188" y="17778"/>
                  </a:cubicBezTo>
                  <a:cubicBezTo>
                    <a:pt x="31365" y="17778"/>
                    <a:pt x="31492" y="17874"/>
                    <a:pt x="31573" y="18073"/>
                  </a:cubicBezTo>
                  <a:cubicBezTo>
                    <a:pt x="31847" y="18148"/>
                    <a:pt x="32170" y="18185"/>
                    <a:pt x="32105" y="18604"/>
                  </a:cubicBezTo>
                  <a:cubicBezTo>
                    <a:pt x="32172" y="18591"/>
                    <a:pt x="32235" y="18585"/>
                    <a:pt x="32293" y="18585"/>
                  </a:cubicBezTo>
                  <a:cubicBezTo>
                    <a:pt x="32618" y="18585"/>
                    <a:pt x="32814" y="18782"/>
                    <a:pt x="32904" y="19137"/>
                  </a:cubicBezTo>
                  <a:cubicBezTo>
                    <a:pt x="32961" y="19122"/>
                    <a:pt x="33013" y="19114"/>
                    <a:pt x="33062" y="19114"/>
                  </a:cubicBezTo>
                  <a:cubicBezTo>
                    <a:pt x="33236" y="19114"/>
                    <a:pt x="33362" y="19212"/>
                    <a:pt x="33442" y="19405"/>
                  </a:cubicBezTo>
                  <a:cubicBezTo>
                    <a:pt x="33717" y="19486"/>
                    <a:pt x="34039" y="19524"/>
                    <a:pt x="33975" y="19938"/>
                  </a:cubicBezTo>
                  <a:cubicBezTo>
                    <a:pt x="34042" y="19924"/>
                    <a:pt x="34106" y="19918"/>
                    <a:pt x="34165" y="19918"/>
                  </a:cubicBezTo>
                  <a:cubicBezTo>
                    <a:pt x="34489" y="19918"/>
                    <a:pt x="34683" y="20114"/>
                    <a:pt x="34769" y="20469"/>
                  </a:cubicBezTo>
                  <a:cubicBezTo>
                    <a:pt x="34974" y="20506"/>
                    <a:pt x="35167" y="20523"/>
                    <a:pt x="35366" y="20523"/>
                  </a:cubicBezTo>
                  <a:cubicBezTo>
                    <a:pt x="35413" y="20679"/>
                    <a:pt x="35446" y="20866"/>
                    <a:pt x="35381" y="21059"/>
                  </a:cubicBezTo>
                  <a:cubicBezTo>
                    <a:pt x="35393" y="21059"/>
                    <a:pt x="35403" y="21066"/>
                    <a:pt x="35413" y="21066"/>
                  </a:cubicBezTo>
                  <a:cubicBezTo>
                    <a:pt x="36021" y="21066"/>
                    <a:pt x="36601" y="20937"/>
                    <a:pt x="37166" y="20813"/>
                  </a:cubicBezTo>
                  <a:cubicBezTo>
                    <a:pt x="37353" y="20776"/>
                    <a:pt x="37536" y="20732"/>
                    <a:pt x="37724" y="20700"/>
                  </a:cubicBezTo>
                  <a:cubicBezTo>
                    <a:pt x="38492" y="20555"/>
                    <a:pt x="39029" y="19975"/>
                    <a:pt x="39029" y="19287"/>
                  </a:cubicBezTo>
                  <a:cubicBezTo>
                    <a:pt x="39035" y="17751"/>
                    <a:pt x="39926" y="16762"/>
                    <a:pt x="40958" y="15618"/>
                  </a:cubicBezTo>
                  <a:cubicBezTo>
                    <a:pt x="41076" y="15489"/>
                    <a:pt x="41188" y="15366"/>
                    <a:pt x="41302" y="15237"/>
                  </a:cubicBezTo>
                  <a:cubicBezTo>
                    <a:pt x="42366" y="14039"/>
                    <a:pt x="43300" y="13104"/>
                    <a:pt x="44853" y="12948"/>
                  </a:cubicBezTo>
                  <a:cubicBezTo>
                    <a:pt x="45782" y="12851"/>
                    <a:pt x="46384" y="12061"/>
                    <a:pt x="46454" y="10831"/>
                  </a:cubicBezTo>
                  <a:cubicBezTo>
                    <a:pt x="46464" y="10654"/>
                    <a:pt x="46384" y="10482"/>
                    <a:pt x="46239" y="10375"/>
                  </a:cubicBezTo>
                  <a:cubicBezTo>
                    <a:pt x="46142" y="10305"/>
                    <a:pt x="46035" y="10268"/>
                    <a:pt x="45922" y="10268"/>
                  </a:cubicBezTo>
                  <a:cubicBezTo>
                    <a:pt x="45857" y="10268"/>
                    <a:pt x="45793" y="10278"/>
                    <a:pt x="45733" y="10300"/>
                  </a:cubicBezTo>
                  <a:cubicBezTo>
                    <a:pt x="45470" y="10402"/>
                    <a:pt x="45218" y="10504"/>
                    <a:pt x="44971" y="10611"/>
                  </a:cubicBezTo>
                  <a:cubicBezTo>
                    <a:pt x="44799" y="10687"/>
                    <a:pt x="44627" y="10756"/>
                    <a:pt x="44466" y="10821"/>
                  </a:cubicBezTo>
                  <a:cubicBezTo>
                    <a:pt x="44761" y="10288"/>
                    <a:pt x="44944" y="9450"/>
                    <a:pt x="44837" y="9058"/>
                  </a:cubicBezTo>
                  <a:cubicBezTo>
                    <a:pt x="44766" y="8817"/>
                    <a:pt x="44605" y="8709"/>
                    <a:pt x="44515" y="8666"/>
                  </a:cubicBezTo>
                  <a:cubicBezTo>
                    <a:pt x="44203" y="8516"/>
                    <a:pt x="44154" y="8495"/>
                    <a:pt x="44272" y="8188"/>
                  </a:cubicBezTo>
                  <a:lnTo>
                    <a:pt x="44272" y="8188"/>
                  </a:lnTo>
                  <a:cubicBezTo>
                    <a:pt x="44644" y="8430"/>
                    <a:pt x="45063" y="8473"/>
                    <a:pt x="45411" y="8478"/>
                  </a:cubicBezTo>
                  <a:cubicBezTo>
                    <a:pt x="46346" y="8478"/>
                    <a:pt x="47319" y="7839"/>
                    <a:pt x="47952" y="6819"/>
                  </a:cubicBezTo>
                  <a:cubicBezTo>
                    <a:pt x="48544" y="5862"/>
                    <a:pt x="48666" y="4831"/>
                    <a:pt x="48280" y="4057"/>
                  </a:cubicBezTo>
                  <a:cubicBezTo>
                    <a:pt x="48022" y="3546"/>
                    <a:pt x="47694" y="3439"/>
                    <a:pt x="47458" y="3439"/>
                  </a:cubicBezTo>
                  <a:cubicBezTo>
                    <a:pt x="47211" y="3439"/>
                    <a:pt x="46856" y="3563"/>
                    <a:pt x="46588" y="4137"/>
                  </a:cubicBezTo>
                  <a:lnTo>
                    <a:pt x="46539" y="4234"/>
                  </a:lnTo>
                  <a:cubicBezTo>
                    <a:pt x="46405" y="3911"/>
                    <a:pt x="46120" y="3402"/>
                    <a:pt x="45514" y="3402"/>
                  </a:cubicBezTo>
                  <a:cubicBezTo>
                    <a:pt x="45218" y="3402"/>
                    <a:pt x="44955" y="3525"/>
                    <a:pt x="44697" y="3648"/>
                  </a:cubicBezTo>
                  <a:cubicBezTo>
                    <a:pt x="44697" y="3648"/>
                    <a:pt x="44278" y="3847"/>
                    <a:pt x="44144" y="3906"/>
                  </a:cubicBezTo>
                  <a:cubicBezTo>
                    <a:pt x="44342" y="3750"/>
                    <a:pt x="44520" y="3584"/>
                    <a:pt x="44691" y="3423"/>
                  </a:cubicBezTo>
                  <a:cubicBezTo>
                    <a:pt x="45218" y="2929"/>
                    <a:pt x="45669" y="2500"/>
                    <a:pt x="46346" y="2500"/>
                  </a:cubicBezTo>
                  <a:lnTo>
                    <a:pt x="46449" y="2500"/>
                  </a:lnTo>
                  <a:cubicBezTo>
                    <a:pt x="46846" y="2500"/>
                    <a:pt x="47201" y="2225"/>
                    <a:pt x="47308" y="1838"/>
                  </a:cubicBezTo>
                  <a:cubicBezTo>
                    <a:pt x="47416" y="1446"/>
                    <a:pt x="47255" y="1054"/>
                    <a:pt x="46894" y="839"/>
                  </a:cubicBezTo>
                  <a:cubicBezTo>
                    <a:pt x="46712" y="727"/>
                    <a:pt x="46529" y="581"/>
                    <a:pt x="46341" y="430"/>
                  </a:cubicBezTo>
                  <a:cubicBezTo>
                    <a:pt x="46164" y="286"/>
                    <a:pt x="45976" y="135"/>
                    <a:pt x="45766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4"/>
            <p:cNvSpPr/>
            <p:nvPr/>
          </p:nvSpPr>
          <p:spPr>
            <a:xfrm>
              <a:off x="4932657" y="2812891"/>
              <a:ext cx="244426" cy="424757"/>
            </a:xfrm>
            <a:custGeom>
              <a:avLst/>
              <a:gdLst/>
              <a:ahLst/>
              <a:cxnLst/>
              <a:rect l="l" t="t" r="r" b="b"/>
              <a:pathLst>
                <a:path w="19609" h="34076" extrusionOk="0">
                  <a:moveTo>
                    <a:pt x="18061" y="0"/>
                  </a:moveTo>
                  <a:cubicBezTo>
                    <a:pt x="15413" y="209"/>
                    <a:pt x="12764" y="403"/>
                    <a:pt x="10110" y="591"/>
                  </a:cubicBezTo>
                  <a:cubicBezTo>
                    <a:pt x="9570" y="630"/>
                    <a:pt x="8963" y="736"/>
                    <a:pt x="8414" y="736"/>
                  </a:cubicBezTo>
                  <a:cubicBezTo>
                    <a:pt x="8056" y="736"/>
                    <a:pt x="7724" y="691"/>
                    <a:pt x="7451" y="553"/>
                  </a:cubicBezTo>
                  <a:cubicBezTo>
                    <a:pt x="7236" y="586"/>
                    <a:pt x="7015" y="628"/>
                    <a:pt x="6801" y="693"/>
                  </a:cubicBezTo>
                  <a:cubicBezTo>
                    <a:pt x="6623" y="742"/>
                    <a:pt x="6447" y="801"/>
                    <a:pt x="6274" y="876"/>
                  </a:cubicBezTo>
                  <a:cubicBezTo>
                    <a:pt x="5968" y="1322"/>
                    <a:pt x="5609" y="1746"/>
                    <a:pt x="5307" y="2192"/>
                  </a:cubicBezTo>
                  <a:cubicBezTo>
                    <a:pt x="4442" y="2837"/>
                    <a:pt x="4925" y="3794"/>
                    <a:pt x="4764" y="4605"/>
                  </a:cubicBezTo>
                  <a:cubicBezTo>
                    <a:pt x="4593" y="4776"/>
                    <a:pt x="4416" y="4947"/>
                    <a:pt x="4243" y="5120"/>
                  </a:cubicBezTo>
                  <a:cubicBezTo>
                    <a:pt x="3152" y="5308"/>
                    <a:pt x="3105" y="6221"/>
                    <a:pt x="2906" y="7037"/>
                  </a:cubicBezTo>
                  <a:cubicBezTo>
                    <a:pt x="2857" y="7613"/>
                    <a:pt x="2353" y="8086"/>
                    <a:pt x="2202" y="8634"/>
                  </a:cubicBezTo>
                  <a:cubicBezTo>
                    <a:pt x="2165" y="8751"/>
                    <a:pt x="2148" y="8875"/>
                    <a:pt x="2153" y="9004"/>
                  </a:cubicBezTo>
                  <a:cubicBezTo>
                    <a:pt x="2165" y="9170"/>
                    <a:pt x="2213" y="9348"/>
                    <a:pt x="2326" y="9536"/>
                  </a:cubicBezTo>
                  <a:cubicBezTo>
                    <a:pt x="2224" y="9660"/>
                    <a:pt x="2127" y="9782"/>
                    <a:pt x="2036" y="9906"/>
                  </a:cubicBezTo>
                  <a:cubicBezTo>
                    <a:pt x="1471" y="10412"/>
                    <a:pt x="484" y="10777"/>
                    <a:pt x="1558" y="11813"/>
                  </a:cubicBezTo>
                  <a:cubicBezTo>
                    <a:pt x="1627" y="12232"/>
                    <a:pt x="1563" y="12710"/>
                    <a:pt x="2095" y="12888"/>
                  </a:cubicBezTo>
                  <a:cubicBezTo>
                    <a:pt x="2095" y="13102"/>
                    <a:pt x="2106" y="13318"/>
                    <a:pt x="2084" y="13533"/>
                  </a:cubicBezTo>
                  <a:cubicBezTo>
                    <a:pt x="2036" y="14108"/>
                    <a:pt x="1875" y="14495"/>
                    <a:pt x="1600" y="14741"/>
                  </a:cubicBezTo>
                  <a:cubicBezTo>
                    <a:pt x="1617" y="14946"/>
                    <a:pt x="1638" y="15145"/>
                    <a:pt x="1676" y="15343"/>
                  </a:cubicBezTo>
                  <a:cubicBezTo>
                    <a:pt x="1687" y="15403"/>
                    <a:pt x="1697" y="15462"/>
                    <a:pt x="1708" y="15520"/>
                  </a:cubicBezTo>
                  <a:cubicBezTo>
                    <a:pt x="2379" y="16068"/>
                    <a:pt x="2428" y="17325"/>
                    <a:pt x="2654" y="18287"/>
                  </a:cubicBezTo>
                  <a:cubicBezTo>
                    <a:pt x="2675" y="18368"/>
                    <a:pt x="2798" y="18427"/>
                    <a:pt x="2889" y="18492"/>
                  </a:cubicBezTo>
                  <a:cubicBezTo>
                    <a:pt x="2842" y="18743"/>
                    <a:pt x="2830" y="18975"/>
                    <a:pt x="3159" y="19033"/>
                  </a:cubicBezTo>
                  <a:cubicBezTo>
                    <a:pt x="3132" y="19479"/>
                    <a:pt x="3410" y="19990"/>
                    <a:pt x="2917" y="20339"/>
                  </a:cubicBezTo>
                  <a:cubicBezTo>
                    <a:pt x="1939" y="20662"/>
                    <a:pt x="2224" y="21527"/>
                    <a:pt x="2100" y="22214"/>
                  </a:cubicBezTo>
                  <a:cubicBezTo>
                    <a:pt x="1515" y="22477"/>
                    <a:pt x="1359" y="22993"/>
                    <a:pt x="1295" y="23568"/>
                  </a:cubicBezTo>
                  <a:cubicBezTo>
                    <a:pt x="1295" y="23568"/>
                    <a:pt x="1296" y="23568"/>
                    <a:pt x="1297" y="23567"/>
                  </a:cubicBezTo>
                  <a:lnTo>
                    <a:pt x="1297" y="23567"/>
                  </a:lnTo>
                  <a:cubicBezTo>
                    <a:pt x="429" y="25027"/>
                    <a:pt x="90" y="26637"/>
                    <a:pt x="0" y="28311"/>
                  </a:cubicBezTo>
                  <a:lnTo>
                    <a:pt x="0" y="28360"/>
                  </a:lnTo>
                  <a:cubicBezTo>
                    <a:pt x="65" y="28554"/>
                    <a:pt x="177" y="28742"/>
                    <a:pt x="370" y="28871"/>
                  </a:cubicBezTo>
                  <a:cubicBezTo>
                    <a:pt x="557" y="28857"/>
                    <a:pt x="745" y="28852"/>
                    <a:pt x="933" y="28852"/>
                  </a:cubicBezTo>
                  <a:cubicBezTo>
                    <a:pt x="1245" y="28852"/>
                    <a:pt x="1559" y="28864"/>
                    <a:pt x="1871" y="28864"/>
                  </a:cubicBezTo>
                  <a:cubicBezTo>
                    <a:pt x="2595" y="28864"/>
                    <a:pt x="3311" y="28800"/>
                    <a:pt x="3975" y="28371"/>
                  </a:cubicBezTo>
                  <a:lnTo>
                    <a:pt x="6113" y="28365"/>
                  </a:lnTo>
                  <a:cubicBezTo>
                    <a:pt x="6284" y="28587"/>
                    <a:pt x="6481" y="28649"/>
                    <a:pt x="6686" y="28649"/>
                  </a:cubicBezTo>
                  <a:cubicBezTo>
                    <a:pt x="6933" y="28649"/>
                    <a:pt x="7192" y="28559"/>
                    <a:pt x="7429" y="28554"/>
                  </a:cubicBezTo>
                  <a:cubicBezTo>
                    <a:pt x="8595" y="28532"/>
                    <a:pt x="9755" y="28445"/>
                    <a:pt x="10916" y="28381"/>
                  </a:cubicBezTo>
                  <a:cubicBezTo>
                    <a:pt x="10929" y="28488"/>
                    <a:pt x="10994" y="28502"/>
                    <a:pt x="11066" y="28502"/>
                  </a:cubicBezTo>
                  <a:cubicBezTo>
                    <a:pt x="11091" y="28502"/>
                    <a:pt x="11117" y="28500"/>
                    <a:pt x="11142" y="28500"/>
                  </a:cubicBezTo>
                  <a:cubicBezTo>
                    <a:pt x="11161" y="28500"/>
                    <a:pt x="11179" y="28501"/>
                    <a:pt x="11195" y="28505"/>
                  </a:cubicBezTo>
                  <a:cubicBezTo>
                    <a:pt x="11088" y="28784"/>
                    <a:pt x="10631" y="28978"/>
                    <a:pt x="10653" y="29241"/>
                  </a:cubicBezTo>
                  <a:cubicBezTo>
                    <a:pt x="10658" y="29278"/>
                    <a:pt x="10669" y="29316"/>
                    <a:pt x="10695" y="29354"/>
                  </a:cubicBezTo>
                  <a:cubicBezTo>
                    <a:pt x="10836" y="29585"/>
                    <a:pt x="10868" y="29853"/>
                    <a:pt x="10868" y="30138"/>
                  </a:cubicBezTo>
                  <a:cubicBezTo>
                    <a:pt x="10868" y="30171"/>
                    <a:pt x="10863" y="30208"/>
                    <a:pt x="10863" y="30245"/>
                  </a:cubicBezTo>
                  <a:cubicBezTo>
                    <a:pt x="10856" y="30386"/>
                    <a:pt x="10846" y="30530"/>
                    <a:pt x="10836" y="30676"/>
                  </a:cubicBezTo>
                  <a:cubicBezTo>
                    <a:pt x="10830" y="30788"/>
                    <a:pt x="10819" y="30895"/>
                    <a:pt x="10819" y="31003"/>
                  </a:cubicBezTo>
                  <a:lnTo>
                    <a:pt x="10819" y="31105"/>
                  </a:lnTo>
                  <a:cubicBezTo>
                    <a:pt x="10836" y="31631"/>
                    <a:pt x="11012" y="32094"/>
                    <a:pt x="11835" y="32308"/>
                  </a:cubicBezTo>
                  <a:cubicBezTo>
                    <a:pt x="11910" y="32330"/>
                    <a:pt x="11932" y="32545"/>
                    <a:pt x="11952" y="32771"/>
                  </a:cubicBezTo>
                  <a:cubicBezTo>
                    <a:pt x="11964" y="32910"/>
                    <a:pt x="11974" y="33055"/>
                    <a:pt x="11991" y="33163"/>
                  </a:cubicBezTo>
                  <a:cubicBezTo>
                    <a:pt x="12152" y="33307"/>
                    <a:pt x="12302" y="33409"/>
                    <a:pt x="12452" y="33469"/>
                  </a:cubicBezTo>
                  <a:cubicBezTo>
                    <a:pt x="12371" y="33689"/>
                    <a:pt x="12227" y="33813"/>
                    <a:pt x="12071" y="33882"/>
                  </a:cubicBezTo>
                  <a:cubicBezTo>
                    <a:pt x="12269" y="33989"/>
                    <a:pt x="12500" y="34076"/>
                    <a:pt x="12764" y="34076"/>
                  </a:cubicBezTo>
                  <a:cubicBezTo>
                    <a:pt x="12931" y="34076"/>
                    <a:pt x="13097" y="34038"/>
                    <a:pt x="13269" y="33974"/>
                  </a:cubicBezTo>
                  <a:cubicBezTo>
                    <a:pt x="13457" y="33904"/>
                    <a:pt x="13655" y="33791"/>
                    <a:pt x="13860" y="33635"/>
                  </a:cubicBezTo>
                  <a:cubicBezTo>
                    <a:pt x="13918" y="33592"/>
                    <a:pt x="13983" y="33555"/>
                    <a:pt x="14042" y="33512"/>
                  </a:cubicBezTo>
                  <a:cubicBezTo>
                    <a:pt x="15187" y="32700"/>
                    <a:pt x="16422" y="32288"/>
                    <a:pt x="17717" y="32288"/>
                  </a:cubicBezTo>
                  <a:cubicBezTo>
                    <a:pt x="18024" y="32288"/>
                    <a:pt x="18334" y="32313"/>
                    <a:pt x="18646" y="32362"/>
                  </a:cubicBezTo>
                  <a:lnTo>
                    <a:pt x="18517" y="32217"/>
                  </a:lnTo>
                  <a:cubicBezTo>
                    <a:pt x="18405" y="32099"/>
                    <a:pt x="18361" y="31938"/>
                    <a:pt x="18383" y="31787"/>
                  </a:cubicBezTo>
                  <a:lnTo>
                    <a:pt x="18383" y="31787"/>
                  </a:lnTo>
                  <a:cubicBezTo>
                    <a:pt x="18560" y="31804"/>
                    <a:pt x="18733" y="31825"/>
                    <a:pt x="18909" y="31857"/>
                  </a:cubicBezTo>
                  <a:cubicBezTo>
                    <a:pt x="18958" y="31804"/>
                    <a:pt x="19011" y="31750"/>
                    <a:pt x="19076" y="31713"/>
                  </a:cubicBezTo>
                  <a:cubicBezTo>
                    <a:pt x="19055" y="31535"/>
                    <a:pt x="19033" y="31358"/>
                    <a:pt x="19011" y="31185"/>
                  </a:cubicBezTo>
                  <a:cubicBezTo>
                    <a:pt x="19033" y="31180"/>
                    <a:pt x="19055" y="31175"/>
                    <a:pt x="19076" y="31175"/>
                  </a:cubicBezTo>
                  <a:cubicBezTo>
                    <a:pt x="19162" y="31175"/>
                    <a:pt x="19248" y="31197"/>
                    <a:pt x="19323" y="31239"/>
                  </a:cubicBezTo>
                  <a:cubicBezTo>
                    <a:pt x="19490" y="31326"/>
                    <a:pt x="19598" y="31497"/>
                    <a:pt x="19603" y="31685"/>
                  </a:cubicBezTo>
                  <a:cubicBezTo>
                    <a:pt x="19603" y="31675"/>
                    <a:pt x="19608" y="31658"/>
                    <a:pt x="19603" y="31643"/>
                  </a:cubicBezTo>
                  <a:cubicBezTo>
                    <a:pt x="19591" y="31557"/>
                    <a:pt x="19586" y="31465"/>
                    <a:pt x="19576" y="31373"/>
                  </a:cubicBezTo>
                  <a:cubicBezTo>
                    <a:pt x="19474" y="31288"/>
                    <a:pt x="19398" y="31143"/>
                    <a:pt x="19372" y="30885"/>
                  </a:cubicBezTo>
                  <a:cubicBezTo>
                    <a:pt x="19264" y="29806"/>
                    <a:pt x="19125" y="28735"/>
                    <a:pt x="18979" y="27661"/>
                  </a:cubicBezTo>
                  <a:cubicBezTo>
                    <a:pt x="19033" y="27656"/>
                    <a:pt x="19087" y="27651"/>
                    <a:pt x="19147" y="27640"/>
                  </a:cubicBezTo>
                  <a:cubicBezTo>
                    <a:pt x="19130" y="27543"/>
                    <a:pt x="19120" y="27453"/>
                    <a:pt x="19108" y="27356"/>
                  </a:cubicBezTo>
                  <a:cubicBezTo>
                    <a:pt x="19060" y="27361"/>
                    <a:pt x="19006" y="27366"/>
                    <a:pt x="18953" y="27371"/>
                  </a:cubicBezTo>
                  <a:cubicBezTo>
                    <a:pt x="18947" y="27371"/>
                    <a:pt x="18947" y="27377"/>
                    <a:pt x="18942" y="27377"/>
                  </a:cubicBezTo>
                  <a:cubicBezTo>
                    <a:pt x="18765" y="26104"/>
                    <a:pt x="18572" y="24830"/>
                    <a:pt x="18383" y="23558"/>
                  </a:cubicBezTo>
                  <a:cubicBezTo>
                    <a:pt x="17932" y="20458"/>
                    <a:pt x="18190" y="17357"/>
                    <a:pt x="18334" y="14258"/>
                  </a:cubicBezTo>
                  <a:cubicBezTo>
                    <a:pt x="18421" y="13586"/>
                    <a:pt x="18453" y="12915"/>
                    <a:pt x="18453" y="12244"/>
                  </a:cubicBezTo>
                  <a:cubicBezTo>
                    <a:pt x="18453" y="11572"/>
                    <a:pt x="18421" y="10900"/>
                    <a:pt x="18388" y="10229"/>
                  </a:cubicBezTo>
                  <a:cubicBezTo>
                    <a:pt x="18388" y="7258"/>
                    <a:pt x="18410" y="4287"/>
                    <a:pt x="18383" y="1317"/>
                  </a:cubicBezTo>
                  <a:cubicBezTo>
                    <a:pt x="18378" y="967"/>
                    <a:pt x="18405" y="715"/>
                    <a:pt x="18544" y="543"/>
                  </a:cubicBezTo>
                  <a:cubicBezTo>
                    <a:pt x="18490" y="414"/>
                    <a:pt x="18416" y="290"/>
                    <a:pt x="18309" y="183"/>
                  </a:cubicBezTo>
                  <a:cubicBezTo>
                    <a:pt x="18281" y="156"/>
                    <a:pt x="18249" y="134"/>
                    <a:pt x="18222" y="113"/>
                  </a:cubicBezTo>
                  <a:cubicBezTo>
                    <a:pt x="18173" y="70"/>
                    <a:pt x="18115" y="38"/>
                    <a:pt x="1806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4"/>
            <p:cNvSpPr/>
            <p:nvPr/>
          </p:nvSpPr>
          <p:spPr>
            <a:xfrm>
              <a:off x="5466358" y="2348957"/>
              <a:ext cx="512474" cy="293925"/>
            </a:xfrm>
            <a:custGeom>
              <a:avLst/>
              <a:gdLst/>
              <a:ahLst/>
              <a:cxnLst/>
              <a:rect l="l" t="t" r="r" b="b"/>
              <a:pathLst>
                <a:path w="41113" h="23580" extrusionOk="0">
                  <a:moveTo>
                    <a:pt x="37686" y="14398"/>
                  </a:moveTo>
                  <a:lnTo>
                    <a:pt x="37686" y="14398"/>
                  </a:lnTo>
                  <a:cubicBezTo>
                    <a:pt x="37648" y="14420"/>
                    <a:pt x="37611" y="14446"/>
                    <a:pt x="37574" y="14478"/>
                  </a:cubicBezTo>
                  <a:cubicBezTo>
                    <a:pt x="37547" y="14500"/>
                    <a:pt x="37530" y="14510"/>
                    <a:pt x="37525" y="14517"/>
                  </a:cubicBezTo>
                  <a:cubicBezTo>
                    <a:pt x="37514" y="14510"/>
                    <a:pt x="37503" y="14505"/>
                    <a:pt x="37487" y="14495"/>
                  </a:cubicBezTo>
                  <a:cubicBezTo>
                    <a:pt x="37509" y="14485"/>
                    <a:pt x="37643" y="14420"/>
                    <a:pt x="37686" y="14398"/>
                  </a:cubicBezTo>
                  <a:close/>
                  <a:moveTo>
                    <a:pt x="24218" y="0"/>
                  </a:moveTo>
                  <a:cubicBezTo>
                    <a:pt x="23944" y="855"/>
                    <a:pt x="23637" y="1704"/>
                    <a:pt x="23632" y="2616"/>
                  </a:cubicBezTo>
                  <a:cubicBezTo>
                    <a:pt x="23632" y="2745"/>
                    <a:pt x="23610" y="2859"/>
                    <a:pt x="23568" y="2961"/>
                  </a:cubicBezTo>
                  <a:cubicBezTo>
                    <a:pt x="23449" y="3261"/>
                    <a:pt x="23171" y="3449"/>
                    <a:pt x="22908" y="3648"/>
                  </a:cubicBezTo>
                  <a:cubicBezTo>
                    <a:pt x="22843" y="3858"/>
                    <a:pt x="22826" y="4094"/>
                    <a:pt x="22574" y="4186"/>
                  </a:cubicBezTo>
                  <a:cubicBezTo>
                    <a:pt x="22553" y="4736"/>
                    <a:pt x="22365" y="4877"/>
                    <a:pt x="22119" y="4877"/>
                  </a:cubicBezTo>
                  <a:cubicBezTo>
                    <a:pt x="21861" y="4877"/>
                    <a:pt x="21538" y="4722"/>
                    <a:pt x="21280" y="4722"/>
                  </a:cubicBezTo>
                  <a:cubicBezTo>
                    <a:pt x="21265" y="4722"/>
                    <a:pt x="21251" y="4722"/>
                    <a:pt x="21237" y="4723"/>
                  </a:cubicBezTo>
                  <a:cubicBezTo>
                    <a:pt x="21021" y="5550"/>
                    <a:pt x="20877" y="6404"/>
                    <a:pt x="20575" y="7200"/>
                  </a:cubicBezTo>
                  <a:cubicBezTo>
                    <a:pt x="20412" y="7627"/>
                    <a:pt x="20199" y="7834"/>
                    <a:pt x="19968" y="7834"/>
                  </a:cubicBezTo>
                  <a:cubicBezTo>
                    <a:pt x="19773" y="7834"/>
                    <a:pt x="19566" y="7686"/>
                    <a:pt x="19367" y="7399"/>
                  </a:cubicBezTo>
                  <a:cubicBezTo>
                    <a:pt x="19290" y="7444"/>
                    <a:pt x="19223" y="7463"/>
                    <a:pt x="19165" y="7463"/>
                  </a:cubicBezTo>
                  <a:cubicBezTo>
                    <a:pt x="18990" y="7463"/>
                    <a:pt x="18892" y="7289"/>
                    <a:pt x="18787" y="7136"/>
                  </a:cubicBezTo>
                  <a:cubicBezTo>
                    <a:pt x="18690" y="7081"/>
                    <a:pt x="18599" y="7027"/>
                    <a:pt x="18502" y="6974"/>
                  </a:cubicBezTo>
                  <a:cubicBezTo>
                    <a:pt x="17793" y="7892"/>
                    <a:pt x="17862" y="9063"/>
                    <a:pt x="17503" y="10095"/>
                  </a:cubicBezTo>
                  <a:cubicBezTo>
                    <a:pt x="17347" y="10535"/>
                    <a:pt x="17352" y="11041"/>
                    <a:pt x="16970" y="11384"/>
                  </a:cubicBezTo>
                  <a:cubicBezTo>
                    <a:pt x="16940" y="11523"/>
                    <a:pt x="16921" y="11672"/>
                    <a:pt x="16751" y="11672"/>
                  </a:cubicBezTo>
                  <a:cubicBezTo>
                    <a:pt x="16738" y="11672"/>
                    <a:pt x="16723" y="11671"/>
                    <a:pt x="16707" y="11669"/>
                  </a:cubicBezTo>
                  <a:lnTo>
                    <a:pt x="16707" y="11669"/>
                  </a:lnTo>
                  <a:cubicBezTo>
                    <a:pt x="16739" y="12132"/>
                    <a:pt x="16525" y="12469"/>
                    <a:pt x="16159" y="12727"/>
                  </a:cubicBezTo>
                  <a:cubicBezTo>
                    <a:pt x="15939" y="13260"/>
                    <a:pt x="16605" y="13791"/>
                    <a:pt x="16171" y="14317"/>
                  </a:cubicBezTo>
                  <a:cubicBezTo>
                    <a:pt x="16256" y="14597"/>
                    <a:pt x="16127" y="14763"/>
                    <a:pt x="15886" y="14871"/>
                  </a:cubicBezTo>
                  <a:lnTo>
                    <a:pt x="15901" y="14850"/>
                  </a:lnTo>
                  <a:lnTo>
                    <a:pt x="15901" y="14850"/>
                  </a:lnTo>
                  <a:cubicBezTo>
                    <a:pt x="15810" y="14946"/>
                    <a:pt x="15720" y="15043"/>
                    <a:pt x="15623" y="15135"/>
                  </a:cubicBezTo>
                  <a:cubicBezTo>
                    <a:pt x="15606" y="15187"/>
                    <a:pt x="15574" y="15236"/>
                    <a:pt x="15531" y="15274"/>
                  </a:cubicBezTo>
                  <a:cubicBezTo>
                    <a:pt x="14607" y="15703"/>
                    <a:pt x="13516" y="15817"/>
                    <a:pt x="12909" y="16843"/>
                  </a:cubicBezTo>
                  <a:cubicBezTo>
                    <a:pt x="12883" y="16885"/>
                    <a:pt x="12851" y="16923"/>
                    <a:pt x="12819" y="16960"/>
                  </a:cubicBezTo>
                  <a:cubicBezTo>
                    <a:pt x="12571" y="17208"/>
                    <a:pt x="12109" y="17272"/>
                    <a:pt x="11711" y="17294"/>
                  </a:cubicBezTo>
                  <a:cubicBezTo>
                    <a:pt x="11568" y="17429"/>
                    <a:pt x="11454" y="17481"/>
                    <a:pt x="11358" y="17481"/>
                  </a:cubicBezTo>
                  <a:cubicBezTo>
                    <a:pt x="11128" y="17481"/>
                    <a:pt x="11000" y="17184"/>
                    <a:pt x="10830" y="17009"/>
                  </a:cubicBezTo>
                  <a:cubicBezTo>
                    <a:pt x="10649" y="17179"/>
                    <a:pt x="10473" y="17351"/>
                    <a:pt x="10298" y="17521"/>
                  </a:cubicBezTo>
                  <a:lnTo>
                    <a:pt x="10298" y="17521"/>
                  </a:lnTo>
                  <a:cubicBezTo>
                    <a:pt x="10298" y="17520"/>
                    <a:pt x="10298" y="17520"/>
                    <a:pt x="10298" y="17520"/>
                  </a:cubicBezTo>
                  <a:lnTo>
                    <a:pt x="10298" y="17520"/>
                  </a:lnTo>
                  <a:lnTo>
                    <a:pt x="10277" y="17540"/>
                  </a:lnTo>
                  <a:cubicBezTo>
                    <a:pt x="10284" y="17534"/>
                    <a:pt x="10291" y="17527"/>
                    <a:pt x="10298" y="17521"/>
                  </a:cubicBezTo>
                  <a:lnTo>
                    <a:pt x="10298" y="17521"/>
                  </a:lnTo>
                  <a:cubicBezTo>
                    <a:pt x="10223" y="17724"/>
                    <a:pt x="10103" y="17840"/>
                    <a:pt x="9923" y="17840"/>
                  </a:cubicBezTo>
                  <a:cubicBezTo>
                    <a:pt x="9871" y="17840"/>
                    <a:pt x="9813" y="17831"/>
                    <a:pt x="9750" y="17810"/>
                  </a:cubicBezTo>
                  <a:cubicBezTo>
                    <a:pt x="9585" y="18004"/>
                    <a:pt x="9421" y="18087"/>
                    <a:pt x="9257" y="18087"/>
                  </a:cubicBezTo>
                  <a:cubicBezTo>
                    <a:pt x="9067" y="18087"/>
                    <a:pt x="8879" y="17977"/>
                    <a:pt x="8693" y="17805"/>
                  </a:cubicBezTo>
                  <a:cubicBezTo>
                    <a:pt x="8547" y="17772"/>
                    <a:pt x="8327" y="17810"/>
                    <a:pt x="8396" y="17552"/>
                  </a:cubicBezTo>
                  <a:lnTo>
                    <a:pt x="8396" y="17552"/>
                  </a:lnTo>
                  <a:cubicBezTo>
                    <a:pt x="8328" y="17584"/>
                    <a:pt x="8266" y="17598"/>
                    <a:pt x="8211" y="17598"/>
                  </a:cubicBezTo>
                  <a:cubicBezTo>
                    <a:pt x="8016" y="17598"/>
                    <a:pt x="7893" y="17426"/>
                    <a:pt x="7763" y="17267"/>
                  </a:cubicBezTo>
                  <a:cubicBezTo>
                    <a:pt x="7617" y="17116"/>
                    <a:pt x="7473" y="16967"/>
                    <a:pt x="7333" y="16816"/>
                  </a:cubicBezTo>
                  <a:lnTo>
                    <a:pt x="6801" y="16767"/>
                  </a:lnTo>
                  <a:cubicBezTo>
                    <a:pt x="6806" y="16746"/>
                    <a:pt x="6806" y="16724"/>
                    <a:pt x="6806" y="16709"/>
                  </a:cubicBezTo>
                  <a:cubicBezTo>
                    <a:pt x="6839" y="16573"/>
                    <a:pt x="6839" y="16493"/>
                    <a:pt x="6834" y="16456"/>
                  </a:cubicBezTo>
                  <a:cubicBezTo>
                    <a:pt x="6806" y="16451"/>
                    <a:pt x="6752" y="16439"/>
                    <a:pt x="6667" y="16439"/>
                  </a:cubicBezTo>
                  <a:cubicBezTo>
                    <a:pt x="6591" y="16439"/>
                    <a:pt x="6516" y="16419"/>
                    <a:pt x="6447" y="16386"/>
                  </a:cubicBezTo>
                  <a:cubicBezTo>
                    <a:pt x="6404" y="16568"/>
                    <a:pt x="6269" y="16751"/>
                    <a:pt x="6108" y="16891"/>
                  </a:cubicBezTo>
                  <a:cubicBezTo>
                    <a:pt x="5792" y="17154"/>
                    <a:pt x="5522" y="17466"/>
                    <a:pt x="5232" y="17756"/>
                  </a:cubicBezTo>
                  <a:cubicBezTo>
                    <a:pt x="5130" y="17788"/>
                    <a:pt x="5061" y="17874"/>
                    <a:pt x="4996" y="17976"/>
                  </a:cubicBezTo>
                  <a:cubicBezTo>
                    <a:pt x="4969" y="18003"/>
                    <a:pt x="4942" y="18030"/>
                    <a:pt x="4915" y="18051"/>
                  </a:cubicBezTo>
                  <a:cubicBezTo>
                    <a:pt x="4776" y="18170"/>
                    <a:pt x="4642" y="18282"/>
                    <a:pt x="4502" y="18400"/>
                  </a:cubicBezTo>
                  <a:cubicBezTo>
                    <a:pt x="4496" y="18406"/>
                    <a:pt x="4491" y="18406"/>
                    <a:pt x="4486" y="18411"/>
                  </a:cubicBezTo>
                  <a:cubicBezTo>
                    <a:pt x="3739" y="19045"/>
                    <a:pt x="2998" y="19717"/>
                    <a:pt x="2703" y="20662"/>
                  </a:cubicBezTo>
                  <a:lnTo>
                    <a:pt x="2703" y="20673"/>
                  </a:lnTo>
                  <a:cubicBezTo>
                    <a:pt x="2294" y="21108"/>
                    <a:pt x="1880" y="21517"/>
                    <a:pt x="1381" y="21860"/>
                  </a:cubicBezTo>
                  <a:cubicBezTo>
                    <a:pt x="972" y="22139"/>
                    <a:pt x="580" y="22397"/>
                    <a:pt x="280" y="22784"/>
                  </a:cubicBezTo>
                  <a:cubicBezTo>
                    <a:pt x="188" y="22827"/>
                    <a:pt x="97" y="22859"/>
                    <a:pt x="5" y="22898"/>
                  </a:cubicBezTo>
                  <a:cubicBezTo>
                    <a:pt x="0" y="22983"/>
                    <a:pt x="16" y="23069"/>
                    <a:pt x="59" y="23161"/>
                  </a:cubicBezTo>
                  <a:cubicBezTo>
                    <a:pt x="97" y="23252"/>
                    <a:pt x="151" y="23327"/>
                    <a:pt x="204" y="23396"/>
                  </a:cubicBezTo>
                  <a:cubicBezTo>
                    <a:pt x="268" y="23471"/>
                    <a:pt x="344" y="23531"/>
                    <a:pt x="419" y="23580"/>
                  </a:cubicBezTo>
                  <a:cubicBezTo>
                    <a:pt x="2509" y="23246"/>
                    <a:pt x="4593" y="22923"/>
                    <a:pt x="6710" y="22827"/>
                  </a:cubicBezTo>
                  <a:cubicBezTo>
                    <a:pt x="6929" y="22819"/>
                    <a:pt x="7208" y="22660"/>
                    <a:pt x="7442" y="22660"/>
                  </a:cubicBezTo>
                  <a:cubicBezTo>
                    <a:pt x="7528" y="22660"/>
                    <a:pt x="7608" y="22682"/>
                    <a:pt x="7677" y="22742"/>
                  </a:cubicBezTo>
                  <a:cubicBezTo>
                    <a:pt x="7880" y="22709"/>
                    <a:pt x="8091" y="22677"/>
                    <a:pt x="8294" y="22645"/>
                  </a:cubicBezTo>
                  <a:cubicBezTo>
                    <a:pt x="8450" y="22397"/>
                    <a:pt x="8725" y="22253"/>
                    <a:pt x="9149" y="22241"/>
                  </a:cubicBezTo>
                  <a:cubicBezTo>
                    <a:pt x="12877" y="22150"/>
                    <a:pt x="16519" y="21334"/>
                    <a:pt x="20210" y="20877"/>
                  </a:cubicBezTo>
                  <a:cubicBezTo>
                    <a:pt x="26426" y="20104"/>
                    <a:pt x="32518" y="18701"/>
                    <a:pt x="38599" y="17257"/>
                  </a:cubicBezTo>
                  <a:cubicBezTo>
                    <a:pt x="38793" y="17211"/>
                    <a:pt x="38970" y="17191"/>
                    <a:pt x="39133" y="17191"/>
                  </a:cubicBezTo>
                  <a:cubicBezTo>
                    <a:pt x="39340" y="17191"/>
                    <a:pt x="39524" y="17223"/>
                    <a:pt x="39695" y="17277"/>
                  </a:cubicBezTo>
                  <a:cubicBezTo>
                    <a:pt x="39749" y="17267"/>
                    <a:pt x="39808" y="17262"/>
                    <a:pt x="39862" y="17250"/>
                  </a:cubicBezTo>
                  <a:cubicBezTo>
                    <a:pt x="40056" y="17218"/>
                    <a:pt x="40286" y="17181"/>
                    <a:pt x="40501" y="17079"/>
                  </a:cubicBezTo>
                  <a:cubicBezTo>
                    <a:pt x="40657" y="17004"/>
                    <a:pt x="40807" y="16896"/>
                    <a:pt x="40920" y="16724"/>
                  </a:cubicBezTo>
                  <a:cubicBezTo>
                    <a:pt x="41081" y="16466"/>
                    <a:pt x="41113" y="16144"/>
                    <a:pt x="41006" y="15762"/>
                  </a:cubicBezTo>
                  <a:lnTo>
                    <a:pt x="40963" y="15601"/>
                  </a:lnTo>
                  <a:cubicBezTo>
                    <a:pt x="40818" y="15053"/>
                    <a:pt x="40544" y="14033"/>
                    <a:pt x="39352" y="14033"/>
                  </a:cubicBezTo>
                  <a:cubicBezTo>
                    <a:pt x="39276" y="14033"/>
                    <a:pt x="39191" y="14039"/>
                    <a:pt x="39109" y="14044"/>
                  </a:cubicBezTo>
                  <a:cubicBezTo>
                    <a:pt x="39040" y="14054"/>
                    <a:pt x="38970" y="14059"/>
                    <a:pt x="38900" y="14066"/>
                  </a:cubicBezTo>
                  <a:cubicBezTo>
                    <a:pt x="38573" y="14091"/>
                    <a:pt x="38212" y="14124"/>
                    <a:pt x="37864" y="14296"/>
                  </a:cubicBezTo>
                  <a:lnTo>
                    <a:pt x="37864" y="14296"/>
                  </a:lnTo>
                  <a:cubicBezTo>
                    <a:pt x="38057" y="14173"/>
                    <a:pt x="38229" y="14001"/>
                    <a:pt x="38251" y="13732"/>
                  </a:cubicBezTo>
                  <a:cubicBezTo>
                    <a:pt x="38271" y="13485"/>
                    <a:pt x="38196" y="13253"/>
                    <a:pt x="38040" y="13077"/>
                  </a:cubicBezTo>
                  <a:cubicBezTo>
                    <a:pt x="37847" y="12861"/>
                    <a:pt x="37557" y="12744"/>
                    <a:pt x="37192" y="12732"/>
                  </a:cubicBezTo>
                  <a:cubicBezTo>
                    <a:pt x="37148" y="12727"/>
                    <a:pt x="37106" y="12722"/>
                    <a:pt x="37063" y="12705"/>
                  </a:cubicBezTo>
                  <a:cubicBezTo>
                    <a:pt x="37170" y="12539"/>
                    <a:pt x="37224" y="12362"/>
                    <a:pt x="37257" y="12249"/>
                  </a:cubicBezTo>
                  <a:cubicBezTo>
                    <a:pt x="37262" y="12228"/>
                    <a:pt x="37267" y="12201"/>
                    <a:pt x="37277" y="12174"/>
                  </a:cubicBezTo>
                  <a:lnTo>
                    <a:pt x="37353" y="12174"/>
                  </a:lnTo>
                  <a:cubicBezTo>
                    <a:pt x="37981" y="12174"/>
                    <a:pt x="38186" y="11755"/>
                    <a:pt x="38256" y="11508"/>
                  </a:cubicBezTo>
                  <a:cubicBezTo>
                    <a:pt x="38298" y="11326"/>
                    <a:pt x="38234" y="11121"/>
                    <a:pt x="38110" y="10987"/>
                  </a:cubicBezTo>
                  <a:cubicBezTo>
                    <a:pt x="37380" y="10213"/>
                    <a:pt x="37380" y="10213"/>
                    <a:pt x="37438" y="8661"/>
                  </a:cubicBezTo>
                  <a:cubicBezTo>
                    <a:pt x="37455" y="8215"/>
                    <a:pt x="37289" y="7898"/>
                    <a:pt x="36912" y="7662"/>
                  </a:cubicBezTo>
                  <a:cubicBezTo>
                    <a:pt x="36697" y="7533"/>
                    <a:pt x="36478" y="7419"/>
                    <a:pt x="36252" y="7312"/>
                  </a:cubicBezTo>
                  <a:cubicBezTo>
                    <a:pt x="35988" y="7270"/>
                    <a:pt x="35725" y="7141"/>
                    <a:pt x="35504" y="7032"/>
                  </a:cubicBezTo>
                  <a:cubicBezTo>
                    <a:pt x="35253" y="6910"/>
                    <a:pt x="34989" y="6818"/>
                    <a:pt x="34726" y="6732"/>
                  </a:cubicBezTo>
                  <a:cubicBezTo>
                    <a:pt x="34646" y="6732"/>
                    <a:pt x="34564" y="6732"/>
                    <a:pt x="34484" y="6737"/>
                  </a:cubicBezTo>
                  <a:cubicBezTo>
                    <a:pt x="34334" y="6742"/>
                    <a:pt x="34183" y="6749"/>
                    <a:pt x="34033" y="6749"/>
                  </a:cubicBezTo>
                  <a:cubicBezTo>
                    <a:pt x="33448" y="6749"/>
                    <a:pt x="32781" y="6673"/>
                    <a:pt x="32191" y="6201"/>
                  </a:cubicBezTo>
                  <a:cubicBezTo>
                    <a:pt x="32169" y="6216"/>
                    <a:pt x="32152" y="6238"/>
                    <a:pt x="32142" y="6254"/>
                  </a:cubicBezTo>
                  <a:cubicBezTo>
                    <a:pt x="32131" y="6276"/>
                    <a:pt x="32120" y="6291"/>
                    <a:pt x="32110" y="6308"/>
                  </a:cubicBezTo>
                  <a:cubicBezTo>
                    <a:pt x="31954" y="6233"/>
                    <a:pt x="31792" y="6152"/>
                    <a:pt x="31636" y="6060"/>
                  </a:cubicBezTo>
                  <a:cubicBezTo>
                    <a:pt x="31643" y="6055"/>
                    <a:pt x="31648" y="6045"/>
                    <a:pt x="31653" y="6033"/>
                  </a:cubicBezTo>
                  <a:lnTo>
                    <a:pt x="31653" y="6033"/>
                  </a:lnTo>
                  <a:cubicBezTo>
                    <a:pt x="31252" y="6204"/>
                    <a:pt x="31003" y="6302"/>
                    <a:pt x="30846" y="6302"/>
                  </a:cubicBezTo>
                  <a:cubicBezTo>
                    <a:pt x="30619" y="6302"/>
                    <a:pt x="30590" y="6094"/>
                    <a:pt x="30584" y="5604"/>
                  </a:cubicBezTo>
                  <a:cubicBezTo>
                    <a:pt x="30579" y="5073"/>
                    <a:pt x="30540" y="4508"/>
                    <a:pt x="31105" y="4186"/>
                  </a:cubicBezTo>
                  <a:cubicBezTo>
                    <a:pt x="31030" y="3923"/>
                    <a:pt x="31083" y="3724"/>
                    <a:pt x="31373" y="3643"/>
                  </a:cubicBezTo>
                  <a:cubicBezTo>
                    <a:pt x="31331" y="3402"/>
                    <a:pt x="31385" y="3203"/>
                    <a:pt x="31636" y="3112"/>
                  </a:cubicBezTo>
                  <a:cubicBezTo>
                    <a:pt x="31631" y="2939"/>
                    <a:pt x="31626" y="2762"/>
                    <a:pt x="31616" y="2591"/>
                  </a:cubicBezTo>
                  <a:cubicBezTo>
                    <a:pt x="31433" y="2353"/>
                    <a:pt x="31212" y="2182"/>
                    <a:pt x="30976" y="2043"/>
                  </a:cubicBezTo>
                  <a:cubicBezTo>
                    <a:pt x="30262" y="1629"/>
                    <a:pt x="29380" y="1532"/>
                    <a:pt x="28698" y="1059"/>
                  </a:cubicBezTo>
                  <a:cubicBezTo>
                    <a:pt x="28284" y="860"/>
                    <a:pt x="28537" y="468"/>
                    <a:pt x="28440" y="178"/>
                  </a:cubicBezTo>
                  <a:cubicBezTo>
                    <a:pt x="28357" y="163"/>
                    <a:pt x="28282" y="156"/>
                    <a:pt x="28214" y="156"/>
                  </a:cubicBezTo>
                  <a:cubicBezTo>
                    <a:pt x="28060" y="156"/>
                    <a:pt x="27941" y="193"/>
                    <a:pt x="27844" y="263"/>
                  </a:cubicBezTo>
                  <a:cubicBezTo>
                    <a:pt x="27672" y="392"/>
                    <a:pt x="27575" y="624"/>
                    <a:pt x="27505" y="935"/>
                  </a:cubicBezTo>
                  <a:cubicBezTo>
                    <a:pt x="27437" y="1273"/>
                    <a:pt x="27286" y="1531"/>
                    <a:pt x="27051" y="1531"/>
                  </a:cubicBezTo>
                  <a:cubicBezTo>
                    <a:pt x="26919" y="1531"/>
                    <a:pt x="26761" y="1450"/>
                    <a:pt x="26576" y="1258"/>
                  </a:cubicBezTo>
                  <a:cubicBezTo>
                    <a:pt x="26512" y="1277"/>
                    <a:pt x="26454" y="1286"/>
                    <a:pt x="26400" y="1286"/>
                  </a:cubicBezTo>
                  <a:cubicBezTo>
                    <a:pt x="26226" y="1286"/>
                    <a:pt x="26103" y="1186"/>
                    <a:pt x="26034" y="989"/>
                  </a:cubicBezTo>
                  <a:cubicBezTo>
                    <a:pt x="25873" y="967"/>
                    <a:pt x="25722" y="940"/>
                    <a:pt x="25754" y="726"/>
                  </a:cubicBezTo>
                  <a:lnTo>
                    <a:pt x="25754" y="726"/>
                  </a:lnTo>
                  <a:cubicBezTo>
                    <a:pt x="25698" y="743"/>
                    <a:pt x="25645" y="751"/>
                    <a:pt x="25597" y="751"/>
                  </a:cubicBezTo>
                  <a:cubicBezTo>
                    <a:pt x="25425" y="751"/>
                    <a:pt x="25305" y="649"/>
                    <a:pt x="25234" y="452"/>
                  </a:cubicBezTo>
                  <a:cubicBezTo>
                    <a:pt x="25072" y="436"/>
                    <a:pt x="24922" y="409"/>
                    <a:pt x="24954" y="194"/>
                  </a:cubicBezTo>
                  <a:lnTo>
                    <a:pt x="24954" y="194"/>
                  </a:lnTo>
                  <a:cubicBezTo>
                    <a:pt x="24903" y="210"/>
                    <a:pt x="24855" y="217"/>
                    <a:pt x="24809" y="217"/>
                  </a:cubicBezTo>
                  <a:cubicBezTo>
                    <a:pt x="24594" y="217"/>
                    <a:pt x="24417" y="67"/>
                    <a:pt x="2421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4"/>
            <p:cNvSpPr/>
            <p:nvPr/>
          </p:nvSpPr>
          <p:spPr>
            <a:xfrm>
              <a:off x="5687063" y="2290097"/>
              <a:ext cx="317695" cy="153905"/>
            </a:xfrm>
            <a:custGeom>
              <a:avLst/>
              <a:gdLst/>
              <a:ahLst/>
              <a:cxnLst/>
              <a:rect l="l" t="t" r="r" b="b"/>
              <a:pathLst>
                <a:path w="25487" h="12347" extrusionOk="0">
                  <a:moveTo>
                    <a:pt x="18825" y="1"/>
                  </a:moveTo>
                  <a:cubicBezTo>
                    <a:pt x="18658" y="118"/>
                    <a:pt x="18417" y="76"/>
                    <a:pt x="18207" y="113"/>
                  </a:cubicBezTo>
                  <a:cubicBezTo>
                    <a:pt x="16628" y="420"/>
                    <a:pt x="14984" y="344"/>
                    <a:pt x="13447" y="898"/>
                  </a:cubicBezTo>
                  <a:cubicBezTo>
                    <a:pt x="12378" y="1124"/>
                    <a:pt x="11309" y="1360"/>
                    <a:pt x="10240" y="1564"/>
                  </a:cubicBezTo>
                  <a:cubicBezTo>
                    <a:pt x="9456" y="1714"/>
                    <a:pt x="8676" y="1876"/>
                    <a:pt x="7903" y="2047"/>
                  </a:cubicBezTo>
                  <a:cubicBezTo>
                    <a:pt x="7511" y="2133"/>
                    <a:pt x="7124" y="2220"/>
                    <a:pt x="6737" y="2305"/>
                  </a:cubicBezTo>
                  <a:cubicBezTo>
                    <a:pt x="4793" y="2736"/>
                    <a:pt x="2849" y="3143"/>
                    <a:pt x="855" y="3326"/>
                  </a:cubicBezTo>
                  <a:cubicBezTo>
                    <a:pt x="608" y="3363"/>
                    <a:pt x="355" y="3401"/>
                    <a:pt x="102" y="3438"/>
                  </a:cubicBezTo>
                  <a:cubicBezTo>
                    <a:pt x="65" y="3509"/>
                    <a:pt x="33" y="3579"/>
                    <a:pt x="0" y="3654"/>
                  </a:cubicBezTo>
                  <a:cubicBezTo>
                    <a:pt x="173" y="3772"/>
                    <a:pt x="302" y="3933"/>
                    <a:pt x="404" y="4110"/>
                  </a:cubicBezTo>
                  <a:cubicBezTo>
                    <a:pt x="167" y="4938"/>
                    <a:pt x="425" y="5980"/>
                    <a:pt x="1123" y="6485"/>
                  </a:cubicBezTo>
                  <a:cubicBezTo>
                    <a:pt x="1257" y="6316"/>
                    <a:pt x="1416" y="6207"/>
                    <a:pt x="1621" y="6207"/>
                  </a:cubicBezTo>
                  <a:cubicBezTo>
                    <a:pt x="1670" y="6207"/>
                    <a:pt x="1723" y="6213"/>
                    <a:pt x="1778" y="6227"/>
                  </a:cubicBezTo>
                  <a:cubicBezTo>
                    <a:pt x="2326" y="5674"/>
                    <a:pt x="2945" y="5169"/>
                    <a:pt x="3412" y="4546"/>
                  </a:cubicBezTo>
                  <a:cubicBezTo>
                    <a:pt x="3471" y="4465"/>
                    <a:pt x="3536" y="4390"/>
                    <a:pt x="3600" y="4320"/>
                  </a:cubicBezTo>
                  <a:cubicBezTo>
                    <a:pt x="3850" y="4068"/>
                    <a:pt x="4108" y="3951"/>
                    <a:pt x="4389" y="3951"/>
                  </a:cubicBezTo>
                  <a:cubicBezTo>
                    <a:pt x="4616" y="3951"/>
                    <a:pt x="4859" y="4028"/>
                    <a:pt x="5126" y="4169"/>
                  </a:cubicBezTo>
                  <a:cubicBezTo>
                    <a:pt x="5088" y="3954"/>
                    <a:pt x="5180" y="3842"/>
                    <a:pt x="5378" y="3815"/>
                  </a:cubicBezTo>
                  <a:cubicBezTo>
                    <a:pt x="5395" y="3647"/>
                    <a:pt x="5482" y="3556"/>
                    <a:pt x="5657" y="3547"/>
                  </a:cubicBezTo>
                  <a:lnTo>
                    <a:pt x="5657" y="3547"/>
                  </a:lnTo>
                  <a:cubicBezTo>
                    <a:pt x="5652" y="3552"/>
                    <a:pt x="5647" y="3557"/>
                    <a:pt x="5641" y="3562"/>
                  </a:cubicBezTo>
                  <a:lnTo>
                    <a:pt x="5668" y="3547"/>
                  </a:lnTo>
                  <a:lnTo>
                    <a:pt x="5668" y="3547"/>
                  </a:lnTo>
                  <a:cubicBezTo>
                    <a:pt x="5665" y="3547"/>
                    <a:pt x="5661" y="3547"/>
                    <a:pt x="5657" y="3547"/>
                  </a:cubicBezTo>
                  <a:lnTo>
                    <a:pt x="5657" y="3547"/>
                  </a:lnTo>
                  <a:cubicBezTo>
                    <a:pt x="6391" y="2852"/>
                    <a:pt x="7304" y="2778"/>
                    <a:pt x="8252" y="2751"/>
                  </a:cubicBezTo>
                  <a:cubicBezTo>
                    <a:pt x="8262" y="2751"/>
                    <a:pt x="8271" y="2751"/>
                    <a:pt x="8280" y="2751"/>
                  </a:cubicBezTo>
                  <a:cubicBezTo>
                    <a:pt x="8878" y="2751"/>
                    <a:pt x="8945" y="3075"/>
                    <a:pt x="8887" y="3535"/>
                  </a:cubicBezTo>
                  <a:cubicBezTo>
                    <a:pt x="8947" y="3516"/>
                    <a:pt x="9003" y="3506"/>
                    <a:pt x="9053" y="3506"/>
                  </a:cubicBezTo>
                  <a:cubicBezTo>
                    <a:pt x="9228" y="3506"/>
                    <a:pt x="9345" y="3617"/>
                    <a:pt x="9407" y="3825"/>
                  </a:cubicBezTo>
                  <a:cubicBezTo>
                    <a:pt x="9623" y="4046"/>
                    <a:pt x="9784" y="4288"/>
                    <a:pt x="9692" y="4615"/>
                  </a:cubicBezTo>
                  <a:cubicBezTo>
                    <a:pt x="9736" y="4623"/>
                    <a:pt x="9782" y="4626"/>
                    <a:pt x="9828" y="4626"/>
                  </a:cubicBezTo>
                  <a:cubicBezTo>
                    <a:pt x="9947" y="4626"/>
                    <a:pt x="10072" y="4607"/>
                    <a:pt x="10191" y="4599"/>
                  </a:cubicBezTo>
                  <a:lnTo>
                    <a:pt x="10191" y="4599"/>
                  </a:lnTo>
                  <a:cubicBezTo>
                    <a:pt x="10198" y="4663"/>
                    <a:pt x="10191" y="4728"/>
                    <a:pt x="10171" y="4787"/>
                  </a:cubicBezTo>
                  <a:cubicBezTo>
                    <a:pt x="10154" y="4841"/>
                    <a:pt x="10144" y="4911"/>
                    <a:pt x="10138" y="4985"/>
                  </a:cubicBezTo>
                  <a:cubicBezTo>
                    <a:pt x="10235" y="4915"/>
                    <a:pt x="10354" y="4878"/>
                    <a:pt x="10508" y="4878"/>
                  </a:cubicBezTo>
                  <a:cubicBezTo>
                    <a:pt x="10576" y="4878"/>
                    <a:pt x="10651" y="4885"/>
                    <a:pt x="10734" y="4900"/>
                  </a:cubicBezTo>
                  <a:cubicBezTo>
                    <a:pt x="10734" y="4895"/>
                    <a:pt x="10729" y="4884"/>
                    <a:pt x="10729" y="4878"/>
                  </a:cubicBezTo>
                  <a:lnTo>
                    <a:pt x="10729" y="4878"/>
                  </a:lnTo>
                  <a:lnTo>
                    <a:pt x="10756" y="4900"/>
                  </a:lnTo>
                  <a:lnTo>
                    <a:pt x="10734" y="4900"/>
                  </a:lnTo>
                  <a:cubicBezTo>
                    <a:pt x="10831" y="5190"/>
                    <a:pt x="10578" y="5582"/>
                    <a:pt x="10992" y="5781"/>
                  </a:cubicBezTo>
                  <a:cubicBezTo>
                    <a:pt x="11674" y="6254"/>
                    <a:pt x="12556" y="6351"/>
                    <a:pt x="13270" y="6765"/>
                  </a:cubicBezTo>
                  <a:cubicBezTo>
                    <a:pt x="13506" y="6904"/>
                    <a:pt x="13727" y="7075"/>
                    <a:pt x="13910" y="7313"/>
                  </a:cubicBezTo>
                  <a:cubicBezTo>
                    <a:pt x="13920" y="7484"/>
                    <a:pt x="13925" y="7661"/>
                    <a:pt x="13930" y="7834"/>
                  </a:cubicBezTo>
                  <a:cubicBezTo>
                    <a:pt x="13942" y="7828"/>
                    <a:pt x="13947" y="7828"/>
                    <a:pt x="13957" y="7822"/>
                  </a:cubicBezTo>
                  <a:lnTo>
                    <a:pt x="13957" y="7822"/>
                  </a:lnTo>
                  <a:lnTo>
                    <a:pt x="13947" y="7839"/>
                  </a:lnTo>
                  <a:cubicBezTo>
                    <a:pt x="13942" y="7844"/>
                    <a:pt x="13937" y="7854"/>
                    <a:pt x="13937" y="7854"/>
                  </a:cubicBezTo>
                  <a:cubicBezTo>
                    <a:pt x="13937" y="7849"/>
                    <a:pt x="13937" y="7839"/>
                    <a:pt x="13930" y="7834"/>
                  </a:cubicBezTo>
                  <a:cubicBezTo>
                    <a:pt x="13679" y="7925"/>
                    <a:pt x="13625" y="8124"/>
                    <a:pt x="13667" y="8365"/>
                  </a:cubicBezTo>
                  <a:cubicBezTo>
                    <a:pt x="13672" y="8365"/>
                    <a:pt x="13679" y="8360"/>
                    <a:pt x="13689" y="8360"/>
                  </a:cubicBezTo>
                  <a:lnTo>
                    <a:pt x="13667" y="8387"/>
                  </a:lnTo>
                  <a:lnTo>
                    <a:pt x="13667" y="8365"/>
                  </a:lnTo>
                  <a:cubicBezTo>
                    <a:pt x="13377" y="8446"/>
                    <a:pt x="13324" y="8645"/>
                    <a:pt x="13399" y="8908"/>
                  </a:cubicBezTo>
                  <a:cubicBezTo>
                    <a:pt x="13409" y="8902"/>
                    <a:pt x="13409" y="8897"/>
                    <a:pt x="13421" y="8892"/>
                  </a:cubicBezTo>
                  <a:lnTo>
                    <a:pt x="13421" y="8892"/>
                  </a:lnTo>
                  <a:lnTo>
                    <a:pt x="13409" y="8908"/>
                  </a:lnTo>
                  <a:cubicBezTo>
                    <a:pt x="13409" y="8913"/>
                    <a:pt x="13404" y="8918"/>
                    <a:pt x="13404" y="8918"/>
                  </a:cubicBezTo>
                  <a:cubicBezTo>
                    <a:pt x="13399" y="8918"/>
                    <a:pt x="13399" y="8913"/>
                    <a:pt x="13399" y="8908"/>
                  </a:cubicBezTo>
                  <a:cubicBezTo>
                    <a:pt x="12834" y="9230"/>
                    <a:pt x="12873" y="9795"/>
                    <a:pt x="12878" y="10326"/>
                  </a:cubicBezTo>
                  <a:cubicBezTo>
                    <a:pt x="12884" y="10816"/>
                    <a:pt x="12913" y="11024"/>
                    <a:pt x="13140" y="11024"/>
                  </a:cubicBezTo>
                  <a:cubicBezTo>
                    <a:pt x="13297" y="11024"/>
                    <a:pt x="13546" y="10926"/>
                    <a:pt x="13947" y="10755"/>
                  </a:cubicBezTo>
                  <a:lnTo>
                    <a:pt x="13947" y="10755"/>
                  </a:lnTo>
                  <a:cubicBezTo>
                    <a:pt x="13942" y="10767"/>
                    <a:pt x="13937" y="10777"/>
                    <a:pt x="13930" y="10782"/>
                  </a:cubicBezTo>
                  <a:cubicBezTo>
                    <a:pt x="14086" y="10874"/>
                    <a:pt x="14248" y="10955"/>
                    <a:pt x="14404" y="11030"/>
                  </a:cubicBezTo>
                  <a:cubicBezTo>
                    <a:pt x="14414" y="11013"/>
                    <a:pt x="14425" y="10998"/>
                    <a:pt x="14436" y="10976"/>
                  </a:cubicBezTo>
                  <a:cubicBezTo>
                    <a:pt x="14446" y="10960"/>
                    <a:pt x="14463" y="10938"/>
                    <a:pt x="14485" y="10923"/>
                  </a:cubicBezTo>
                  <a:cubicBezTo>
                    <a:pt x="15075" y="11395"/>
                    <a:pt x="15742" y="11471"/>
                    <a:pt x="16327" y="11471"/>
                  </a:cubicBezTo>
                  <a:cubicBezTo>
                    <a:pt x="16477" y="11471"/>
                    <a:pt x="16628" y="11464"/>
                    <a:pt x="16778" y="11459"/>
                  </a:cubicBezTo>
                  <a:cubicBezTo>
                    <a:pt x="16858" y="11454"/>
                    <a:pt x="16940" y="11454"/>
                    <a:pt x="17020" y="11454"/>
                  </a:cubicBezTo>
                  <a:cubicBezTo>
                    <a:pt x="17283" y="11540"/>
                    <a:pt x="17547" y="11632"/>
                    <a:pt x="17798" y="11754"/>
                  </a:cubicBezTo>
                  <a:cubicBezTo>
                    <a:pt x="18019" y="11863"/>
                    <a:pt x="18282" y="11992"/>
                    <a:pt x="18546" y="12034"/>
                  </a:cubicBezTo>
                  <a:cubicBezTo>
                    <a:pt x="18601" y="12042"/>
                    <a:pt x="18656" y="12047"/>
                    <a:pt x="18710" y="12047"/>
                  </a:cubicBezTo>
                  <a:cubicBezTo>
                    <a:pt x="18777" y="12047"/>
                    <a:pt x="18843" y="12039"/>
                    <a:pt x="18911" y="12019"/>
                  </a:cubicBezTo>
                  <a:cubicBezTo>
                    <a:pt x="19115" y="11965"/>
                    <a:pt x="19244" y="11787"/>
                    <a:pt x="19201" y="11583"/>
                  </a:cubicBezTo>
                  <a:cubicBezTo>
                    <a:pt x="19340" y="11303"/>
                    <a:pt x="18954" y="10777"/>
                    <a:pt x="18728" y="10626"/>
                  </a:cubicBezTo>
                  <a:cubicBezTo>
                    <a:pt x="18718" y="10621"/>
                    <a:pt x="18707" y="10616"/>
                    <a:pt x="18691" y="10606"/>
                  </a:cubicBezTo>
                  <a:cubicBezTo>
                    <a:pt x="18551" y="10423"/>
                    <a:pt x="18422" y="10234"/>
                    <a:pt x="18299" y="10052"/>
                  </a:cubicBezTo>
                  <a:cubicBezTo>
                    <a:pt x="18175" y="9869"/>
                    <a:pt x="18056" y="9691"/>
                    <a:pt x="17954" y="9515"/>
                  </a:cubicBezTo>
                  <a:cubicBezTo>
                    <a:pt x="16886" y="8784"/>
                    <a:pt x="17547" y="8124"/>
                    <a:pt x="18212" y="7457"/>
                  </a:cubicBezTo>
                  <a:cubicBezTo>
                    <a:pt x="18212" y="8124"/>
                    <a:pt x="18212" y="8784"/>
                    <a:pt x="18326" y="9461"/>
                  </a:cubicBezTo>
                  <a:cubicBezTo>
                    <a:pt x="18368" y="9563"/>
                    <a:pt x="18428" y="9671"/>
                    <a:pt x="18497" y="9768"/>
                  </a:cubicBezTo>
                  <a:cubicBezTo>
                    <a:pt x="18777" y="10160"/>
                    <a:pt x="19249" y="10460"/>
                    <a:pt x="19679" y="10460"/>
                  </a:cubicBezTo>
                  <a:cubicBezTo>
                    <a:pt x="19824" y="10460"/>
                    <a:pt x="19964" y="10428"/>
                    <a:pt x="20093" y="10363"/>
                  </a:cubicBezTo>
                  <a:cubicBezTo>
                    <a:pt x="20372" y="10219"/>
                    <a:pt x="20523" y="10197"/>
                    <a:pt x="20592" y="10197"/>
                  </a:cubicBezTo>
                  <a:cubicBezTo>
                    <a:pt x="20619" y="10197"/>
                    <a:pt x="20630" y="10202"/>
                    <a:pt x="20630" y="10202"/>
                  </a:cubicBezTo>
                  <a:cubicBezTo>
                    <a:pt x="20732" y="10278"/>
                    <a:pt x="20781" y="10772"/>
                    <a:pt x="20796" y="10960"/>
                  </a:cubicBezTo>
                  <a:lnTo>
                    <a:pt x="20808" y="11045"/>
                  </a:lnTo>
                  <a:cubicBezTo>
                    <a:pt x="20910" y="12121"/>
                    <a:pt x="21415" y="12346"/>
                    <a:pt x="21817" y="12346"/>
                  </a:cubicBezTo>
                  <a:cubicBezTo>
                    <a:pt x="21898" y="12346"/>
                    <a:pt x="21973" y="12341"/>
                    <a:pt x="22048" y="12319"/>
                  </a:cubicBezTo>
                  <a:cubicBezTo>
                    <a:pt x="22000" y="12168"/>
                    <a:pt x="21946" y="11997"/>
                    <a:pt x="21936" y="11803"/>
                  </a:cubicBezTo>
                  <a:cubicBezTo>
                    <a:pt x="22085" y="11771"/>
                    <a:pt x="22263" y="11685"/>
                    <a:pt x="22467" y="11567"/>
                  </a:cubicBezTo>
                  <a:cubicBezTo>
                    <a:pt x="22580" y="11245"/>
                    <a:pt x="22795" y="11057"/>
                    <a:pt x="23156" y="11057"/>
                  </a:cubicBezTo>
                  <a:lnTo>
                    <a:pt x="23161" y="11057"/>
                  </a:lnTo>
                  <a:cubicBezTo>
                    <a:pt x="23354" y="10992"/>
                    <a:pt x="23520" y="10911"/>
                    <a:pt x="23665" y="10826"/>
                  </a:cubicBezTo>
                  <a:cubicBezTo>
                    <a:pt x="23789" y="10976"/>
                    <a:pt x="23880" y="11126"/>
                    <a:pt x="23939" y="11283"/>
                  </a:cubicBezTo>
                  <a:cubicBezTo>
                    <a:pt x="24879" y="10702"/>
                    <a:pt x="25035" y="9730"/>
                    <a:pt x="25164" y="8918"/>
                  </a:cubicBezTo>
                  <a:cubicBezTo>
                    <a:pt x="25224" y="8521"/>
                    <a:pt x="25283" y="8144"/>
                    <a:pt x="25417" y="7806"/>
                  </a:cubicBezTo>
                  <a:cubicBezTo>
                    <a:pt x="25487" y="7623"/>
                    <a:pt x="25449" y="7415"/>
                    <a:pt x="25325" y="7269"/>
                  </a:cubicBezTo>
                  <a:cubicBezTo>
                    <a:pt x="25224" y="7145"/>
                    <a:pt x="25073" y="7081"/>
                    <a:pt x="24917" y="7081"/>
                  </a:cubicBezTo>
                  <a:cubicBezTo>
                    <a:pt x="24879" y="7081"/>
                    <a:pt x="24847" y="7081"/>
                    <a:pt x="24810" y="7092"/>
                  </a:cubicBezTo>
                  <a:cubicBezTo>
                    <a:pt x="24520" y="7152"/>
                    <a:pt x="24245" y="7199"/>
                    <a:pt x="23987" y="7248"/>
                  </a:cubicBezTo>
                  <a:cubicBezTo>
                    <a:pt x="23429" y="7345"/>
                    <a:pt x="22903" y="7435"/>
                    <a:pt x="22397" y="7608"/>
                  </a:cubicBezTo>
                  <a:cubicBezTo>
                    <a:pt x="22161" y="7688"/>
                    <a:pt x="21968" y="7732"/>
                    <a:pt x="21828" y="7732"/>
                  </a:cubicBezTo>
                  <a:cubicBezTo>
                    <a:pt x="21678" y="7732"/>
                    <a:pt x="21479" y="7732"/>
                    <a:pt x="21296" y="6958"/>
                  </a:cubicBezTo>
                  <a:cubicBezTo>
                    <a:pt x="21011" y="5727"/>
                    <a:pt x="20625" y="4529"/>
                    <a:pt x="20211" y="3256"/>
                  </a:cubicBezTo>
                  <a:cubicBezTo>
                    <a:pt x="20034" y="2703"/>
                    <a:pt x="19851" y="2139"/>
                    <a:pt x="19674" y="1553"/>
                  </a:cubicBezTo>
                  <a:cubicBezTo>
                    <a:pt x="19647" y="1478"/>
                    <a:pt x="19610" y="1419"/>
                    <a:pt x="19561" y="1365"/>
                  </a:cubicBezTo>
                  <a:cubicBezTo>
                    <a:pt x="19561" y="1306"/>
                    <a:pt x="19556" y="1246"/>
                    <a:pt x="19545" y="1177"/>
                  </a:cubicBezTo>
                  <a:cubicBezTo>
                    <a:pt x="19513" y="795"/>
                    <a:pt x="19405" y="527"/>
                    <a:pt x="19260" y="334"/>
                  </a:cubicBezTo>
                  <a:cubicBezTo>
                    <a:pt x="19137" y="172"/>
                    <a:pt x="18986" y="71"/>
                    <a:pt x="1882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4"/>
            <p:cNvSpPr/>
            <p:nvPr/>
          </p:nvSpPr>
          <p:spPr>
            <a:xfrm>
              <a:off x="6026971" y="2035437"/>
              <a:ext cx="117670" cy="119801"/>
            </a:xfrm>
            <a:custGeom>
              <a:avLst/>
              <a:gdLst/>
              <a:ahLst/>
              <a:cxnLst/>
              <a:rect l="l" t="t" r="r" b="b"/>
              <a:pathLst>
                <a:path w="9440" h="9611" extrusionOk="0">
                  <a:moveTo>
                    <a:pt x="8049" y="0"/>
                  </a:moveTo>
                  <a:cubicBezTo>
                    <a:pt x="6936" y="167"/>
                    <a:pt x="5867" y="430"/>
                    <a:pt x="4820" y="769"/>
                  </a:cubicBezTo>
                  <a:cubicBezTo>
                    <a:pt x="4208" y="989"/>
                    <a:pt x="3590" y="1208"/>
                    <a:pt x="2971" y="1434"/>
                  </a:cubicBezTo>
                  <a:cubicBezTo>
                    <a:pt x="3026" y="1370"/>
                    <a:pt x="3090" y="1312"/>
                    <a:pt x="3133" y="1241"/>
                  </a:cubicBezTo>
                  <a:cubicBezTo>
                    <a:pt x="3154" y="1208"/>
                    <a:pt x="3144" y="1156"/>
                    <a:pt x="3149" y="1112"/>
                  </a:cubicBezTo>
                  <a:cubicBezTo>
                    <a:pt x="3092" y="1108"/>
                    <a:pt x="3035" y="1106"/>
                    <a:pt x="2979" y="1106"/>
                  </a:cubicBezTo>
                  <a:cubicBezTo>
                    <a:pt x="2102" y="1106"/>
                    <a:pt x="1311" y="1551"/>
                    <a:pt x="464" y="1687"/>
                  </a:cubicBezTo>
                  <a:cubicBezTo>
                    <a:pt x="296" y="1838"/>
                    <a:pt x="184" y="2021"/>
                    <a:pt x="114" y="2257"/>
                  </a:cubicBezTo>
                  <a:cubicBezTo>
                    <a:pt x="50" y="2450"/>
                    <a:pt x="18" y="2681"/>
                    <a:pt x="1" y="2949"/>
                  </a:cubicBezTo>
                  <a:cubicBezTo>
                    <a:pt x="157" y="3901"/>
                    <a:pt x="372" y="5056"/>
                    <a:pt x="511" y="5807"/>
                  </a:cubicBezTo>
                  <a:cubicBezTo>
                    <a:pt x="618" y="6393"/>
                    <a:pt x="861" y="6985"/>
                    <a:pt x="883" y="7565"/>
                  </a:cubicBezTo>
                  <a:cubicBezTo>
                    <a:pt x="888" y="7694"/>
                    <a:pt x="883" y="7823"/>
                    <a:pt x="861" y="7945"/>
                  </a:cubicBezTo>
                  <a:cubicBezTo>
                    <a:pt x="812" y="8267"/>
                    <a:pt x="667" y="8579"/>
                    <a:pt x="367" y="8891"/>
                  </a:cubicBezTo>
                  <a:cubicBezTo>
                    <a:pt x="360" y="8897"/>
                    <a:pt x="469" y="9015"/>
                    <a:pt x="528" y="9080"/>
                  </a:cubicBezTo>
                  <a:cubicBezTo>
                    <a:pt x="469" y="9273"/>
                    <a:pt x="420" y="9445"/>
                    <a:pt x="360" y="9584"/>
                  </a:cubicBezTo>
                  <a:cubicBezTo>
                    <a:pt x="415" y="9601"/>
                    <a:pt x="469" y="9611"/>
                    <a:pt x="528" y="9611"/>
                  </a:cubicBezTo>
                  <a:lnTo>
                    <a:pt x="533" y="9611"/>
                  </a:lnTo>
                  <a:cubicBezTo>
                    <a:pt x="673" y="9611"/>
                    <a:pt x="807" y="9595"/>
                    <a:pt x="930" y="9574"/>
                  </a:cubicBezTo>
                  <a:cubicBezTo>
                    <a:pt x="1360" y="9499"/>
                    <a:pt x="1721" y="9305"/>
                    <a:pt x="1999" y="8993"/>
                  </a:cubicBezTo>
                  <a:cubicBezTo>
                    <a:pt x="3338" y="7500"/>
                    <a:pt x="5067" y="6715"/>
                    <a:pt x="7253" y="6006"/>
                  </a:cubicBezTo>
                  <a:cubicBezTo>
                    <a:pt x="8301" y="5663"/>
                    <a:pt x="8914" y="5388"/>
                    <a:pt x="9219" y="5002"/>
                  </a:cubicBezTo>
                  <a:cubicBezTo>
                    <a:pt x="9333" y="4857"/>
                    <a:pt x="9403" y="4690"/>
                    <a:pt x="9440" y="4503"/>
                  </a:cubicBezTo>
                  <a:cubicBezTo>
                    <a:pt x="9252" y="3766"/>
                    <a:pt x="9053" y="2891"/>
                    <a:pt x="8817" y="2021"/>
                  </a:cubicBezTo>
                  <a:cubicBezTo>
                    <a:pt x="8666" y="1466"/>
                    <a:pt x="8414" y="876"/>
                    <a:pt x="8564" y="441"/>
                  </a:cubicBezTo>
                  <a:cubicBezTo>
                    <a:pt x="8446" y="263"/>
                    <a:pt x="8307" y="134"/>
                    <a:pt x="8156" y="54"/>
                  </a:cubicBezTo>
                  <a:cubicBezTo>
                    <a:pt x="8118" y="33"/>
                    <a:pt x="8081" y="16"/>
                    <a:pt x="804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4"/>
            <p:cNvSpPr/>
            <p:nvPr/>
          </p:nvSpPr>
          <p:spPr>
            <a:xfrm>
              <a:off x="5952917" y="2425043"/>
              <a:ext cx="35376" cy="76261"/>
            </a:xfrm>
            <a:custGeom>
              <a:avLst/>
              <a:gdLst/>
              <a:ahLst/>
              <a:cxnLst/>
              <a:rect l="l" t="t" r="r" b="b"/>
              <a:pathLst>
                <a:path w="2838" h="6118" extrusionOk="0">
                  <a:moveTo>
                    <a:pt x="2337" y="0"/>
                  </a:moveTo>
                  <a:cubicBezTo>
                    <a:pt x="2192" y="85"/>
                    <a:pt x="2026" y="166"/>
                    <a:pt x="1833" y="231"/>
                  </a:cubicBezTo>
                  <a:lnTo>
                    <a:pt x="1828" y="231"/>
                  </a:lnTo>
                  <a:cubicBezTo>
                    <a:pt x="1467" y="231"/>
                    <a:pt x="1252" y="419"/>
                    <a:pt x="1139" y="741"/>
                  </a:cubicBezTo>
                  <a:cubicBezTo>
                    <a:pt x="1144" y="735"/>
                    <a:pt x="1151" y="735"/>
                    <a:pt x="1156" y="730"/>
                  </a:cubicBezTo>
                  <a:lnTo>
                    <a:pt x="1156" y="730"/>
                  </a:lnTo>
                  <a:lnTo>
                    <a:pt x="1151" y="735"/>
                  </a:lnTo>
                  <a:lnTo>
                    <a:pt x="1134" y="747"/>
                  </a:lnTo>
                  <a:lnTo>
                    <a:pt x="1139" y="741"/>
                  </a:lnTo>
                  <a:lnTo>
                    <a:pt x="1139" y="741"/>
                  </a:lnTo>
                  <a:cubicBezTo>
                    <a:pt x="935" y="859"/>
                    <a:pt x="757" y="945"/>
                    <a:pt x="608" y="977"/>
                  </a:cubicBezTo>
                  <a:cubicBezTo>
                    <a:pt x="618" y="1171"/>
                    <a:pt x="672" y="1342"/>
                    <a:pt x="720" y="1493"/>
                  </a:cubicBezTo>
                  <a:cubicBezTo>
                    <a:pt x="725" y="1503"/>
                    <a:pt x="725" y="1515"/>
                    <a:pt x="732" y="1525"/>
                  </a:cubicBezTo>
                  <a:cubicBezTo>
                    <a:pt x="839" y="1858"/>
                    <a:pt x="828" y="1885"/>
                    <a:pt x="737" y="1982"/>
                  </a:cubicBezTo>
                  <a:cubicBezTo>
                    <a:pt x="1" y="2772"/>
                    <a:pt x="38" y="3680"/>
                    <a:pt x="70" y="4560"/>
                  </a:cubicBezTo>
                  <a:cubicBezTo>
                    <a:pt x="87" y="4878"/>
                    <a:pt x="97" y="5210"/>
                    <a:pt x="80" y="5554"/>
                  </a:cubicBezTo>
                  <a:cubicBezTo>
                    <a:pt x="65" y="5790"/>
                    <a:pt x="209" y="6006"/>
                    <a:pt x="430" y="6086"/>
                  </a:cubicBezTo>
                  <a:cubicBezTo>
                    <a:pt x="489" y="6108"/>
                    <a:pt x="548" y="6118"/>
                    <a:pt x="613" y="6118"/>
                  </a:cubicBezTo>
                  <a:cubicBezTo>
                    <a:pt x="779" y="6118"/>
                    <a:pt x="940" y="6038"/>
                    <a:pt x="1042" y="5899"/>
                  </a:cubicBezTo>
                  <a:cubicBezTo>
                    <a:pt x="1892" y="4749"/>
                    <a:pt x="2337" y="3685"/>
                    <a:pt x="2401" y="2648"/>
                  </a:cubicBezTo>
                  <a:cubicBezTo>
                    <a:pt x="2413" y="2487"/>
                    <a:pt x="2472" y="2282"/>
                    <a:pt x="2537" y="2068"/>
                  </a:cubicBezTo>
                  <a:cubicBezTo>
                    <a:pt x="2666" y="1638"/>
                    <a:pt x="2837" y="1042"/>
                    <a:pt x="2611" y="457"/>
                  </a:cubicBezTo>
                  <a:cubicBezTo>
                    <a:pt x="2552" y="300"/>
                    <a:pt x="2461" y="150"/>
                    <a:pt x="233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4"/>
            <p:cNvSpPr/>
            <p:nvPr/>
          </p:nvSpPr>
          <p:spPr>
            <a:xfrm>
              <a:off x="2834124" y="1631907"/>
              <a:ext cx="552386" cy="458525"/>
            </a:xfrm>
            <a:custGeom>
              <a:avLst/>
              <a:gdLst/>
              <a:ahLst/>
              <a:cxnLst/>
              <a:rect l="l" t="t" r="r" b="b"/>
              <a:pathLst>
                <a:path w="44315" h="36785" extrusionOk="0">
                  <a:moveTo>
                    <a:pt x="16427" y="6431"/>
                  </a:moveTo>
                  <a:cubicBezTo>
                    <a:pt x="16428" y="6431"/>
                    <a:pt x="16429" y="6431"/>
                    <a:pt x="16430" y="6431"/>
                  </a:cubicBezTo>
                  <a:lnTo>
                    <a:pt x="16430" y="6431"/>
                  </a:lnTo>
                  <a:cubicBezTo>
                    <a:pt x="16429" y="6431"/>
                    <a:pt x="16428" y="6431"/>
                    <a:pt x="16427" y="6431"/>
                  </a:cubicBezTo>
                  <a:close/>
                  <a:moveTo>
                    <a:pt x="10669" y="1"/>
                  </a:moveTo>
                  <a:cubicBezTo>
                    <a:pt x="10347" y="156"/>
                    <a:pt x="10025" y="478"/>
                    <a:pt x="9852" y="1118"/>
                  </a:cubicBezTo>
                  <a:cubicBezTo>
                    <a:pt x="9304" y="3170"/>
                    <a:pt x="8510" y="5190"/>
                    <a:pt x="7736" y="7140"/>
                  </a:cubicBezTo>
                  <a:cubicBezTo>
                    <a:pt x="7134" y="8665"/>
                    <a:pt x="6511" y="10245"/>
                    <a:pt x="6001" y="11841"/>
                  </a:cubicBezTo>
                  <a:cubicBezTo>
                    <a:pt x="5334" y="13941"/>
                    <a:pt x="4179" y="15843"/>
                    <a:pt x="3062" y="17685"/>
                  </a:cubicBezTo>
                  <a:cubicBezTo>
                    <a:pt x="2579" y="18476"/>
                    <a:pt x="2084" y="19292"/>
                    <a:pt x="1627" y="20114"/>
                  </a:cubicBezTo>
                  <a:lnTo>
                    <a:pt x="1605" y="20152"/>
                  </a:lnTo>
                  <a:cubicBezTo>
                    <a:pt x="982" y="21290"/>
                    <a:pt x="489" y="22188"/>
                    <a:pt x="918" y="23563"/>
                  </a:cubicBezTo>
                  <a:cubicBezTo>
                    <a:pt x="935" y="23606"/>
                    <a:pt x="854" y="23745"/>
                    <a:pt x="789" y="23859"/>
                  </a:cubicBezTo>
                  <a:cubicBezTo>
                    <a:pt x="703" y="24008"/>
                    <a:pt x="606" y="24176"/>
                    <a:pt x="558" y="24385"/>
                  </a:cubicBezTo>
                  <a:lnTo>
                    <a:pt x="499" y="24610"/>
                  </a:lnTo>
                  <a:cubicBezTo>
                    <a:pt x="231" y="25652"/>
                    <a:pt x="0" y="26555"/>
                    <a:pt x="494" y="27308"/>
                  </a:cubicBezTo>
                  <a:cubicBezTo>
                    <a:pt x="580" y="27442"/>
                    <a:pt x="687" y="27560"/>
                    <a:pt x="811" y="27667"/>
                  </a:cubicBezTo>
                  <a:cubicBezTo>
                    <a:pt x="967" y="27538"/>
                    <a:pt x="1166" y="27464"/>
                    <a:pt x="1402" y="27442"/>
                  </a:cubicBezTo>
                  <a:cubicBezTo>
                    <a:pt x="1714" y="27625"/>
                    <a:pt x="2143" y="27764"/>
                    <a:pt x="2740" y="27861"/>
                  </a:cubicBezTo>
                  <a:cubicBezTo>
                    <a:pt x="3519" y="27990"/>
                    <a:pt x="4270" y="28290"/>
                    <a:pt x="5039" y="28505"/>
                  </a:cubicBezTo>
                  <a:cubicBezTo>
                    <a:pt x="10432" y="30031"/>
                    <a:pt x="15837" y="31518"/>
                    <a:pt x="21262" y="32921"/>
                  </a:cubicBezTo>
                  <a:cubicBezTo>
                    <a:pt x="21381" y="33018"/>
                    <a:pt x="21478" y="33120"/>
                    <a:pt x="21552" y="33238"/>
                  </a:cubicBezTo>
                  <a:cubicBezTo>
                    <a:pt x="21649" y="33174"/>
                    <a:pt x="21768" y="33120"/>
                    <a:pt x="21902" y="33088"/>
                  </a:cubicBezTo>
                  <a:cubicBezTo>
                    <a:pt x="26270" y="34216"/>
                    <a:pt x="36687" y="36779"/>
                    <a:pt x="36724" y="36784"/>
                  </a:cubicBezTo>
                  <a:cubicBezTo>
                    <a:pt x="36714" y="36747"/>
                    <a:pt x="37299" y="31089"/>
                    <a:pt x="37852" y="28994"/>
                  </a:cubicBezTo>
                  <a:cubicBezTo>
                    <a:pt x="38217" y="27598"/>
                    <a:pt x="38229" y="26093"/>
                    <a:pt x="38873" y="24771"/>
                  </a:cubicBezTo>
                  <a:cubicBezTo>
                    <a:pt x="38921" y="24573"/>
                    <a:pt x="38996" y="24385"/>
                    <a:pt x="39131" y="24196"/>
                  </a:cubicBezTo>
                  <a:cubicBezTo>
                    <a:pt x="39206" y="24089"/>
                    <a:pt x="39318" y="24025"/>
                    <a:pt x="39432" y="23966"/>
                  </a:cubicBezTo>
                  <a:cubicBezTo>
                    <a:pt x="39560" y="23891"/>
                    <a:pt x="39625" y="23810"/>
                    <a:pt x="39662" y="23725"/>
                  </a:cubicBezTo>
                  <a:cubicBezTo>
                    <a:pt x="39625" y="23294"/>
                    <a:pt x="39506" y="22854"/>
                    <a:pt x="39893" y="22493"/>
                  </a:cubicBezTo>
                  <a:cubicBezTo>
                    <a:pt x="39893" y="22564"/>
                    <a:pt x="39898" y="22634"/>
                    <a:pt x="39905" y="22703"/>
                  </a:cubicBezTo>
                  <a:cubicBezTo>
                    <a:pt x="39942" y="22634"/>
                    <a:pt x="39980" y="22564"/>
                    <a:pt x="40012" y="22493"/>
                  </a:cubicBezTo>
                  <a:cubicBezTo>
                    <a:pt x="39980" y="22483"/>
                    <a:pt x="39947" y="22473"/>
                    <a:pt x="39920" y="22456"/>
                  </a:cubicBezTo>
                  <a:cubicBezTo>
                    <a:pt x="39856" y="22262"/>
                    <a:pt x="39796" y="22074"/>
                    <a:pt x="39737" y="21881"/>
                  </a:cubicBezTo>
                  <a:cubicBezTo>
                    <a:pt x="39705" y="21870"/>
                    <a:pt x="39679" y="21860"/>
                    <a:pt x="39647" y="21849"/>
                  </a:cubicBezTo>
                  <a:cubicBezTo>
                    <a:pt x="39453" y="21791"/>
                    <a:pt x="39147" y="21731"/>
                    <a:pt x="39018" y="21548"/>
                  </a:cubicBezTo>
                  <a:cubicBezTo>
                    <a:pt x="38926" y="21419"/>
                    <a:pt x="38899" y="21258"/>
                    <a:pt x="38911" y="21097"/>
                  </a:cubicBezTo>
                  <a:cubicBezTo>
                    <a:pt x="38765" y="20796"/>
                    <a:pt x="38884" y="20554"/>
                    <a:pt x="39104" y="20328"/>
                  </a:cubicBezTo>
                  <a:cubicBezTo>
                    <a:pt x="39136" y="20249"/>
                    <a:pt x="39169" y="20167"/>
                    <a:pt x="39196" y="20092"/>
                  </a:cubicBezTo>
                  <a:cubicBezTo>
                    <a:pt x="39404" y="19517"/>
                    <a:pt x="39603" y="18873"/>
                    <a:pt x="39958" y="18367"/>
                  </a:cubicBezTo>
                  <a:cubicBezTo>
                    <a:pt x="40146" y="18094"/>
                    <a:pt x="40371" y="17879"/>
                    <a:pt x="40640" y="17680"/>
                  </a:cubicBezTo>
                  <a:cubicBezTo>
                    <a:pt x="41150" y="17315"/>
                    <a:pt x="41510" y="16971"/>
                    <a:pt x="41817" y="16418"/>
                  </a:cubicBezTo>
                  <a:cubicBezTo>
                    <a:pt x="42097" y="15924"/>
                    <a:pt x="42354" y="15414"/>
                    <a:pt x="42692" y="14957"/>
                  </a:cubicBezTo>
                  <a:cubicBezTo>
                    <a:pt x="42982" y="14570"/>
                    <a:pt x="43321" y="14231"/>
                    <a:pt x="43612" y="13834"/>
                  </a:cubicBezTo>
                  <a:cubicBezTo>
                    <a:pt x="43605" y="13829"/>
                    <a:pt x="43600" y="13823"/>
                    <a:pt x="43600" y="13823"/>
                  </a:cubicBezTo>
                  <a:cubicBezTo>
                    <a:pt x="43647" y="13719"/>
                    <a:pt x="43688" y="13591"/>
                    <a:pt x="43787" y="13591"/>
                  </a:cubicBezTo>
                  <a:cubicBezTo>
                    <a:pt x="43791" y="13591"/>
                    <a:pt x="43795" y="13591"/>
                    <a:pt x="43799" y="13592"/>
                  </a:cubicBezTo>
                  <a:cubicBezTo>
                    <a:pt x="43826" y="13559"/>
                    <a:pt x="43858" y="13527"/>
                    <a:pt x="43885" y="13495"/>
                  </a:cubicBezTo>
                  <a:cubicBezTo>
                    <a:pt x="43869" y="13318"/>
                    <a:pt x="43992" y="13210"/>
                    <a:pt x="44175" y="13130"/>
                  </a:cubicBezTo>
                  <a:cubicBezTo>
                    <a:pt x="44175" y="13130"/>
                    <a:pt x="44175" y="13135"/>
                    <a:pt x="44180" y="13135"/>
                  </a:cubicBezTo>
                  <a:cubicBezTo>
                    <a:pt x="44229" y="13066"/>
                    <a:pt x="44277" y="12991"/>
                    <a:pt x="44314" y="12915"/>
                  </a:cubicBezTo>
                  <a:lnTo>
                    <a:pt x="44314" y="12915"/>
                  </a:lnTo>
                  <a:cubicBezTo>
                    <a:pt x="44277" y="12964"/>
                    <a:pt x="44239" y="13017"/>
                    <a:pt x="44192" y="13066"/>
                  </a:cubicBezTo>
                  <a:cubicBezTo>
                    <a:pt x="44197" y="12738"/>
                    <a:pt x="44197" y="12404"/>
                    <a:pt x="44202" y="12077"/>
                  </a:cubicBezTo>
                  <a:cubicBezTo>
                    <a:pt x="44024" y="11856"/>
                    <a:pt x="43756" y="11754"/>
                    <a:pt x="43483" y="11551"/>
                  </a:cubicBezTo>
                  <a:cubicBezTo>
                    <a:pt x="43450" y="11529"/>
                    <a:pt x="43423" y="11497"/>
                    <a:pt x="43396" y="11470"/>
                  </a:cubicBezTo>
                  <a:cubicBezTo>
                    <a:pt x="43079" y="11357"/>
                    <a:pt x="42923" y="11083"/>
                    <a:pt x="42875" y="10702"/>
                  </a:cubicBezTo>
                  <a:cubicBezTo>
                    <a:pt x="42784" y="10514"/>
                    <a:pt x="42697" y="10326"/>
                    <a:pt x="42601" y="10148"/>
                  </a:cubicBezTo>
                  <a:cubicBezTo>
                    <a:pt x="42596" y="10138"/>
                    <a:pt x="42590" y="10122"/>
                    <a:pt x="42585" y="10111"/>
                  </a:cubicBezTo>
                  <a:cubicBezTo>
                    <a:pt x="40087" y="9681"/>
                    <a:pt x="37674" y="8908"/>
                    <a:pt x="35214" y="8343"/>
                  </a:cubicBezTo>
                  <a:cubicBezTo>
                    <a:pt x="34636" y="8213"/>
                    <a:pt x="34052" y="7965"/>
                    <a:pt x="33455" y="7965"/>
                  </a:cubicBezTo>
                  <a:cubicBezTo>
                    <a:pt x="33115" y="7965"/>
                    <a:pt x="32771" y="8046"/>
                    <a:pt x="32420" y="8273"/>
                  </a:cubicBezTo>
                  <a:cubicBezTo>
                    <a:pt x="32346" y="8323"/>
                    <a:pt x="32248" y="8352"/>
                    <a:pt x="32144" y="8352"/>
                  </a:cubicBezTo>
                  <a:cubicBezTo>
                    <a:pt x="31958" y="8352"/>
                    <a:pt x="31754" y="8260"/>
                    <a:pt x="31636" y="8042"/>
                  </a:cubicBezTo>
                  <a:cubicBezTo>
                    <a:pt x="31594" y="8037"/>
                    <a:pt x="31551" y="8035"/>
                    <a:pt x="31507" y="8035"/>
                  </a:cubicBezTo>
                  <a:cubicBezTo>
                    <a:pt x="31376" y="8035"/>
                    <a:pt x="31240" y="8053"/>
                    <a:pt x="31109" y="8053"/>
                  </a:cubicBezTo>
                  <a:cubicBezTo>
                    <a:pt x="30907" y="8053"/>
                    <a:pt x="30716" y="8009"/>
                    <a:pt x="30573" y="7785"/>
                  </a:cubicBezTo>
                  <a:cubicBezTo>
                    <a:pt x="30230" y="7882"/>
                    <a:pt x="29887" y="7915"/>
                    <a:pt x="29544" y="7915"/>
                  </a:cubicBezTo>
                  <a:cubicBezTo>
                    <a:pt x="28993" y="7915"/>
                    <a:pt x="28442" y="7829"/>
                    <a:pt x="27892" y="7779"/>
                  </a:cubicBezTo>
                  <a:cubicBezTo>
                    <a:pt x="27554" y="8237"/>
                    <a:pt x="27183" y="8392"/>
                    <a:pt x="26796" y="8392"/>
                  </a:cubicBezTo>
                  <a:cubicBezTo>
                    <a:pt x="26382" y="8392"/>
                    <a:pt x="25950" y="8215"/>
                    <a:pt x="25517" y="8037"/>
                  </a:cubicBezTo>
                  <a:lnTo>
                    <a:pt x="25517" y="8053"/>
                  </a:lnTo>
                  <a:lnTo>
                    <a:pt x="25502" y="8037"/>
                  </a:lnTo>
                  <a:lnTo>
                    <a:pt x="25502" y="8037"/>
                  </a:lnTo>
                  <a:cubicBezTo>
                    <a:pt x="25507" y="8048"/>
                    <a:pt x="25517" y="8053"/>
                    <a:pt x="25517" y="8053"/>
                  </a:cubicBezTo>
                  <a:cubicBezTo>
                    <a:pt x="25254" y="7951"/>
                    <a:pt x="25066" y="7774"/>
                    <a:pt x="24964" y="7511"/>
                  </a:cubicBezTo>
                  <a:cubicBezTo>
                    <a:pt x="24674" y="7516"/>
                    <a:pt x="24389" y="7516"/>
                    <a:pt x="24099" y="7516"/>
                  </a:cubicBezTo>
                  <a:cubicBezTo>
                    <a:pt x="24072" y="7489"/>
                    <a:pt x="24040" y="7467"/>
                    <a:pt x="24014" y="7452"/>
                  </a:cubicBezTo>
                  <a:cubicBezTo>
                    <a:pt x="23954" y="7415"/>
                    <a:pt x="23890" y="7388"/>
                    <a:pt x="23826" y="7376"/>
                  </a:cubicBezTo>
                  <a:cubicBezTo>
                    <a:pt x="23793" y="7371"/>
                    <a:pt x="23761" y="7366"/>
                    <a:pt x="23729" y="7366"/>
                  </a:cubicBezTo>
                  <a:cubicBezTo>
                    <a:pt x="23713" y="7365"/>
                    <a:pt x="23698" y="7364"/>
                    <a:pt x="23682" y="7364"/>
                  </a:cubicBezTo>
                  <a:cubicBezTo>
                    <a:pt x="23457" y="7364"/>
                    <a:pt x="23220" y="7449"/>
                    <a:pt x="22997" y="7449"/>
                  </a:cubicBezTo>
                  <a:cubicBezTo>
                    <a:pt x="22843" y="7449"/>
                    <a:pt x="22696" y="7409"/>
                    <a:pt x="22563" y="7274"/>
                  </a:cubicBezTo>
                  <a:cubicBezTo>
                    <a:pt x="20554" y="6706"/>
                    <a:pt x="18450" y="6887"/>
                    <a:pt x="16430" y="6431"/>
                  </a:cubicBezTo>
                  <a:lnTo>
                    <a:pt x="16430" y="6431"/>
                  </a:lnTo>
                  <a:cubicBezTo>
                    <a:pt x="16433" y="6433"/>
                    <a:pt x="16434" y="6437"/>
                    <a:pt x="16439" y="6441"/>
                  </a:cubicBezTo>
                  <a:cubicBezTo>
                    <a:pt x="16372" y="6451"/>
                    <a:pt x="16308" y="6457"/>
                    <a:pt x="16247" y="6457"/>
                  </a:cubicBezTo>
                  <a:cubicBezTo>
                    <a:pt x="15857" y="6457"/>
                    <a:pt x="15572" y="6253"/>
                    <a:pt x="15358" y="5910"/>
                  </a:cubicBezTo>
                  <a:cubicBezTo>
                    <a:pt x="15182" y="5900"/>
                    <a:pt x="15090" y="5808"/>
                    <a:pt x="15085" y="5630"/>
                  </a:cubicBezTo>
                  <a:cubicBezTo>
                    <a:pt x="14526" y="4997"/>
                    <a:pt x="14800" y="4212"/>
                    <a:pt x="14870" y="3540"/>
                  </a:cubicBezTo>
                  <a:cubicBezTo>
                    <a:pt x="14929" y="2972"/>
                    <a:pt x="14719" y="2451"/>
                    <a:pt x="14816" y="1908"/>
                  </a:cubicBezTo>
                  <a:lnTo>
                    <a:pt x="14816" y="1908"/>
                  </a:lnTo>
                  <a:cubicBezTo>
                    <a:pt x="14723" y="1932"/>
                    <a:pt x="14634" y="1945"/>
                    <a:pt x="14550" y="1945"/>
                  </a:cubicBezTo>
                  <a:cubicBezTo>
                    <a:pt x="14339" y="1945"/>
                    <a:pt x="14160" y="1860"/>
                    <a:pt x="14021" y="1645"/>
                  </a:cubicBezTo>
                  <a:cubicBezTo>
                    <a:pt x="13979" y="1649"/>
                    <a:pt x="13937" y="1651"/>
                    <a:pt x="13897" y="1651"/>
                  </a:cubicBezTo>
                  <a:cubicBezTo>
                    <a:pt x="13210" y="1651"/>
                    <a:pt x="12840" y="1035"/>
                    <a:pt x="12313" y="736"/>
                  </a:cubicBezTo>
                  <a:cubicBezTo>
                    <a:pt x="11996" y="549"/>
                    <a:pt x="11706" y="441"/>
                    <a:pt x="11453" y="403"/>
                  </a:cubicBezTo>
                  <a:cubicBezTo>
                    <a:pt x="11211" y="264"/>
                    <a:pt x="10970" y="140"/>
                    <a:pt x="10722" y="27"/>
                  </a:cubicBezTo>
                  <a:cubicBezTo>
                    <a:pt x="10707" y="16"/>
                    <a:pt x="10690" y="6"/>
                    <a:pt x="1066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4"/>
            <p:cNvSpPr/>
            <p:nvPr/>
          </p:nvSpPr>
          <p:spPr>
            <a:xfrm>
              <a:off x="3038687" y="1711995"/>
              <a:ext cx="212" cy="137"/>
            </a:xfrm>
            <a:custGeom>
              <a:avLst/>
              <a:gdLst/>
              <a:ahLst/>
              <a:cxnLst/>
              <a:rect l="l" t="t" r="r" b="b"/>
              <a:pathLst>
                <a:path w="17" h="11" extrusionOk="0">
                  <a:moveTo>
                    <a:pt x="1" y="1"/>
                  </a:moveTo>
                  <a:cubicBezTo>
                    <a:pt x="1" y="1"/>
                    <a:pt x="6" y="6"/>
                    <a:pt x="16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4"/>
            <p:cNvSpPr/>
            <p:nvPr/>
          </p:nvSpPr>
          <p:spPr>
            <a:xfrm>
              <a:off x="3457549" y="1534680"/>
              <a:ext cx="691546" cy="418288"/>
            </a:xfrm>
            <a:custGeom>
              <a:avLst/>
              <a:gdLst/>
              <a:ahLst/>
              <a:cxnLst/>
              <a:rect l="l" t="t" r="r" b="b"/>
              <a:pathLst>
                <a:path w="55479" h="33557" extrusionOk="0">
                  <a:moveTo>
                    <a:pt x="920" y="1"/>
                  </a:moveTo>
                  <a:lnTo>
                    <a:pt x="920" y="16"/>
                  </a:lnTo>
                  <a:cubicBezTo>
                    <a:pt x="715" y="2014"/>
                    <a:pt x="0" y="3986"/>
                    <a:pt x="253" y="6006"/>
                  </a:cubicBezTo>
                  <a:cubicBezTo>
                    <a:pt x="425" y="6479"/>
                    <a:pt x="662" y="6956"/>
                    <a:pt x="774" y="7452"/>
                  </a:cubicBezTo>
                  <a:cubicBezTo>
                    <a:pt x="1215" y="7774"/>
                    <a:pt x="1145" y="8101"/>
                    <a:pt x="801" y="8429"/>
                  </a:cubicBezTo>
                  <a:cubicBezTo>
                    <a:pt x="747" y="8885"/>
                    <a:pt x="689" y="9326"/>
                    <a:pt x="940" y="9761"/>
                  </a:cubicBezTo>
                  <a:cubicBezTo>
                    <a:pt x="952" y="9772"/>
                    <a:pt x="962" y="9788"/>
                    <a:pt x="973" y="9805"/>
                  </a:cubicBezTo>
                  <a:cubicBezTo>
                    <a:pt x="1134" y="9922"/>
                    <a:pt x="1247" y="10073"/>
                    <a:pt x="1306" y="10256"/>
                  </a:cubicBezTo>
                  <a:cubicBezTo>
                    <a:pt x="1441" y="10400"/>
                    <a:pt x="1585" y="10534"/>
                    <a:pt x="1736" y="10670"/>
                  </a:cubicBezTo>
                  <a:cubicBezTo>
                    <a:pt x="2316" y="11169"/>
                    <a:pt x="2778" y="11647"/>
                    <a:pt x="3047" y="12378"/>
                  </a:cubicBezTo>
                  <a:cubicBezTo>
                    <a:pt x="3288" y="13028"/>
                    <a:pt x="3439" y="13758"/>
                    <a:pt x="3895" y="14285"/>
                  </a:cubicBezTo>
                  <a:cubicBezTo>
                    <a:pt x="3997" y="14441"/>
                    <a:pt x="4153" y="14558"/>
                    <a:pt x="4438" y="14747"/>
                  </a:cubicBezTo>
                  <a:cubicBezTo>
                    <a:pt x="4798" y="15004"/>
                    <a:pt x="5158" y="15240"/>
                    <a:pt x="5400" y="15547"/>
                  </a:cubicBezTo>
                  <a:cubicBezTo>
                    <a:pt x="5443" y="15569"/>
                    <a:pt x="5480" y="15590"/>
                    <a:pt x="5517" y="15612"/>
                  </a:cubicBezTo>
                  <a:cubicBezTo>
                    <a:pt x="5631" y="15671"/>
                    <a:pt x="5738" y="15741"/>
                    <a:pt x="5835" y="15810"/>
                  </a:cubicBezTo>
                  <a:cubicBezTo>
                    <a:pt x="5943" y="16078"/>
                    <a:pt x="5980" y="16363"/>
                    <a:pt x="5948" y="16681"/>
                  </a:cubicBezTo>
                  <a:cubicBezTo>
                    <a:pt x="5878" y="16745"/>
                    <a:pt x="5787" y="16809"/>
                    <a:pt x="5673" y="16874"/>
                  </a:cubicBezTo>
                  <a:cubicBezTo>
                    <a:pt x="5749" y="16638"/>
                    <a:pt x="5749" y="16450"/>
                    <a:pt x="5700" y="16299"/>
                  </a:cubicBezTo>
                  <a:lnTo>
                    <a:pt x="5700" y="16299"/>
                  </a:lnTo>
                  <a:cubicBezTo>
                    <a:pt x="5711" y="16401"/>
                    <a:pt x="5711" y="16504"/>
                    <a:pt x="5700" y="16621"/>
                  </a:cubicBezTo>
                  <a:cubicBezTo>
                    <a:pt x="5690" y="16740"/>
                    <a:pt x="5673" y="16852"/>
                    <a:pt x="5653" y="16971"/>
                  </a:cubicBezTo>
                  <a:cubicBezTo>
                    <a:pt x="5690" y="17142"/>
                    <a:pt x="5700" y="17298"/>
                    <a:pt x="5550" y="17379"/>
                  </a:cubicBezTo>
                  <a:cubicBezTo>
                    <a:pt x="5363" y="18061"/>
                    <a:pt x="5051" y="18716"/>
                    <a:pt x="4895" y="19398"/>
                  </a:cubicBezTo>
                  <a:cubicBezTo>
                    <a:pt x="4803" y="19792"/>
                    <a:pt x="4739" y="20189"/>
                    <a:pt x="4728" y="20591"/>
                  </a:cubicBezTo>
                  <a:cubicBezTo>
                    <a:pt x="4744" y="20662"/>
                    <a:pt x="4766" y="20726"/>
                    <a:pt x="4798" y="20796"/>
                  </a:cubicBezTo>
                  <a:cubicBezTo>
                    <a:pt x="4771" y="20752"/>
                    <a:pt x="4750" y="20715"/>
                    <a:pt x="4728" y="20672"/>
                  </a:cubicBezTo>
                  <a:lnTo>
                    <a:pt x="4728" y="20710"/>
                  </a:lnTo>
                  <a:cubicBezTo>
                    <a:pt x="4728" y="20855"/>
                    <a:pt x="4674" y="21005"/>
                    <a:pt x="4535" y="21075"/>
                  </a:cubicBezTo>
                  <a:cubicBezTo>
                    <a:pt x="4314" y="21188"/>
                    <a:pt x="3950" y="21446"/>
                    <a:pt x="3766" y="21741"/>
                  </a:cubicBezTo>
                  <a:lnTo>
                    <a:pt x="3766" y="22386"/>
                  </a:lnTo>
                  <a:cubicBezTo>
                    <a:pt x="3794" y="22418"/>
                    <a:pt x="3826" y="22450"/>
                    <a:pt x="3863" y="22482"/>
                  </a:cubicBezTo>
                  <a:cubicBezTo>
                    <a:pt x="4071" y="22657"/>
                    <a:pt x="4303" y="22717"/>
                    <a:pt x="4542" y="22717"/>
                  </a:cubicBezTo>
                  <a:cubicBezTo>
                    <a:pt x="4804" y="22717"/>
                    <a:pt x="5074" y="22644"/>
                    <a:pt x="5330" y="22569"/>
                  </a:cubicBezTo>
                  <a:cubicBezTo>
                    <a:pt x="5552" y="22507"/>
                    <a:pt x="5808" y="22434"/>
                    <a:pt x="6052" y="22434"/>
                  </a:cubicBezTo>
                  <a:cubicBezTo>
                    <a:pt x="6062" y="22434"/>
                    <a:pt x="6072" y="22435"/>
                    <a:pt x="6082" y="22435"/>
                  </a:cubicBezTo>
                  <a:cubicBezTo>
                    <a:pt x="6141" y="22370"/>
                    <a:pt x="6201" y="22311"/>
                    <a:pt x="6276" y="22230"/>
                  </a:cubicBezTo>
                  <a:cubicBezTo>
                    <a:pt x="6399" y="22289"/>
                    <a:pt x="6555" y="22311"/>
                    <a:pt x="6598" y="22391"/>
                  </a:cubicBezTo>
                  <a:cubicBezTo>
                    <a:pt x="6640" y="22467"/>
                    <a:pt x="6620" y="22557"/>
                    <a:pt x="6523" y="22569"/>
                  </a:cubicBezTo>
                  <a:cubicBezTo>
                    <a:pt x="6544" y="22584"/>
                    <a:pt x="6571" y="22596"/>
                    <a:pt x="6593" y="22611"/>
                  </a:cubicBezTo>
                  <a:cubicBezTo>
                    <a:pt x="7592" y="23466"/>
                    <a:pt x="7377" y="25110"/>
                    <a:pt x="7382" y="26281"/>
                  </a:cubicBezTo>
                  <a:cubicBezTo>
                    <a:pt x="7382" y="27533"/>
                    <a:pt x="7694" y="28810"/>
                    <a:pt x="8167" y="29971"/>
                  </a:cubicBezTo>
                  <a:cubicBezTo>
                    <a:pt x="8430" y="30610"/>
                    <a:pt x="8757" y="31352"/>
                    <a:pt x="9311" y="31798"/>
                  </a:cubicBezTo>
                  <a:cubicBezTo>
                    <a:pt x="9595" y="32027"/>
                    <a:pt x="9884" y="32102"/>
                    <a:pt x="10178" y="32102"/>
                  </a:cubicBezTo>
                  <a:cubicBezTo>
                    <a:pt x="10256" y="32102"/>
                    <a:pt x="10333" y="32097"/>
                    <a:pt x="10412" y="32088"/>
                  </a:cubicBezTo>
                  <a:cubicBezTo>
                    <a:pt x="10717" y="31828"/>
                    <a:pt x="11035" y="31750"/>
                    <a:pt x="11353" y="31750"/>
                  </a:cubicBezTo>
                  <a:cubicBezTo>
                    <a:pt x="11832" y="31750"/>
                    <a:pt x="12311" y="31927"/>
                    <a:pt x="12749" y="31927"/>
                  </a:cubicBezTo>
                  <a:cubicBezTo>
                    <a:pt x="12842" y="31927"/>
                    <a:pt x="12933" y="31919"/>
                    <a:pt x="13023" y="31900"/>
                  </a:cubicBezTo>
                  <a:lnTo>
                    <a:pt x="13023" y="31900"/>
                  </a:lnTo>
                  <a:cubicBezTo>
                    <a:pt x="13002" y="31916"/>
                    <a:pt x="12975" y="31927"/>
                    <a:pt x="12948" y="31944"/>
                  </a:cubicBezTo>
                  <a:cubicBezTo>
                    <a:pt x="13028" y="31944"/>
                    <a:pt x="13114" y="31944"/>
                    <a:pt x="13195" y="31937"/>
                  </a:cubicBezTo>
                  <a:lnTo>
                    <a:pt x="13233" y="31937"/>
                  </a:lnTo>
                  <a:cubicBezTo>
                    <a:pt x="13206" y="31922"/>
                    <a:pt x="13184" y="31905"/>
                    <a:pt x="13163" y="31884"/>
                  </a:cubicBezTo>
                  <a:lnTo>
                    <a:pt x="13163" y="31884"/>
                  </a:lnTo>
                  <a:cubicBezTo>
                    <a:pt x="13208" y="31888"/>
                    <a:pt x="13253" y="31889"/>
                    <a:pt x="13299" y="31889"/>
                  </a:cubicBezTo>
                  <a:cubicBezTo>
                    <a:pt x="13578" y="31889"/>
                    <a:pt x="13865" y="31836"/>
                    <a:pt x="14144" y="31836"/>
                  </a:cubicBezTo>
                  <a:cubicBezTo>
                    <a:pt x="14410" y="31836"/>
                    <a:pt x="14669" y="31884"/>
                    <a:pt x="14909" y="32072"/>
                  </a:cubicBezTo>
                  <a:cubicBezTo>
                    <a:pt x="15161" y="32122"/>
                    <a:pt x="15414" y="32163"/>
                    <a:pt x="15655" y="32163"/>
                  </a:cubicBezTo>
                  <a:cubicBezTo>
                    <a:pt x="16063" y="32163"/>
                    <a:pt x="16437" y="32047"/>
                    <a:pt x="16714" y="31659"/>
                  </a:cubicBezTo>
                  <a:cubicBezTo>
                    <a:pt x="16843" y="31476"/>
                    <a:pt x="16977" y="31374"/>
                    <a:pt x="17106" y="31331"/>
                  </a:cubicBezTo>
                  <a:cubicBezTo>
                    <a:pt x="17240" y="31207"/>
                    <a:pt x="17353" y="31143"/>
                    <a:pt x="17455" y="31126"/>
                  </a:cubicBezTo>
                  <a:cubicBezTo>
                    <a:pt x="17515" y="31138"/>
                    <a:pt x="17573" y="31153"/>
                    <a:pt x="17632" y="31170"/>
                  </a:cubicBezTo>
                  <a:cubicBezTo>
                    <a:pt x="17740" y="31245"/>
                    <a:pt x="17820" y="31406"/>
                    <a:pt x="17879" y="31653"/>
                  </a:cubicBezTo>
                  <a:cubicBezTo>
                    <a:pt x="18148" y="31927"/>
                    <a:pt x="18390" y="32298"/>
                    <a:pt x="18583" y="32566"/>
                  </a:cubicBezTo>
                  <a:cubicBezTo>
                    <a:pt x="18611" y="32604"/>
                    <a:pt x="18631" y="32641"/>
                    <a:pt x="18658" y="32673"/>
                  </a:cubicBezTo>
                  <a:cubicBezTo>
                    <a:pt x="19030" y="32078"/>
                    <a:pt x="18981" y="31379"/>
                    <a:pt x="19050" y="30707"/>
                  </a:cubicBezTo>
                  <a:cubicBezTo>
                    <a:pt x="19117" y="30050"/>
                    <a:pt x="19379" y="29722"/>
                    <a:pt x="19993" y="29722"/>
                  </a:cubicBezTo>
                  <a:cubicBezTo>
                    <a:pt x="20077" y="29722"/>
                    <a:pt x="20167" y="29728"/>
                    <a:pt x="20265" y="29740"/>
                  </a:cubicBezTo>
                  <a:cubicBezTo>
                    <a:pt x="24272" y="30246"/>
                    <a:pt x="28280" y="30707"/>
                    <a:pt x="32288" y="31185"/>
                  </a:cubicBezTo>
                  <a:cubicBezTo>
                    <a:pt x="36424" y="31679"/>
                    <a:pt x="40561" y="32185"/>
                    <a:pt x="44703" y="32668"/>
                  </a:cubicBezTo>
                  <a:cubicBezTo>
                    <a:pt x="47212" y="32963"/>
                    <a:pt x="49731" y="33211"/>
                    <a:pt x="52240" y="33533"/>
                  </a:cubicBezTo>
                  <a:cubicBezTo>
                    <a:pt x="52364" y="33548"/>
                    <a:pt x="52476" y="33557"/>
                    <a:pt x="52576" y="33557"/>
                  </a:cubicBezTo>
                  <a:cubicBezTo>
                    <a:pt x="52696" y="33557"/>
                    <a:pt x="52799" y="33544"/>
                    <a:pt x="52885" y="33511"/>
                  </a:cubicBezTo>
                  <a:cubicBezTo>
                    <a:pt x="52917" y="33528"/>
                    <a:pt x="52944" y="33538"/>
                    <a:pt x="52976" y="33555"/>
                  </a:cubicBezTo>
                  <a:cubicBezTo>
                    <a:pt x="52976" y="33523"/>
                    <a:pt x="52981" y="33491"/>
                    <a:pt x="52981" y="33459"/>
                  </a:cubicBezTo>
                  <a:cubicBezTo>
                    <a:pt x="53137" y="33355"/>
                    <a:pt x="53217" y="33146"/>
                    <a:pt x="53234" y="32782"/>
                  </a:cubicBezTo>
                  <a:cubicBezTo>
                    <a:pt x="53261" y="32276"/>
                    <a:pt x="53341" y="31771"/>
                    <a:pt x="53460" y="31272"/>
                  </a:cubicBezTo>
                  <a:cubicBezTo>
                    <a:pt x="53519" y="30848"/>
                    <a:pt x="53594" y="30422"/>
                    <a:pt x="53616" y="29993"/>
                  </a:cubicBezTo>
                  <a:cubicBezTo>
                    <a:pt x="53626" y="29762"/>
                    <a:pt x="53631" y="29536"/>
                    <a:pt x="53653" y="29311"/>
                  </a:cubicBezTo>
                  <a:lnTo>
                    <a:pt x="53653" y="29311"/>
                  </a:lnTo>
                  <a:cubicBezTo>
                    <a:pt x="53648" y="29316"/>
                    <a:pt x="53642" y="29326"/>
                    <a:pt x="53631" y="29333"/>
                  </a:cubicBezTo>
                  <a:cubicBezTo>
                    <a:pt x="53728" y="28714"/>
                    <a:pt x="53809" y="28161"/>
                    <a:pt x="53889" y="27635"/>
                  </a:cubicBezTo>
                  <a:lnTo>
                    <a:pt x="53889" y="27275"/>
                  </a:lnTo>
                  <a:cubicBezTo>
                    <a:pt x="53921" y="27226"/>
                    <a:pt x="53948" y="27183"/>
                    <a:pt x="53986" y="27141"/>
                  </a:cubicBezTo>
                  <a:cubicBezTo>
                    <a:pt x="53970" y="27114"/>
                    <a:pt x="53959" y="27087"/>
                    <a:pt x="53943" y="27060"/>
                  </a:cubicBezTo>
                  <a:cubicBezTo>
                    <a:pt x="53954" y="27049"/>
                    <a:pt x="53964" y="27038"/>
                    <a:pt x="53976" y="27033"/>
                  </a:cubicBezTo>
                  <a:cubicBezTo>
                    <a:pt x="54055" y="26506"/>
                    <a:pt x="54132" y="26013"/>
                    <a:pt x="54201" y="25512"/>
                  </a:cubicBezTo>
                  <a:cubicBezTo>
                    <a:pt x="54190" y="25195"/>
                    <a:pt x="54260" y="24890"/>
                    <a:pt x="54335" y="24578"/>
                  </a:cubicBezTo>
                  <a:cubicBezTo>
                    <a:pt x="54362" y="24465"/>
                    <a:pt x="54395" y="24352"/>
                    <a:pt x="54422" y="24233"/>
                  </a:cubicBezTo>
                  <a:cubicBezTo>
                    <a:pt x="54454" y="24104"/>
                    <a:pt x="54480" y="23970"/>
                    <a:pt x="54502" y="23836"/>
                  </a:cubicBezTo>
                  <a:cubicBezTo>
                    <a:pt x="54502" y="23821"/>
                    <a:pt x="54507" y="23804"/>
                    <a:pt x="54507" y="23789"/>
                  </a:cubicBezTo>
                  <a:cubicBezTo>
                    <a:pt x="54544" y="23536"/>
                    <a:pt x="54544" y="23278"/>
                    <a:pt x="54480" y="23015"/>
                  </a:cubicBezTo>
                  <a:cubicBezTo>
                    <a:pt x="54330" y="21134"/>
                    <a:pt x="54260" y="19264"/>
                    <a:pt x="55012" y="17476"/>
                  </a:cubicBezTo>
                  <a:lnTo>
                    <a:pt x="55012" y="16078"/>
                  </a:lnTo>
                  <a:cubicBezTo>
                    <a:pt x="54658" y="15864"/>
                    <a:pt x="54802" y="15520"/>
                    <a:pt x="54824" y="15235"/>
                  </a:cubicBezTo>
                  <a:cubicBezTo>
                    <a:pt x="55012" y="12711"/>
                    <a:pt x="55178" y="10186"/>
                    <a:pt x="55447" y="7666"/>
                  </a:cubicBezTo>
                  <a:cubicBezTo>
                    <a:pt x="55479" y="7343"/>
                    <a:pt x="55469" y="7124"/>
                    <a:pt x="55377" y="6973"/>
                  </a:cubicBezTo>
                  <a:cubicBezTo>
                    <a:pt x="53701" y="6877"/>
                    <a:pt x="52042" y="6785"/>
                    <a:pt x="50408" y="6737"/>
                  </a:cubicBezTo>
                  <a:cubicBezTo>
                    <a:pt x="41303" y="6473"/>
                    <a:pt x="31745" y="5082"/>
                    <a:pt x="22821" y="3304"/>
                  </a:cubicBezTo>
                  <a:cubicBezTo>
                    <a:pt x="20377" y="2820"/>
                    <a:pt x="17986" y="2111"/>
                    <a:pt x="15548" y="1601"/>
                  </a:cubicBezTo>
                  <a:lnTo>
                    <a:pt x="15548" y="1601"/>
                  </a:lnTo>
                  <a:cubicBezTo>
                    <a:pt x="15549" y="1601"/>
                    <a:pt x="15549" y="1601"/>
                    <a:pt x="15549" y="1601"/>
                  </a:cubicBezTo>
                  <a:cubicBezTo>
                    <a:pt x="15525" y="1601"/>
                    <a:pt x="12773" y="1212"/>
                    <a:pt x="13187" y="1212"/>
                  </a:cubicBezTo>
                  <a:cubicBezTo>
                    <a:pt x="13258" y="1212"/>
                    <a:pt x="13425" y="1224"/>
                    <a:pt x="13716" y="1251"/>
                  </a:cubicBezTo>
                  <a:cubicBezTo>
                    <a:pt x="12899" y="1171"/>
                    <a:pt x="12088" y="1096"/>
                    <a:pt x="11272" y="1037"/>
                  </a:cubicBezTo>
                  <a:cubicBezTo>
                    <a:pt x="7914" y="779"/>
                    <a:pt x="4304" y="698"/>
                    <a:pt x="920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4"/>
            <p:cNvSpPr/>
            <p:nvPr/>
          </p:nvSpPr>
          <p:spPr>
            <a:xfrm>
              <a:off x="4096056" y="2123091"/>
              <a:ext cx="554618" cy="281260"/>
            </a:xfrm>
            <a:custGeom>
              <a:avLst/>
              <a:gdLst/>
              <a:ahLst/>
              <a:cxnLst/>
              <a:rect l="l" t="t" r="r" b="b"/>
              <a:pathLst>
                <a:path w="44494" h="22564" extrusionOk="0">
                  <a:moveTo>
                    <a:pt x="1425" y="0"/>
                  </a:moveTo>
                  <a:cubicBezTo>
                    <a:pt x="1418" y="38"/>
                    <a:pt x="1418" y="75"/>
                    <a:pt x="1413" y="107"/>
                  </a:cubicBezTo>
                  <a:cubicBezTo>
                    <a:pt x="1403" y="263"/>
                    <a:pt x="1393" y="424"/>
                    <a:pt x="1381" y="580"/>
                  </a:cubicBezTo>
                  <a:cubicBezTo>
                    <a:pt x="1199" y="720"/>
                    <a:pt x="1102" y="978"/>
                    <a:pt x="1070" y="1435"/>
                  </a:cubicBezTo>
                  <a:cubicBezTo>
                    <a:pt x="818" y="5335"/>
                    <a:pt x="484" y="9236"/>
                    <a:pt x="129" y="13129"/>
                  </a:cubicBezTo>
                  <a:cubicBezTo>
                    <a:pt x="114" y="13291"/>
                    <a:pt x="119" y="13420"/>
                    <a:pt x="129" y="13533"/>
                  </a:cubicBezTo>
                  <a:cubicBezTo>
                    <a:pt x="92" y="13613"/>
                    <a:pt x="49" y="13684"/>
                    <a:pt x="0" y="13753"/>
                  </a:cubicBezTo>
                  <a:cubicBezTo>
                    <a:pt x="71" y="13759"/>
                    <a:pt x="141" y="13764"/>
                    <a:pt x="205" y="13774"/>
                  </a:cubicBezTo>
                  <a:cubicBezTo>
                    <a:pt x="322" y="13979"/>
                    <a:pt x="560" y="14054"/>
                    <a:pt x="957" y="14081"/>
                  </a:cubicBezTo>
                  <a:cubicBezTo>
                    <a:pt x="3707" y="14280"/>
                    <a:pt x="6447" y="14586"/>
                    <a:pt x="9198" y="14748"/>
                  </a:cubicBezTo>
                  <a:cubicBezTo>
                    <a:pt x="10133" y="14800"/>
                    <a:pt x="10282" y="15182"/>
                    <a:pt x="10218" y="15972"/>
                  </a:cubicBezTo>
                  <a:cubicBezTo>
                    <a:pt x="10106" y="17433"/>
                    <a:pt x="10084" y="18906"/>
                    <a:pt x="9967" y="20366"/>
                  </a:cubicBezTo>
                  <a:cubicBezTo>
                    <a:pt x="9934" y="20780"/>
                    <a:pt x="9960" y="21070"/>
                    <a:pt x="10121" y="21259"/>
                  </a:cubicBezTo>
                  <a:cubicBezTo>
                    <a:pt x="10116" y="21296"/>
                    <a:pt x="10116" y="21333"/>
                    <a:pt x="10111" y="21371"/>
                  </a:cubicBezTo>
                  <a:cubicBezTo>
                    <a:pt x="10143" y="21360"/>
                    <a:pt x="10175" y="21349"/>
                    <a:pt x="10208" y="21339"/>
                  </a:cubicBezTo>
                  <a:cubicBezTo>
                    <a:pt x="10369" y="21462"/>
                    <a:pt x="10622" y="21527"/>
                    <a:pt x="11008" y="21537"/>
                  </a:cubicBezTo>
                  <a:cubicBezTo>
                    <a:pt x="21720" y="21844"/>
                    <a:pt x="32438" y="22204"/>
                    <a:pt x="43150" y="22553"/>
                  </a:cubicBezTo>
                  <a:cubicBezTo>
                    <a:pt x="43282" y="22558"/>
                    <a:pt x="43414" y="22563"/>
                    <a:pt x="43539" y="22563"/>
                  </a:cubicBezTo>
                  <a:cubicBezTo>
                    <a:pt x="43847" y="22563"/>
                    <a:pt x="44118" y="22530"/>
                    <a:pt x="44278" y="22370"/>
                  </a:cubicBezTo>
                  <a:cubicBezTo>
                    <a:pt x="44434" y="22219"/>
                    <a:pt x="44494" y="21961"/>
                    <a:pt x="44392" y="21505"/>
                  </a:cubicBezTo>
                  <a:cubicBezTo>
                    <a:pt x="44236" y="21484"/>
                    <a:pt x="44149" y="21388"/>
                    <a:pt x="44122" y="21237"/>
                  </a:cubicBezTo>
                  <a:cubicBezTo>
                    <a:pt x="43891" y="21130"/>
                    <a:pt x="43779" y="20962"/>
                    <a:pt x="43849" y="20699"/>
                  </a:cubicBezTo>
                  <a:cubicBezTo>
                    <a:pt x="43289" y="20441"/>
                    <a:pt x="43440" y="19749"/>
                    <a:pt x="43064" y="19372"/>
                  </a:cubicBezTo>
                  <a:cubicBezTo>
                    <a:pt x="42870" y="19313"/>
                    <a:pt x="42741" y="19211"/>
                    <a:pt x="42656" y="19082"/>
                  </a:cubicBezTo>
                  <a:cubicBezTo>
                    <a:pt x="42607" y="19007"/>
                    <a:pt x="42575" y="18921"/>
                    <a:pt x="42554" y="18824"/>
                  </a:cubicBezTo>
                  <a:cubicBezTo>
                    <a:pt x="42543" y="18802"/>
                    <a:pt x="42527" y="18782"/>
                    <a:pt x="42516" y="18755"/>
                  </a:cubicBezTo>
                  <a:cubicBezTo>
                    <a:pt x="42468" y="18636"/>
                    <a:pt x="42431" y="18512"/>
                    <a:pt x="42387" y="18390"/>
                  </a:cubicBezTo>
                  <a:cubicBezTo>
                    <a:pt x="42103" y="18046"/>
                    <a:pt x="42017" y="17674"/>
                    <a:pt x="42032" y="17294"/>
                  </a:cubicBezTo>
                  <a:cubicBezTo>
                    <a:pt x="41781" y="16364"/>
                    <a:pt x="41603" y="15413"/>
                    <a:pt x="41426" y="14463"/>
                  </a:cubicBezTo>
                  <a:cubicBezTo>
                    <a:pt x="41055" y="14446"/>
                    <a:pt x="41179" y="14081"/>
                    <a:pt x="41265" y="13898"/>
                  </a:cubicBezTo>
                  <a:cubicBezTo>
                    <a:pt x="41281" y="13871"/>
                    <a:pt x="41286" y="13845"/>
                    <a:pt x="41297" y="13823"/>
                  </a:cubicBezTo>
                  <a:cubicBezTo>
                    <a:pt x="41157" y="13146"/>
                    <a:pt x="40996" y="12480"/>
                    <a:pt x="40787" y="11835"/>
                  </a:cubicBezTo>
                  <a:cubicBezTo>
                    <a:pt x="40717" y="11792"/>
                    <a:pt x="40668" y="11723"/>
                    <a:pt x="40658" y="11615"/>
                  </a:cubicBezTo>
                  <a:cubicBezTo>
                    <a:pt x="40410" y="11384"/>
                    <a:pt x="40395" y="11116"/>
                    <a:pt x="40421" y="10836"/>
                  </a:cubicBezTo>
                  <a:cubicBezTo>
                    <a:pt x="40217" y="10342"/>
                    <a:pt x="40013" y="9853"/>
                    <a:pt x="39815" y="9370"/>
                  </a:cubicBezTo>
                  <a:cubicBezTo>
                    <a:pt x="39416" y="8859"/>
                    <a:pt x="39153" y="8306"/>
                    <a:pt x="39163" y="7661"/>
                  </a:cubicBezTo>
                  <a:cubicBezTo>
                    <a:pt x="38826" y="6700"/>
                    <a:pt x="38557" y="5716"/>
                    <a:pt x="38407" y="4674"/>
                  </a:cubicBezTo>
                  <a:cubicBezTo>
                    <a:pt x="38396" y="4583"/>
                    <a:pt x="38364" y="4394"/>
                    <a:pt x="38364" y="4394"/>
                  </a:cubicBezTo>
                  <a:cubicBezTo>
                    <a:pt x="38364" y="4394"/>
                    <a:pt x="38390" y="4126"/>
                    <a:pt x="38332" y="4126"/>
                  </a:cubicBezTo>
                  <a:cubicBezTo>
                    <a:pt x="38328" y="4098"/>
                    <a:pt x="38309" y="4089"/>
                    <a:pt x="38285" y="4089"/>
                  </a:cubicBezTo>
                  <a:cubicBezTo>
                    <a:pt x="38233" y="4089"/>
                    <a:pt x="38159" y="4131"/>
                    <a:pt x="38159" y="4131"/>
                  </a:cubicBezTo>
                  <a:cubicBezTo>
                    <a:pt x="38159" y="4131"/>
                    <a:pt x="37884" y="4139"/>
                    <a:pt x="37540" y="4139"/>
                  </a:cubicBezTo>
                  <a:cubicBezTo>
                    <a:pt x="37196" y="4139"/>
                    <a:pt x="36784" y="4131"/>
                    <a:pt x="36510" y="4099"/>
                  </a:cubicBezTo>
                  <a:cubicBezTo>
                    <a:pt x="36108" y="3782"/>
                    <a:pt x="35640" y="3578"/>
                    <a:pt x="35151" y="3492"/>
                  </a:cubicBezTo>
                  <a:cubicBezTo>
                    <a:pt x="34980" y="3365"/>
                    <a:pt x="34808" y="3295"/>
                    <a:pt x="34636" y="3295"/>
                  </a:cubicBezTo>
                  <a:cubicBezTo>
                    <a:pt x="34475" y="3295"/>
                    <a:pt x="34313" y="3357"/>
                    <a:pt x="34152" y="3492"/>
                  </a:cubicBezTo>
                  <a:cubicBezTo>
                    <a:pt x="34135" y="3492"/>
                    <a:pt x="34114" y="3498"/>
                    <a:pt x="34098" y="3498"/>
                  </a:cubicBezTo>
                  <a:cubicBezTo>
                    <a:pt x="33991" y="3519"/>
                    <a:pt x="33884" y="3546"/>
                    <a:pt x="33775" y="3583"/>
                  </a:cubicBezTo>
                  <a:cubicBezTo>
                    <a:pt x="33716" y="3583"/>
                    <a:pt x="33668" y="3600"/>
                    <a:pt x="33626" y="3632"/>
                  </a:cubicBezTo>
                  <a:cubicBezTo>
                    <a:pt x="33282" y="3750"/>
                    <a:pt x="32949" y="3890"/>
                    <a:pt x="32572" y="3900"/>
                  </a:cubicBezTo>
                  <a:cubicBezTo>
                    <a:pt x="32558" y="3902"/>
                    <a:pt x="32543" y="3903"/>
                    <a:pt x="32529" y="3903"/>
                  </a:cubicBezTo>
                  <a:cubicBezTo>
                    <a:pt x="32491" y="3903"/>
                    <a:pt x="32454" y="3898"/>
                    <a:pt x="32422" y="3890"/>
                  </a:cubicBezTo>
                  <a:cubicBezTo>
                    <a:pt x="32255" y="3793"/>
                    <a:pt x="32111" y="3665"/>
                    <a:pt x="31965" y="3514"/>
                  </a:cubicBezTo>
                  <a:cubicBezTo>
                    <a:pt x="31836" y="3273"/>
                    <a:pt x="31745" y="2982"/>
                    <a:pt x="31519" y="2832"/>
                  </a:cubicBezTo>
                  <a:cubicBezTo>
                    <a:pt x="31331" y="2706"/>
                    <a:pt x="31143" y="2662"/>
                    <a:pt x="30945" y="2662"/>
                  </a:cubicBezTo>
                  <a:cubicBezTo>
                    <a:pt x="30854" y="2662"/>
                    <a:pt x="30761" y="2671"/>
                    <a:pt x="30665" y="2686"/>
                  </a:cubicBezTo>
                  <a:cubicBezTo>
                    <a:pt x="30628" y="2681"/>
                    <a:pt x="30592" y="2679"/>
                    <a:pt x="30555" y="2679"/>
                  </a:cubicBezTo>
                  <a:cubicBezTo>
                    <a:pt x="30309" y="2679"/>
                    <a:pt x="30070" y="2778"/>
                    <a:pt x="29827" y="2854"/>
                  </a:cubicBezTo>
                  <a:cubicBezTo>
                    <a:pt x="29661" y="2837"/>
                    <a:pt x="29510" y="2757"/>
                    <a:pt x="29429" y="2525"/>
                  </a:cubicBezTo>
                  <a:cubicBezTo>
                    <a:pt x="29344" y="2306"/>
                    <a:pt x="29312" y="2133"/>
                    <a:pt x="29166" y="1934"/>
                  </a:cubicBezTo>
                  <a:cubicBezTo>
                    <a:pt x="28957" y="1644"/>
                    <a:pt x="28543" y="1629"/>
                    <a:pt x="28221" y="1612"/>
                  </a:cubicBezTo>
                  <a:cubicBezTo>
                    <a:pt x="27522" y="1569"/>
                    <a:pt x="26825" y="1413"/>
                    <a:pt x="26126" y="1317"/>
                  </a:cubicBezTo>
                  <a:lnTo>
                    <a:pt x="24046" y="1210"/>
                  </a:lnTo>
                  <a:cubicBezTo>
                    <a:pt x="23415" y="1218"/>
                    <a:pt x="22779" y="1240"/>
                    <a:pt x="22152" y="1240"/>
                  </a:cubicBezTo>
                  <a:cubicBezTo>
                    <a:pt x="21995" y="1240"/>
                    <a:pt x="21838" y="1239"/>
                    <a:pt x="21683" y="1235"/>
                  </a:cubicBezTo>
                  <a:cubicBezTo>
                    <a:pt x="20195" y="1210"/>
                    <a:pt x="18712" y="1042"/>
                    <a:pt x="17224" y="1021"/>
                  </a:cubicBezTo>
                  <a:cubicBezTo>
                    <a:pt x="17202" y="1021"/>
                    <a:pt x="17187" y="1016"/>
                    <a:pt x="17165" y="1016"/>
                  </a:cubicBezTo>
                  <a:cubicBezTo>
                    <a:pt x="15279" y="913"/>
                    <a:pt x="13388" y="811"/>
                    <a:pt x="11497" y="709"/>
                  </a:cubicBezTo>
                  <a:lnTo>
                    <a:pt x="11497" y="720"/>
                  </a:lnTo>
                  <a:cubicBezTo>
                    <a:pt x="10584" y="645"/>
                    <a:pt x="9670" y="559"/>
                    <a:pt x="8762" y="526"/>
                  </a:cubicBezTo>
                  <a:cubicBezTo>
                    <a:pt x="8564" y="473"/>
                    <a:pt x="8387" y="473"/>
                    <a:pt x="8209" y="468"/>
                  </a:cubicBezTo>
                  <a:cubicBezTo>
                    <a:pt x="6216" y="360"/>
                    <a:pt x="4217" y="204"/>
                    <a:pt x="2219" y="183"/>
                  </a:cubicBezTo>
                  <a:cubicBezTo>
                    <a:pt x="1827" y="178"/>
                    <a:pt x="1580" y="124"/>
                    <a:pt x="142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3288062" y="1518526"/>
              <a:ext cx="401535" cy="641748"/>
            </a:xfrm>
            <a:custGeom>
              <a:avLst/>
              <a:gdLst/>
              <a:ahLst/>
              <a:cxnLst/>
              <a:rect l="l" t="t" r="r" b="b"/>
              <a:pathLst>
                <a:path w="32213" h="51484" extrusionOk="0">
                  <a:moveTo>
                    <a:pt x="10203" y="1"/>
                  </a:moveTo>
                  <a:cubicBezTo>
                    <a:pt x="10192" y="12"/>
                    <a:pt x="10181" y="23"/>
                    <a:pt x="10170" y="33"/>
                  </a:cubicBezTo>
                  <a:cubicBezTo>
                    <a:pt x="10197" y="335"/>
                    <a:pt x="10299" y="657"/>
                    <a:pt x="9928" y="829"/>
                  </a:cubicBezTo>
                  <a:cubicBezTo>
                    <a:pt x="9843" y="1129"/>
                    <a:pt x="9746" y="1436"/>
                    <a:pt x="9670" y="1736"/>
                  </a:cubicBezTo>
                  <a:cubicBezTo>
                    <a:pt x="9541" y="2242"/>
                    <a:pt x="9466" y="2757"/>
                    <a:pt x="9617" y="3300"/>
                  </a:cubicBezTo>
                  <a:cubicBezTo>
                    <a:pt x="8725" y="7329"/>
                    <a:pt x="7839" y="11364"/>
                    <a:pt x="6947" y="15393"/>
                  </a:cubicBezTo>
                  <a:cubicBezTo>
                    <a:pt x="6866" y="15752"/>
                    <a:pt x="6930" y="16204"/>
                    <a:pt x="6436" y="16338"/>
                  </a:cubicBezTo>
                  <a:lnTo>
                    <a:pt x="6436" y="17149"/>
                  </a:lnTo>
                  <a:cubicBezTo>
                    <a:pt x="6823" y="17498"/>
                    <a:pt x="6823" y="17848"/>
                    <a:pt x="6436" y="18202"/>
                  </a:cubicBezTo>
                  <a:cubicBezTo>
                    <a:pt x="6431" y="18503"/>
                    <a:pt x="6431" y="18809"/>
                    <a:pt x="6426" y="19110"/>
                  </a:cubicBezTo>
                  <a:cubicBezTo>
                    <a:pt x="6350" y="19169"/>
                    <a:pt x="6270" y="19212"/>
                    <a:pt x="6184" y="19244"/>
                  </a:cubicBezTo>
                  <a:cubicBezTo>
                    <a:pt x="6280" y="19422"/>
                    <a:pt x="6367" y="19610"/>
                    <a:pt x="6458" y="19798"/>
                  </a:cubicBezTo>
                  <a:cubicBezTo>
                    <a:pt x="6506" y="20179"/>
                    <a:pt x="6662" y="20453"/>
                    <a:pt x="6979" y="20566"/>
                  </a:cubicBezTo>
                  <a:cubicBezTo>
                    <a:pt x="7006" y="20593"/>
                    <a:pt x="7033" y="20625"/>
                    <a:pt x="7066" y="20647"/>
                  </a:cubicBezTo>
                  <a:cubicBezTo>
                    <a:pt x="7339" y="20850"/>
                    <a:pt x="7607" y="20952"/>
                    <a:pt x="7785" y="21173"/>
                  </a:cubicBezTo>
                  <a:cubicBezTo>
                    <a:pt x="7780" y="21500"/>
                    <a:pt x="7780" y="21834"/>
                    <a:pt x="7775" y="22162"/>
                  </a:cubicBezTo>
                  <a:cubicBezTo>
                    <a:pt x="7822" y="22113"/>
                    <a:pt x="7860" y="22060"/>
                    <a:pt x="7897" y="22011"/>
                  </a:cubicBezTo>
                  <a:lnTo>
                    <a:pt x="7897" y="22011"/>
                  </a:lnTo>
                  <a:cubicBezTo>
                    <a:pt x="7860" y="22087"/>
                    <a:pt x="7812" y="22162"/>
                    <a:pt x="7763" y="22231"/>
                  </a:cubicBezTo>
                  <a:cubicBezTo>
                    <a:pt x="7758" y="22231"/>
                    <a:pt x="7758" y="22226"/>
                    <a:pt x="7758" y="22226"/>
                  </a:cubicBezTo>
                  <a:cubicBezTo>
                    <a:pt x="7575" y="22306"/>
                    <a:pt x="7452" y="22414"/>
                    <a:pt x="7468" y="22591"/>
                  </a:cubicBezTo>
                  <a:cubicBezTo>
                    <a:pt x="7441" y="22623"/>
                    <a:pt x="7409" y="22655"/>
                    <a:pt x="7382" y="22688"/>
                  </a:cubicBezTo>
                  <a:cubicBezTo>
                    <a:pt x="7378" y="22687"/>
                    <a:pt x="7374" y="22687"/>
                    <a:pt x="7370" y="22687"/>
                  </a:cubicBezTo>
                  <a:cubicBezTo>
                    <a:pt x="7271" y="22687"/>
                    <a:pt x="7230" y="22815"/>
                    <a:pt x="7183" y="22919"/>
                  </a:cubicBezTo>
                  <a:cubicBezTo>
                    <a:pt x="7183" y="22919"/>
                    <a:pt x="7188" y="22925"/>
                    <a:pt x="7195" y="22930"/>
                  </a:cubicBezTo>
                  <a:cubicBezTo>
                    <a:pt x="6904" y="23327"/>
                    <a:pt x="6565" y="23666"/>
                    <a:pt x="6275" y="24053"/>
                  </a:cubicBezTo>
                  <a:cubicBezTo>
                    <a:pt x="5937" y="24510"/>
                    <a:pt x="5680" y="25020"/>
                    <a:pt x="5400" y="25514"/>
                  </a:cubicBezTo>
                  <a:cubicBezTo>
                    <a:pt x="5093" y="26067"/>
                    <a:pt x="4733" y="26411"/>
                    <a:pt x="4223" y="26776"/>
                  </a:cubicBezTo>
                  <a:cubicBezTo>
                    <a:pt x="3954" y="26975"/>
                    <a:pt x="3729" y="27190"/>
                    <a:pt x="3541" y="27463"/>
                  </a:cubicBezTo>
                  <a:cubicBezTo>
                    <a:pt x="3186" y="27969"/>
                    <a:pt x="2987" y="28613"/>
                    <a:pt x="2779" y="29188"/>
                  </a:cubicBezTo>
                  <a:cubicBezTo>
                    <a:pt x="2752" y="29263"/>
                    <a:pt x="2719" y="29345"/>
                    <a:pt x="2687" y="29424"/>
                  </a:cubicBezTo>
                  <a:cubicBezTo>
                    <a:pt x="2467" y="29650"/>
                    <a:pt x="2348" y="29892"/>
                    <a:pt x="2494" y="30193"/>
                  </a:cubicBezTo>
                  <a:cubicBezTo>
                    <a:pt x="2482" y="30354"/>
                    <a:pt x="2509" y="30515"/>
                    <a:pt x="2601" y="30644"/>
                  </a:cubicBezTo>
                  <a:cubicBezTo>
                    <a:pt x="2730" y="30827"/>
                    <a:pt x="3036" y="30887"/>
                    <a:pt x="3230" y="30945"/>
                  </a:cubicBezTo>
                  <a:cubicBezTo>
                    <a:pt x="3262" y="30956"/>
                    <a:pt x="3288" y="30966"/>
                    <a:pt x="3320" y="30977"/>
                  </a:cubicBezTo>
                  <a:cubicBezTo>
                    <a:pt x="3379" y="31170"/>
                    <a:pt x="3439" y="31358"/>
                    <a:pt x="3503" y="31552"/>
                  </a:cubicBezTo>
                  <a:cubicBezTo>
                    <a:pt x="3530" y="31569"/>
                    <a:pt x="3563" y="31579"/>
                    <a:pt x="3595" y="31589"/>
                  </a:cubicBezTo>
                  <a:cubicBezTo>
                    <a:pt x="3563" y="31660"/>
                    <a:pt x="3525" y="31730"/>
                    <a:pt x="3488" y="31799"/>
                  </a:cubicBezTo>
                  <a:cubicBezTo>
                    <a:pt x="3481" y="31730"/>
                    <a:pt x="3476" y="31660"/>
                    <a:pt x="3476" y="31589"/>
                  </a:cubicBezTo>
                  <a:cubicBezTo>
                    <a:pt x="3089" y="31950"/>
                    <a:pt x="3208" y="32390"/>
                    <a:pt x="3245" y="32821"/>
                  </a:cubicBezTo>
                  <a:cubicBezTo>
                    <a:pt x="3208" y="32906"/>
                    <a:pt x="3143" y="32987"/>
                    <a:pt x="3015" y="33062"/>
                  </a:cubicBezTo>
                  <a:cubicBezTo>
                    <a:pt x="2901" y="33121"/>
                    <a:pt x="2789" y="33185"/>
                    <a:pt x="2714" y="33292"/>
                  </a:cubicBezTo>
                  <a:cubicBezTo>
                    <a:pt x="2579" y="33481"/>
                    <a:pt x="2504" y="33669"/>
                    <a:pt x="2456" y="33867"/>
                  </a:cubicBezTo>
                  <a:cubicBezTo>
                    <a:pt x="1812" y="35189"/>
                    <a:pt x="1800" y="36694"/>
                    <a:pt x="1435" y="38090"/>
                  </a:cubicBezTo>
                  <a:cubicBezTo>
                    <a:pt x="882" y="40185"/>
                    <a:pt x="441" y="42318"/>
                    <a:pt x="65" y="44457"/>
                  </a:cubicBezTo>
                  <a:cubicBezTo>
                    <a:pt x="0" y="44822"/>
                    <a:pt x="307" y="45880"/>
                    <a:pt x="307" y="45880"/>
                  </a:cubicBezTo>
                  <a:cubicBezTo>
                    <a:pt x="307" y="45880"/>
                    <a:pt x="774" y="45880"/>
                    <a:pt x="1264" y="45972"/>
                  </a:cubicBezTo>
                  <a:cubicBezTo>
                    <a:pt x="5770" y="46830"/>
                    <a:pt x="10277" y="47695"/>
                    <a:pt x="14780" y="48576"/>
                  </a:cubicBezTo>
                  <a:cubicBezTo>
                    <a:pt x="14812" y="48608"/>
                    <a:pt x="14844" y="48641"/>
                    <a:pt x="14871" y="48679"/>
                  </a:cubicBezTo>
                  <a:cubicBezTo>
                    <a:pt x="14909" y="48652"/>
                    <a:pt x="14946" y="48635"/>
                    <a:pt x="14989" y="48615"/>
                  </a:cubicBezTo>
                  <a:cubicBezTo>
                    <a:pt x="17825" y="49173"/>
                    <a:pt x="20668" y="49731"/>
                    <a:pt x="23498" y="50301"/>
                  </a:cubicBezTo>
                  <a:cubicBezTo>
                    <a:pt x="24626" y="50527"/>
                    <a:pt x="25873" y="50408"/>
                    <a:pt x="26850" y="51209"/>
                  </a:cubicBezTo>
                  <a:lnTo>
                    <a:pt x="26850" y="51214"/>
                  </a:lnTo>
                  <a:lnTo>
                    <a:pt x="26883" y="51214"/>
                  </a:lnTo>
                  <a:cubicBezTo>
                    <a:pt x="26910" y="51214"/>
                    <a:pt x="26937" y="51219"/>
                    <a:pt x="26964" y="51219"/>
                  </a:cubicBezTo>
                  <a:cubicBezTo>
                    <a:pt x="27358" y="51265"/>
                    <a:pt x="27744" y="51436"/>
                    <a:pt x="28141" y="51436"/>
                  </a:cubicBezTo>
                  <a:cubicBezTo>
                    <a:pt x="28301" y="51436"/>
                    <a:pt x="28464" y="51408"/>
                    <a:pt x="28630" y="51333"/>
                  </a:cubicBezTo>
                  <a:cubicBezTo>
                    <a:pt x="28867" y="51416"/>
                    <a:pt x="29065" y="51455"/>
                    <a:pt x="29234" y="51455"/>
                  </a:cubicBezTo>
                  <a:cubicBezTo>
                    <a:pt x="29348" y="51455"/>
                    <a:pt x="29448" y="51437"/>
                    <a:pt x="29537" y="51402"/>
                  </a:cubicBezTo>
                  <a:cubicBezTo>
                    <a:pt x="29558" y="51429"/>
                    <a:pt x="29580" y="51456"/>
                    <a:pt x="29602" y="51483"/>
                  </a:cubicBezTo>
                  <a:cubicBezTo>
                    <a:pt x="29612" y="51445"/>
                    <a:pt x="29617" y="51402"/>
                    <a:pt x="29629" y="51360"/>
                  </a:cubicBezTo>
                  <a:cubicBezTo>
                    <a:pt x="29913" y="51187"/>
                    <a:pt x="30048" y="50790"/>
                    <a:pt x="30118" y="50226"/>
                  </a:cubicBezTo>
                  <a:cubicBezTo>
                    <a:pt x="30773" y="45181"/>
                    <a:pt x="31498" y="40148"/>
                    <a:pt x="32180" y="35109"/>
                  </a:cubicBezTo>
                  <a:cubicBezTo>
                    <a:pt x="32213" y="34877"/>
                    <a:pt x="32148" y="34631"/>
                    <a:pt x="32104" y="34383"/>
                  </a:cubicBezTo>
                  <a:cubicBezTo>
                    <a:pt x="32131" y="34212"/>
                    <a:pt x="32153" y="34034"/>
                    <a:pt x="32180" y="33862"/>
                  </a:cubicBezTo>
                  <a:cubicBezTo>
                    <a:pt x="31987" y="33594"/>
                    <a:pt x="31745" y="33223"/>
                    <a:pt x="31476" y="32949"/>
                  </a:cubicBezTo>
                  <a:cubicBezTo>
                    <a:pt x="31417" y="32702"/>
                    <a:pt x="31337" y="32541"/>
                    <a:pt x="31229" y="32466"/>
                  </a:cubicBezTo>
                  <a:cubicBezTo>
                    <a:pt x="31170" y="32449"/>
                    <a:pt x="31112" y="32434"/>
                    <a:pt x="31052" y="32422"/>
                  </a:cubicBezTo>
                  <a:cubicBezTo>
                    <a:pt x="30950" y="32439"/>
                    <a:pt x="30837" y="32503"/>
                    <a:pt x="30703" y="32627"/>
                  </a:cubicBezTo>
                  <a:cubicBezTo>
                    <a:pt x="30574" y="32670"/>
                    <a:pt x="30440" y="32772"/>
                    <a:pt x="30311" y="32955"/>
                  </a:cubicBezTo>
                  <a:cubicBezTo>
                    <a:pt x="30034" y="33343"/>
                    <a:pt x="29660" y="33459"/>
                    <a:pt x="29252" y="33459"/>
                  </a:cubicBezTo>
                  <a:cubicBezTo>
                    <a:pt x="29011" y="33459"/>
                    <a:pt x="28758" y="33418"/>
                    <a:pt x="28506" y="33368"/>
                  </a:cubicBezTo>
                  <a:cubicBezTo>
                    <a:pt x="28266" y="33180"/>
                    <a:pt x="28007" y="33132"/>
                    <a:pt x="27741" y="33132"/>
                  </a:cubicBezTo>
                  <a:cubicBezTo>
                    <a:pt x="27462" y="33132"/>
                    <a:pt x="27175" y="33185"/>
                    <a:pt x="26896" y="33185"/>
                  </a:cubicBezTo>
                  <a:cubicBezTo>
                    <a:pt x="26850" y="33185"/>
                    <a:pt x="26805" y="33184"/>
                    <a:pt x="26760" y="33180"/>
                  </a:cubicBezTo>
                  <a:lnTo>
                    <a:pt x="26760" y="33180"/>
                  </a:lnTo>
                  <a:cubicBezTo>
                    <a:pt x="26781" y="33201"/>
                    <a:pt x="26803" y="33218"/>
                    <a:pt x="26830" y="33233"/>
                  </a:cubicBezTo>
                  <a:lnTo>
                    <a:pt x="26792" y="33233"/>
                  </a:lnTo>
                  <a:cubicBezTo>
                    <a:pt x="26711" y="33240"/>
                    <a:pt x="26625" y="33240"/>
                    <a:pt x="26545" y="33240"/>
                  </a:cubicBezTo>
                  <a:cubicBezTo>
                    <a:pt x="26572" y="33223"/>
                    <a:pt x="26599" y="33212"/>
                    <a:pt x="26620" y="33196"/>
                  </a:cubicBezTo>
                  <a:lnTo>
                    <a:pt x="26620" y="33196"/>
                  </a:lnTo>
                  <a:cubicBezTo>
                    <a:pt x="26530" y="33215"/>
                    <a:pt x="26439" y="33223"/>
                    <a:pt x="26346" y="33223"/>
                  </a:cubicBezTo>
                  <a:cubicBezTo>
                    <a:pt x="25908" y="33223"/>
                    <a:pt x="25429" y="33046"/>
                    <a:pt x="24950" y="33046"/>
                  </a:cubicBezTo>
                  <a:cubicBezTo>
                    <a:pt x="24632" y="33046"/>
                    <a:pt x="24314" y="33124"/>
                    <a:pt x="24009" y="33384"/>
                  </a:cubicBezTo>
                  <a:cubicBezTo>
                    <a:pt x="23930" y="33393"/>
                    <a:pt x="23853" y="33398"/>
                    <a:pt x="23775" y="33398"/>
                  </a:cubicBezTo>
                  <a:cubicBezTo>
                    <a:pt x="23481" y="33398"/>
                    <a:pt x="23192" y="33323"/>
                    <a:pt x="22908" y="33094"/>
                  </a:cubicBezTo>
                  <a:cubicBezTo>
                    <a:pt x="22354" y="32648"/>
                    <a:pt x="22027" y="31906"/>
                    <a:pt x="21764" y="31267"/>
                  </a:cubicBezTo>
                  <a:cubicBezTo>
                    <a:pt x="21291" y="30106"/>
                    <a:pt x="20979" y="28829"/>
                    <a:pt x="20979" y="27577"/>
                  </a:cubicBezTo>
                  <a:cubicBezTo>
                    <a:pt x="20974" y="26406"/>
                    <a:pt x="21189" y="24762"/>
                    <a:pt x="20190" y="23907"/>
                  </a:cubicBezTo>
                  <a:cubicBezTo>
                    <a:pt x="20168" y="23892"/>
                    <a:pt x="20141" y="23880"/>
                    <a:pt x="20120" y="23865"/>
                  </a:cubicBezTo>
                  <a:cubicBezTo>
                    <a:pt x="20217" y="23853"/>
                    <a:pt x="20237" y="23763"/>
                    <a:pt x="20195" y="23687"/>
                  </a:cubicBezTo>
                  <a:cubicBezTo>
                    <a:pt x="20152" y="23607"/>
                    <a:pt x="19996" y="23585"/>
                    <a:pt x="19873" y="23526"/>
                  </a:cubicBezTo>
                  <a:cubicBezTo>
                    <a:pt x="19798" y="23607"/>
                    <a:pt x="19738" y="23666"/>
                    <a:pt x="19679" y="23731"/>
                  </a:cubicBezTo>
                  <a:cubicBezTo>
                    <a:pt x="19669" y="23731"/>
                    <a:pt x="19659" y="23730"/>
                    <a:pt x="19649" y="23730"/>
                  </a:cubicBezTo>
                  <a:cubicBezTo>
                    <a:pt x="19405" y="23730"/>
                    <a:pt x="19149" y="23803"/>
                    <a:pt x="18927" y="23865"/>
                  </a:cubicBezTo>
                  <a:cubicBezTo>
                    <a:pt x="18671" y="23940"/>
                    <a:pt x="18401" y="24013"/>
                    <a:pt x="18139" y="24013"/>
                  </a:cubicBezTo>
                  <a:cubicBezTo>
                    <a:pt x="17900" y="24013"/>
                    <a:pt x="17668" y="23953"/>
                    <a:pt x="17460" y="23778"/>
                  </a:cubicBezTo>
                  <a:cubicBezTo>
                    <a:pt x="17423" y="23746"/>
                    <a:pt x="17391" y="23714"/>
                    <a:pt x="17363" y="23682"/>
                  </a:cubicBezTo>
                  <a:lnTo>
                    <a:pt x="17363" y="23037"/>
                  </a:lnTo>
                  <a:cubicBezTo>
                    <a:pt x="17547" y="22742"/>
                    <a:pt x="17911" y="22484"/>
                    <a:pt x="18132" y="22371"/>
                  </a:cubicBezTo>
                  <a:cubicBezTo>
                    <a:pt x="18271" y="22301"/>
                    <a:pt x="18325" y="22151"/>
                    <a:pt x="18325" y="22006"/>
                  </a:cubicBezTo>
                  <a:lnTo>
                    <a:pt x="18325" y="21968"/>
                  </a:lnTo>
                  <a:cubicBezTo>
                    <a:pt x="18347" y="22011"/>
                    <a:pt x="18368" y="22048"/>
                    <a:pt x="18395" y="22092"/>
                  </a:cubicBezTo>
                  <a:cubicBezTo>
                    <a:pt x="18363" y="22022"/>
                    <a:pt x="18341" y="21958"/>
                    <a:pt x="18325" y="21887"/>
                  </a:cubicBezTo>
                  <a:cubicBezTo>
                    <a:pt x="18336" y="21485"/>
                    <a:pt x="18400" y="21088"/>
                    <a:pt x="18492" y="20694"/>
                  </a:cubicBezTo>
                  <a:cubicBezTo>
                    <a:pt x="18648" y="20012"/>
                    <a:pt x="18960" y="19357"/>
                    <a:pt x="19147" y="18675"/>
                  </a:cubicBezTo>
                  <a:cubicBezTo>
                    <a:pt x="19297" y="18594"/>
                    <a:pt x="19287" y="18438"/>
                    <a:pt x="19250" y="18267"/>
                  </a:cubicBezTo>
                  <a:cubicBezTo>
                    <a:pt x="19270" y="18148"/>
                    <a:pt x="19287" y="18036"/>
                    <a:pt x="19297" y="17917"/>
                  </a:cubicBezTo>
                  <a:cubicBezTo>
                    <a:pt x="19308" y="17800"/>
                    <a:pt x="19308" y="17697"/>
                    <a:pt x="19297" y="17595"/>
                  </a:cubicBezTo>
                  <a:lnTo>
                    <a:pt x="19297" y="17595"/>
                  </a:lnTo>
                  <a:cubicBezTo>
                    <a:pt x="19346" y="17746"/>
                    <a:pt x="19346" y="17934"/>
                    <a:pt x="19270" y="18170"/>
                  </a:cubicBezTo>
                  <a:cubicBezTo>
                    <a:pt x="19384" y="18105"/>
                    <a:pt x="19475" y="18041"/>
                    <a:pt x="19545" y="17977"/>
                  </a:cubicBezTo>
                  <a:cubicBezTo>
                    <a:pt x="19577" y="17659"/>
                    <a:pt x="19540" y="17374"/>
                    <a:pt x="19432" y="17106"/>
                  </a:cubicBezTo>
                  <a:cubicBezTo>
                    <a:pt x="19335" y="17037"/>
                    <a:pt x="19228" y="16967"/>
                    <a:pt x="19114" y="16908"/>
                  </a:cubicBezTo>
                  <a:cubicBezTo>
                    <a:pt x="19077" y="16886"/>
                    <a:pt x="19040" y="16865"/>
                    <a:pt x="18997" y="16843"/>
                  </a:cubicBezTo>
                  <a:cubicBezTo>
                    <a:pt x="18755" y="16536"/>
                    <a:pt x="18395" y="16300"/>
                    <a:pt x="18035" y="16043"/>
                  </a:cubicBezTo>
                  <a:cubicBezTo>
                    <a:pt x="17750" y="15854"/>
                    <a:pt x="17594" y="15737"/>
                    <a:pt x="17492" y="15581"/>
                  </a:cubicBezTo>
                  <a:cubicBezTo>
                    <a:pt x="17036" y="15054"/>
                    <a:pt x="16885" y="14324"/>
                    <a:pt x="16644" y="13674"/>
                  </a:cubicBezTo>
                  <a:cubicBezTo>
                    <a:pt x="16375" y="12943"/>
                    <a:pt x="15913" y="12465"/>
                    <a:pt x="15333" y="11966"/>
                  </a:cubicBezTo>
                  <a:cubicBezTo>
                    <a:pt x="15182" y="11830"/>
                    <a:pt x="15038" y="11696"/>
                    <a:pt x="14903" y="11552"/>
                  </a:cubicBezTo>
                  <a:cubicBezTo>
                    <a:pt x="14844" y="11369"/>
                    <a:pt x="14731" y="11218"/>
                    <a:pt x="14570" y="11101"/>
                  </a:cubicBezTo>
                  <a:cubicBezTo>
                    <a:pt x="14559" y="11084"/>
                    <a:pt x="14549" y="11068"/>
                    <a:pt x="14537" y="11057"/>
                  </a:cubicBezTo>
                  <a:cubicBezTo>
                    <a:pt x="14286" y="10622"/>
                    <a:pt x="14344" y="10181"/>
                    <a:pt x="14398" y="9725"/>
                  </a:cubicBezTo>
                  <a:cubicBezTo>
                    <a:pt x="14742" y="9397"/>
                    <a:pt x="14812" y="9070"/>
                    <a:pt x="14371" y="8748"/>
                  </a:cubicBezTo>
                  <a:cubicBezTo>
                    <a:pt x="14259" y="8252"/>
                    <a:pt x="14022" y="7775"/>
                    <a:pt x="13850" y="7302"/>
                  </a:cubicBezTo>
                  <a:cubicBezTo>
                    <a:pt x="13597" y="5282"/>
                    <a:pt x="14312" y="3310"/>
                    <a:pt x="14517" y="1312"/>
                  </a:cubicBezTo>
                  <a:lnTo>
                    <a:pt x="14517" y="1297"/>
                  </a:lnTo>
                  <a:cubicBezTo>
                    <a:pt x="13441" y="1076"/>
                    <a:pt x="12389" y="801"/>
                    <a:pt x="11378" y="431"/>
                  </a:cubicBezTo>
                  <a:cubicBezTo>
                    <a:pt x="10981" y="286"/>
                    <a:pt x="10595" y="141"/>
                    <a:pt x="1020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4702964" y="2697578"/>
              <a:ext cx="338774" cy="311151"/>
            </a:xfrm>
            <a:custGeom>
              <a:avLst/>
              <a:gdLst/>
              <a:ahLst/>
              <a:cxnLst/>
              <a:rect l="l" t="t" r="r" b="b"/>
              <a:pathLst>
                <a:path w="27178" h="24962" extrusionOk="0">
                  <a:moveTo>
                    <a:pt x="24223" y="0"/>
                  </a:moveTo>
                  <a:cubicBezTo>
                    <a:pt x="21204" y="80"/>
                    <a:pt x="18169" y="28"/>
                    <a:pt x="15172" y="323"/>
                  </a:cubicBezTo>
                  <a:cubicBezTo>
                    <a:pt x="14015" y="435"/>
                    <a:pt x="12862" y="449"/>
                    <a:pt x="11711" y="449"/>
                  </a:cubicBezTo>
                  <a:cubicBezTo>
                    <a:pt x="11329" y="449"/>
                    <a:pt x="10948" y="448"/>
                    <a:pt x="10568" y="448"/>
                  </a:cubicBezTo>
                  <a:cubicBezTo>
                    <a:pt x="9896" y="448"/>
                    <a:pt x="9224" y="452"/>
                    <a:pt x="8552" y="479"/>
                  </a:cubicBezTo>
                  <a:cubicBezTo>
                    <a:pt x="7469" y="522"/>
                    <a:pt x="6384" y="535"/>
                    <a:pt x="5295" y="535"/>
                  </a:cubicBezTo>
                  <a:cubicBezTo>
                    <a:pt x="3668" y="535"/>
                    <a:pt x="2031" y="506"/>
                    <a:pt x="370" y="506"/>
                  </a:cubicBezTo>
                  <a:cubicBezTo>
                    <a:pt x="376" y="623"/>
                    <a:pt x="387" y="737"/>
                    <a:pt x="397" y="849"/>
                  </a:cubicBezTo>
                  <a:cubicBezTo>
                    <a:pt x="273" y="796"/>
                    <a:pt x="161" y="725"/>
                    <a:pt x="64" y="623"/>
                  </a:cubicBezTo>
                  <a:cubicBezTo>
                    <a:pt x="37" y="603"/>
                    <a:pt x="22" y="575"/>
                    <a:pt x="0" y="554"/>
                  </a:cubicBezTo>
                  <a:lnTo>
                    <a:pt x="0" y="554"/>
                  </a:lnTo>
                  <a:cubicBezTo>
                    <a:pt x="27" y="1010"/>
                    <a:pt x="64" y="1466"/>
                    <a:pt x="129" y="1924"/>
                  </a:cubicBezTo>
                  <a:cubicBezTo>
                    <a:pt x="129" y="1940"/>
                    <a:pt x="129" y="1950"/>
                    <a:pt x="134" y="1967"/>
                  </a:cubicBezTo>
                  <a:cubicBezTo>
                    <a:pt x="156" y="2123"/>
                    <a:pt x="177" y="2279"/>
                    <a:pt x="204" y="2440"/>
                  </a:cubicBezTo>
                  <a:cubicBezTo>
                    <a:pt x="290" y="3181"/>
                    <a:pt x="306" y="3928"/>
                    <a:pt x="441" y="4669"/>
                  </a:cubicBezTo>
                  <a:cubicBezTo>
                    <a:pt x="585" y="5480"/>
                    <a:pt x="854" y="6281"/>
                    <a:pt x="967" y="7102"/>
                  </a:cubicBezTo>
                  <a:lnTo>
                    <a:pt x="945" y="7102"/>
                  </a:lnTo>
                  <a:cubicBezTo>
                    <a:pt x="1096" y="9928"/>
                    <a:pt x="1096" y="12748"/>
                    <a:pt x="821" y="15569"/>
                  </a:cubicBezTo>
                  <a:cubicBezTo>
                    <a:pt x="821" y="15730"/>
                    <a:pt x="816" y="15891"/>
                    <a:pt x="811" y="16053"/>
                  </a:cubicBezTo>
                  <a:cubicBezTo>
                    <a:pt x="816" y="16122"/>
                    <a:pt x="811" y="16192"/>
                    <a:pt x="811" y="16256"/>
                  </a:cubicBezTo>
                  <a:cubicBezTo>
                    <a:pt x="806" y="16429"/>
                    <a:pt x="801" y="16606"/>
                    <a:pt x="796" y="16777"/>
                  </a:cubicBezTo>
                  <a:cubicBezTo>
                    <a:pt x="796" y="17702"/>
                    <a:pt x="774" y="18626"/>
                    <a:pt x="789" y="19549"/>
                  </a:cubicBezTo>
                  <a:cubicBezTo>
                    <a:pt x="796" y="19819"/>
                    <a:pt x="725" y="19963"/>
                    <a:pt x="575" y="20012"/>
                  </a:cubicBezTo>
                  <a:cubicBezTo>
                    <a:pt x="558" y="20007"/>
                    <a:pt x="543" y="19995"/>
                    <a:pt x="526" y="19990"/>
                  </a:cubicBezTo>
                  <a:lnTo>
                    <a:pt x="526" y="19990"/>
                  </a:lnTo>
                  <a:cubicBezTo>
                    <a:pt x="526" y="20033"/>
                    <a:pt x="531" y="20071"/>
                    <a:pt x="538" y="20104"/>
                  </a:cubicBezTo>
                  <a:lnTo>
                    <a:pt x="543" y="20168"/>
                  </a:lnTo>
                  <a:cubicBezTo>
                    <a:pt x="553" y="20297"/>
                    <a:pt x="612" y="20404"/>
                    <a:pt x="699" y="20490"/>
                  </a:cubicBezTo>
                  <a:cubicBezTo>
                    <a:pt x="723" y="20493"/>
                    <a:pt x="745" y="20494"/>
                    <a:pt x="768" y="20494"/>
                  </a:cubicBezTo>
                  <a:cubicBezTo>
                    <a:pt x="791" y="20494"/>
                    <a:pt x="814" y="20493"/>
                    <a:pt x="838" y="20490"/>
                  </a:cubicBezTo>
                  <a:cubicBezTo>
                    <a:pt x="924" y="20474"/>
                    <a:pt x="977" y="20447"/>
                    <a:pt x="1010" y="20409"/>
                  </a:cubicBezTo>
                  <a:cubicBezTo>
                    <a:pt x="1949" y="20441"/>
                    <a:pt x="2938" y="20619"/>
                    <a:pt x="3664" y="21237"/>
                  </a:cubicBezTo>
                  <a:cubicBezTo>
                    <a:pt x="3729" y="21425"/>
                    <a:pt x="3782" y="21644"/>
                    <a:pt x="3739" y="21827"/>
                  </a:cubicBezTo>
                  <a:cubicBezTo>
                    <a:pt x="3648" y="22209"/>
                    <a:pt x="3717" y="22623"/>
                    <a:pt x="3717" y="23025"/>
                  </a:cubicBezTo>
                  <a:cubicBezTo>
                    <a:pt x="3717" y="23456"/>
                    <a:pt x="3690" y="24396"/>
                    <a:pt x="3690" y="24830"/>
                  </a:cubicBezTo>
                  <a:cubicBezTo>
                    <a:pt x="3746" y="24934"/>
                    <a:pt x="3871" y="24962"/>
                    <a:pt x="3987" y="24962"/>
                  </a:cubicBezTo>
                  <a:cubicBezTo>
                    <a:pt x="4118" y="24962"/>
                    <a:pt x="4238" y="24927"/>
                    <a:pt x="4238" y="24927"/>
                  </a:cubicBezTo>
                  <a:lnTo>
                    <a:pt x="4314" y="24847"/>
                  </a:lnTo>
                  <a:cubicBezTo>
                    <a:pt x="4314" y="24847"/>
                    <a:pt x="4573" y="24781"/>
                    <a:pt x="4795" y="24781"/>
                  </a:cubicBezTo>
                  <a:cubicBezTo>
                    <a:pt x="4812" y="24781"/>
                    <a:pt x="4829" y="24782"/>
                    <a:pt x="4845" y="24783"/>
                  </a:cubicBezTo>
                  <a:cubicBezTo>
                    <a:pt x="5284" y="24804"/>
                    <a:pt x="5722" y="24811"/>
                    <a:pt x="6160" y="24811"/>
                  </a:cubicBezTo>
                  <a:cubicBezTo>
                    <a:pt x="6781" y="24811"/>
                    <a:pt x="7401" y="24798"/>
                    <a:pt x="8021" y="24798"/>
                  </a:cubicBezTo>
                  <a:cubicBezTo>
                    <a:pt x="8294" y="24803"/>
                    <a:pt x="8569" y="24815"/>
                    <a:pt x="8842" y="24820"/>
                  </a:cubicBezTo>
                  <a:cubicBezTo>
                    <a:pt x="9321" y="24771"/>
                    <a:pt x="9841" y="24745"/>
                    <a:pt x="10444" y="24745"/>
                  </a:cubicBezTo>
                  <a:cubicBezTo>
                    <a:pt x="10964" y="24745"/>
                    <a:pt x="11502" y="24761"/>
                    <a:pt x="12018" y="24783"/>
                  </a:cubicBezTo>
                  <a:cubicBezTo>
                    <a:pt x="12109" y="24783"/>
                    <a:pt x="12200" y="24788"/>
                    <a:pt x="12291" y="24788"/>
                  </a:cubicBezTo>
                  <a:cubicBezTo>
                    <a:pt x="12581" y="24761"/>
                    <a:pt x="12877" y="24734"/>
                    <a:pt x="13167" y="24686"/>
                  </a:cubicBezTo>
                  <a:cubicBezTo>
                    <a:pt x="14451" y="24642"/>
                    <a:pt x="15735" y="24584"/>
                    <a:pt x="17019" y="24562"/>
                  </a:cubicBezTo>
                  <a:cubicBezTo>
                    <a:pt x="17617" y="24552"/>
                    <a:pt x="18293" y="24437"/>
                    <a:pt x="18896" y="24437"/>
                  </a:cubicBezTo>
                  <a:cubicBezTo>
                    <a:pt x="19301" y="24437"/>
                    <a:pt x="19673" y="24489"/>
                    <a:pt x="19968" y="24659"/>
                  </a:cubicBezTo>
                  <a:cubicBezTo>
                    <a:pt x="20012" y="24637"/>
                    <a:pt x="20059" y="24621"/>
                    <a:pt x="20103" y="24594"/>
                  </a:cubicBezTo>
                  <a:cubicBezTo>
                    <a:pt x="20065" y="24396"/>
                    <a:pt x="20044" y="24197"/>
                    <a:pt x="20027" y="23992"/>
                  </a:cubicBezTo>
                  <a:cubicBezTo>
                    <a:pt x="20302" y="23746"/>
                    <a:pt x="20463" y="23359"/>
                    <a:pt x="20511" y="22784"/>
                  </a:cubicBezTo>
                  <a:cubicBezTo>
                    <a:pt x="20533" y="22569"/>
                    <a:pt x="20522" y="22353"/>
                    <a:pt x="20522" y="22139"/>
                  </a:cubicBezTo>
                  <a:cubicBezTo>
                    <a:pt x="19990" y="21961"/>
                    <a:pt x="20054" y="21483"/>
                    <a:pt x="19985" y="21064"/>
                  </a:cubicBezTo>
                  <a:cubicBezTo>
                    <a:pt x="18911" y="20028"/>
                    <a:pt x="19898" y="19663"/>
                    <a:pt x="20463" y="19157"/>
                  </a:cubicBezTo>
                  <a:cubicBezTo>
                    <a:pt x="20554" y="19033"/>
                    <a:pt x="20651" y="18911"/>
                    <a:pt x="20753" y="18787"/>
                  </a:cubicBezTo>
                  <a:cubicBezTo>
                    <a:pt x="20640" y="18599"/>
                    <a:pt x="20592" y="18421"/>
                    <a:pt x="20580" y="18255"/>
                  </a:cubicBezTo>
                  <a:cubicBezTo>
                    <a:pt x="20575" y="18126"/>
                    <a:pt x="20592" y="18002"/>
                    <a:pt x="20629" y="17885"/>
                  </a:cubicBezTo>
                  <a:cubicBezTo>
                    <a:pt x="20780" y="17337"/>
                    <a:pt x="21284" y="16864"/>
                    <a:pt x="21333" y="16288"/>
                  </a:cubicBezTo>
                  <a:cubicBezTo>
                    <a:pt x="21532" y="15472"/>
                    <a:pt x="21579" y="14559"/>
                    <a:pt x="22670" y="14371"/>
                  </a:cubicBezTo>
                  <a:cubicBezTo>
                    <a:pt x="22843" y="14198"/>
                    <a:pt x="23020" y="14027"/>
                    <a:pt x="23191" y="13856"/>
                  </a:cubicBezTo>
                  <a:cubicBezTo>
                    <a:pt x="23352" y="13045"/>
                    <a:pt x="22869" y="12088"/>
                    <a:pt x="23734" y="11443"/>
                  </a:cubicBezTo>
                  <a:cubicBezTo>
                    <a:pt x="24036" y="10997"/>
                    <a:pt x="24395" y="10573"/>
                    <a:pt x="24701" y="10127"/>
                  </a:cubicBezTo>
                  <a:cubicBezTo>
                    <a:pt x="24874" y="10052"/>
                    <a:pt x="25050" y="9993"/>
                    <a:pt x="25228" y="9944"/>
                  </a:cubicBezTo>
                  <a:cubicBezTo>
                    <a:pt x="25147" y="9832"/>
                    <a:pt x="25088" y="9703"/>
                    <a:pt x="25045" y="9557"/>
                  </a:cubicBezTo>
                  <a:cubicBezTo>
                    <a:pt x="25110" y="9434"/>
                    <a:pt x="25169" y="9311"/>
                    <a:pt x="25217" y="9182"/>
                  </a:cubicBezTo>
                  <a:cubicBezTo>
                    <a:pt x="25298" y="8639"/>
                    <a:pt x="25308" y="8101"/>
                    <a:pt x="25233" y="7543"/>
                  </a:cubicBezTo>
                  <a:cubicBezTo>
                    <a:pt x="25184" y="7188"/>
                    <a:pt x="25157" y="6920"/>
                    <a:pt x="25395" y="6635"/>
                  </a:cubicBezTo>
                  <a:cubicBezTo>
                    <a:pt x="25658" y="6318"/>
                    <a:pt x="25985" y="6184"/>
                    <a:pt x="26184" y="5775"/>
                  </a:cubicBezTo>
                  <a:cubicBezTo>
                    <a:pt x="26313" y="5507"/>
                    <a:pt x="26431" y="5227"/>
                    <a:pt x="26570" y="4964"/>
                  </a:cubicBezTo>
                  <a:cubicBezTo>
                    <a:pt x="26828" y="4481"/>
                    <a:pt x="27054" y="4013"/>
                    <a:pt x="27178" y="3504"/>
                  </a:cubicBezTo>
                  <a:cubicBezTo>
                    <a:pt x="27135" y="3385"/>
                    <a:pt x="27071" y="3310"/>
                    <a:pt x="26979" y="3256"/>
                  </a:cubicBezTo>
                  <a:cubicBezTo>
                    <a:pt x="26984" y="3219"/>
                    <a:pt x="26995" y="3175"/>
                    <a:pt x="27001" y="3137"/>
                  </a:cubicBezTo>
                  <a:lnTo>
                    <a:pt x="27001" y="3137"/>
                  </a:lnTo>
                  <a:cubicBezTo>
                    <a:pt x="26962" y="3164"/>
                    <a:pt x="26920" y="3186"/>
                    <a:pt x="26877" y="3213"/>
                  </a:cubicBezTo>
                  <a:cubicBezTo>
                    <a:pt x="26797" y="3188"/>
                    <a:pt x="26706" y="3177"/>
                    <a:pt x="26604" y="3177"/>
                  </a:cubicBezTo>
                  <a:cubicBezTo>
                    <a:pt x="26487" y="3177"/>
                    <a:pt x="26355" y="3192"/>
                    <a:pt x="26211" y="3219"/>
                  </a:cubicBezTo>
                  <a:cubicBezTo>
                    <a:pt x="25576" y="3331"/>
                    <a:pt x="24932" y="3363"/>
                    <a:pt x="24287" y="3407"/>
                  </a:cubicBezTo>
                  <a:cubicBezTo>
                    <a:pt x="24068" y="3315"/>
                    <a:pt x="23858" y="3192"/>
                    <a:pt x="23675" y="3041"/>
                  </a:cubicBezTo>
                  <a:cubicBezTo>
                    <a:pt x="23605" y="2981"/>
                    <a:pt x="23552" y="2901"/>
                    <a:pt x="23520" y="2820"/>
                  </a:cubicBezTo>
                  <a:cubicBezTo>
                    <a:pt x="23557" y="2684"/>
                    <a:pt x="23636" y="2592"/>
                    <a:pt x="23804" y="2592"/>
                  </a:cubicBezTo>
                  <a:cubicBezTo>
                    <a:pt x="23854" y="2592"/>
                    <a:pt x="23911" y="2600"/>
                    <a:pt x="23976" y="2616"/>
                  </a:cubicBezTo>
                  <a:cubicBezTo>
                    <a:pt x="23902" y="2401"/>
                    <a:pt x="23980" y="2339"/>
                    <a:pt x="24121" y="2339"/>
                  </a:cubicBezTo>
                  <a:cubicBezTo>
                    <a:pt x="24163" y="2339"/>
                    <a:pt x="24211" y="2345"/>
                    <a:pt x="24261" y="2353"/>
                  </a:cubicBezTo>
                  <a:cubicBezTo>
                    <a:pt x="24341" y="1902"/>
                    <a:pt x="24718" y="1746"/>
                    <a:pt x="25061" y="1563"/>
                  </a:cubicBezTo>
                  <a:cubicBezTo>
                    <a:pt x="25179" y="1086"/>
                    <a:pt x="24911" y="682"/>
                    <a:pt x="24798" y="253"/>
                  </a:cubicBezTo>
                  <a:cubicBezTo>
                    <a:pt x="24604" y="156"/>
                    <a:pt x="24411" y="0"/>
                    <a:pt x="2422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5015150" y="2631401"/>
              <a:ext cx="551539" cy="190677"/>
            </a:xfrm>
            <a:custGeom>
              <a:avLst/>
              <a:gdLst/>
              <a:ahLst/>
              <a:cxnLst/>
              <a:rect l="l" t="t" r="r" b="b"/>
              <a:pathLst>
                <a:path w="44247" h="15297" extrusionOk="0">
                  <a:moveTo>
                    <a:pt x="43640" y="1"/>
                  </a:moveTo>
                  <a:cubicBezTo>
                    <a:pt x="43406" y="1"/>
                    <a:pt x="43127" y="160"/>
                    <a:pt x="42908" y="168"/>
                  </a:cubicBezTo>
                  <a:cubicBezTo>
                    <a:pt x="40791" y="264"/>
                    <a:pt x="38707" y="587"/>
                    <a:pt x="36617" y="921"/>
                  </a:cubicBezTo>
                  <a:cubicBezTo>
                    <a:pt x="36542" y="872"/>
                    <a:pt x="36466" y="812"/>
                    <a:pt x="36402" y="737"/>
                  </a:cubicBezTo>
                  <a:cubicBezTo>
                    <a:pt x="36069" y="877"/>
                    <a:pt x="35730" y="1006"/>
                    <a:pt x="35387" y="1119"/>
                  </a:cubicBezTo>
                  <a:cubicBezTo>
                    <a:pt x="33989" y="1340"/>
                    <a:pt x="32593" y="1548"/>
                    <a:pt x="31185" y="1683"/>
                  </a:cubicBezTo>
                  <a:cubicBezTo>
                    <a:pt x="27919" y="1995"/>
                    <a:pt x="24653" y="2269"/>
                    <a:pt x="21381" y="2564"/>
                  </a:cubicBezTo>
                  <a:cubicBezTo>
                    <a:pt x="20054" y="2666"/>
                    <a:pt x="18728" y="2768"/>
                    <a:pt x="17401" y="2870"/>
                  </a:cubicBezTo>
                  <a:cubicBezTo>
                    <a:pt x="15901" y="3252"/>
                    <a:pt x="14359" y="3198"/>
                    <a:pt x="12845" y="3365"/>
                  </a:cubicBezTo>
                  <a:cubicBezTo>
                    <a:pt x="12648" y="3275"/>
                    <a:pt x="12471" y="3239"/>
                    <a:pt x="12305" y="3239"/>
                  </a:cubicBezTo>
                  <a:cubicBezTo>
                    <a:pt x="12280" y="3239"/>
                    <a:pt x="12256" y="3240"/>
                    <a:pt x="12232" y="3241"/>
                  </a:cubicBezTo>
                  <a:cubicBezTo>
                    <a:pt x="11674" y="3279"/>
                    <a:pt x="11239" y="3730"/>
                    <a:pt x="10756" y="4010"/>
                  </a:cubicBezTo>
                  <a:lnTo>
                    <a:pt x="10749" y="4010"/>
                  </a:lnTo>
                  <a:cubicBezTo>
                    <a:pt x="10541" y="4399"/>
                    <a:pt x="10242" y="4474"/>
                    <a:pt x="9922" y="4474"/>
                  </a:cubicBezTo>
                  <a:cubicBezTo>
                    <a:pt x="9723" y="4474"/>
                    <a:pt x="9516" y="4445"/>
                    <a:pt x="9318" y="4445"/>
                  </a:cubicBezTo>
                  <a:cubicBezTo>
                    <a:pt x="9242" y="4445"/>
                    <a:pt x="9167" y="4449"/>
                    <a:pt x="9095" y="4461"/>
                  </a:cubicBezTo>
                  <a:cubicBezTo>
                    <a:pt x="7409" y="4729"/>
                    <a:pt x="5656" y="4584"/>
                    <a:pt x="3992" y="5046"/>
                  </a:cubicBezTo>
                  <a:cubicBezTo>
                    <a:pt x="3928" y="5009"/>
                    <a:pt x="3858" y="4960"/>
                    <a:pt x="3799" y="4896"/>
                  </a:cubicBezTo>
                  <a:cubicBezTo>
                    <a:pt x="3787" y="4960"/>
                    <a:pt x="3782" y="5035"/>
                    <a:pt x="3777" y="5111"/>
                  </a:cubicBezTo>
                  <a:cubicBezTo>
                    <a:pt x="3600" y="5164"/>
                    <a:pt x="3422" y="5223"/>
                    <a:pt x="3251" y="5293"/>
                  </a:cubicBezTo>
                  <a:cubicBezTo>
                    <a:pt x="3229" y="5508"/>
                    <a:pt x="3213" y="5723"/>
                    <a:pt x="2981" y="5825"/>
                  </a:cubicBezTo>
                  <a:cubicBezTo>
                    <a:pt x="2879" y="6427"/>
                    <a:pt x="2788" y="7028"/>
                    <a:pt x="2676" y="7625"/>
                  </a:cubicBezTo>
                  <a:cubicBezTo>
                    <a:pt x="2665" y="7684"/>
                    <a:pt x="2643" y="7749"/>
                    <a:pt x="2633" y="7807"/>
                  </a:cubicBezTo>
                  <a:cubicBezTo>
                    <a:pt x="2450" y="8065"/>
                    <a:pt x="2219" y="8280"/>
                    <a:pt x="1956" y="8446"/>
                  </a:cubicBezTo>
                  <a:cubicBezTo>
                    <a:pt x="1950" y="8484"/>
                    <a:pt x="1939" y="8528"/>
                    <a:pt x="1934" y="8565"/>
                  </a:cubicBezTo>
                  <a:cubicBezTo>
                    <a:pt x="2026" y="8619"/>
                    <a:pt x="2090" y="8694"/>
                    <a:pt x="2133" y="8813"/>
                  </a:cubicBezTo>
                  <a:cubicBezTo>
                    <a:pt x="2009" y="9322"/>
                    <a:pt x="1783" y="9790"/>
                    <a:pt x="1525" y="10273"/>
                  </a:cubicBezTo>
                  <a:cubicBezTo>
                    <a:pt x="1386" y="10536"/>
                    <a:pt x="1268" y="10816"/>
                    <a:pt x="1139" y="11084"/>
                  </a:cubicBezTo>
                  <a:cubicBezTo>
                    <a:pt x="940" y="11493"/>
                    <a:pt x="613" y="11627"/>
                    <a:pt x="350" y="11944"/>
                  </a:cubicBezTo>
                  <a:cubicBezTo>
                    <a:pt x="112" y="12229"/>
                    <a:pt x="139" y="12497"/>
                    <a:pt x="188" y="12852"/>
                  </a:cubicBezTo>
                  <a:cubicBezTo>
                    <a:pt x="263" y="13410"/>
                    <a:pt x="253" y="13948"/>
                    <a:pt x="172" y="14491"/>
                  </a:cubicBezTo>
                  <a:cubicBezTo>
                    <a:pt x="124" y="14620"/>
                    <a:pt x="65" y="14743"/>
                    <a:pt x="0" y="14866"/>
                  </a:cubicBezTo>
                  <a:cubicBezTo>
                    <a:pt x="43" y="15012"/>
                    <a:pt x="102" y="15141"/>
                    <a:pt x="183" y="15253"/>
                  </a:cubicBezTo>
                  <a:cubicBezTo>
                    <a:pt x="397" y="15188"/>
                    <a:pt x="618" y="15146"/>
                    <a:pt x="833" y="15113"/>
                  </a:cubicBezTo>
                  <a:cubicBezTo>
                    <a:pt x="1106" y="15251"/>
                    <a:pt x="1438" y="15296"/>
                    <a:pt x="1796" y="15296"/>
                  </a:cubicBezTo>
                  <a:cubicBezTo>
                    <a:pt x="2345" y="15296"/>
                    <a:pt x="2952" y="15190"/>
                    <a:pt x="3492" y="15151"/>
                  </a:cubicBezTo>
                  <a:cubicBezTo>
                    <a:pt x="6146" y="14963"/>
                    <a:pt x="8795" y="14769"/>
                    <a:pt x="11443" y="14560"/>
                  </a:cubicBezTo>
                  <a:cubicBezTo>
                    <a:pt x="11497" y="14598"/>
                    <a:pt x="11555" y="14630"/>
                    <a:pt x="11604" y="14673"/>
                  </a:cubicBezTo>
                  <a:cubicBezTo>
                    <a:pt x="11658" y="14625"/>
                    <a:pt x="11711" y="14576"/>
                    <a:pt x="11781" y="14538"/>
                  </a:cubicBezTo>
                  <a:cubicBezTo>
                    <a:pt x="16305" y="14179"/>
                    <a:pt x="20823" y="13782"/>
                    <a:pt x="25336" y="13276"/>
                  </a:cubicBezTo>
                  <a:cubicBezTo>
                    <a:pt x="25427" y="13314"/>
                    <a:pt x="25519" y="13351"/>
                    <a:pt x="25588" y="13405"/>
                  </a:cubicBezTo>
                  <a:cubicBezTo>
                    <a:pt x="25648" y="13335"/>
                    <a:pt x="25706" y="13281"/>
                    <a:pt x="25776" y="13228"/>
                  </a:cubicBezTo>
                  <a:cubicBezTo>
                    <a:pt x="27076" y="13083"/>
                    <a:pt x="28376" y="12927"/>
                    <a:pt x="29677" y="12760"/>
                  </a:cubicBezTo>
                  <a:cubicBezTo>
                    <a:pt x="30074" y="12713"/>
                    <a:pt x="30359" y="12589"/>
                    <a:pt x="30590" y="12423"/>
                  </a:cubicBezTo>
                  <a:cubicBezTo>
                    <a:pt x="30751" y="12401"/>
                    <a:pt x="30907" y="12379"/>
                    <a:pt x="31068" y="12358"/>
                  </a:cubicBezTo>
                  <a:cubicBezTo>
                    <a:pt x="31014" y="12277"/>
                    <a:pt x="30971" y="12180"/>
                    <a:pt x="30934" y="12078"/>
                  </a:cubicBezTo>
                  <a:cubicBezTo>
                    <a:pt x="31100" y="11868"/>
                    <a:pt x="31234" y="11617"/>
                    <a:pt x="31373" y="11352"/>
                  </a:cubicBezTo>
                  <a:cubicBezTo>
                    <a:pt x="31599" y="11218"/>
                    <a:pt x="31777" y="11004"/>
                    <a:pt x="31986" y="10843"/>
                  </a:cubicBezTo>
                  <a:cubicBezTo>
                    <a:pt x="31991" y="10843"/>
                    <a:pt x="31991" y="10837"/>
                    <a:pt x="31997" y="10837"/>
                  </a:cubicBezTo>
                  <a:cubicBezTo>
                    <a:pt x="32013" y="10826"/>
                    <a:pt x="32023" y="10816"/>
                    <a:pt x="32040" y="10811"/>
                  </a:cubicBezTo>
                  <a:cubicBezTo>
                    <a:pt x="32072" y="10789"/>
                    <a:pt x="32099" y="10767"/>
                    <a:pt x="32137" y="10752"/>
                  </a:cubicBezTo>
                  <a:cubicBezTo>
                    <a:pt x="32164" y="10735"/>
                    <a:pt x="32196" y="10725"/>
                    <a:pt x="32223" y="10708"/>
                  </a:cubicBezTo>
                  <a:cubicBezTo>
                    <a:pt x="32244" y="10703"/>
                    <a:pt x="32266" y="10692"/>
                    <a:pt x="32288" y="10687"/>
                  </a:cubicBezTo>
                  <a:cubicBezTo>
                    <a:pt x="32340" y="10670"/>
                    <a:pt x="32395" y="10660"/>
                    <a:pt x="32454" y="10655"/>
                  </a:cubicBezTo>
                  <a:cubicBezTo>
                    <a:pt x="32464" y="10569"/>
                    <a:pt x="32475" y="10482"/>
                    <a:pt x="32486" y="10392"/>
                  </a:cubicBezTo>
                  <a:cubicBezTo>
                    <a:pt x="32432" y="10102"/>
                    <a:pt x="32164" y="9780"/>
                    <a:pt x="32588" y="9542"/>
                  </a:cubicBezTo>
                  <a:cubicBezTo>
                    <a:pt x="32620" y="8677"/>
                    <a:pt x="33367" y="8565"/>
                    <a:pt x="33947" y="8317"/>
                  </a:cubicBezTo>
                  <a:cubicBezTo>
                    <a:pt x="34549" y="8060"/>
                    <a:pt x="35189" y="7878"/>
                    <a:pt x="35806" y="7668"/>
                  </a:cubicBezTo>
                  <a:cubicBezTo>
                    <a:pt x="35891" y="7581"/>
                    <a:pt x="35972" y="7501"/>
                    <a:pt x="36059" y="7415"/>
                  </a:cubicBezTo>
                  <a:lnTo>
                    <a:pt x="36052" y="7415"/>
                  </a:lnTo>
                  <a:cubicBezTo>
                    <a:pt x="36157" y="7249"/>
                    <a:pt x="36273" y="7105"/>
                    <a:pt x="36459" y="7105"/>
                  </a:cubicBezTo>
                  <a:cubicBezTo>
                    <a:pt x="36502" y="7105"/>
                    <a:pt x="36549" y="7113"/>
                    <a:pt x="36600" y="7130"/>
                  </a:cubicBezTo>
                  <a:cubicBezTo>
                    <a:pt x="36786" y="6727"/>
                    <a:pt x="37106" y="6592"/>
                    <a:pt x="37496" y="6592"/>
                  </a:cubicBezTo>
                  <a:cubicBezTo>
                    <a:pt x="37548" y="6592"/>
                    <a:pt x="37600" y="6594"/>
                    <a:pt x="37654" y="6599"/>
                  </a:cubicBezTo>
                  <a:cubicBezTo>
                    <a:pt x="37584" y="6120"/>
                    <a:pt x="37928" y="5857"/>
                    <a:pt x="38191" y="5551"/>
                  </a:cubicBezTo>
                  <a:cubicBezTo>
                    <a:pt x="38255" y="5321"/>
                    <a:pt x="38400" y="5246"/>
                    <a:pt x="38582" y="5246"/>
                  </a:cubicBezTo>
                  <a:cubicBezTo>
                    <a:pt x="38631" y="5246"/>
                    <a:pt x="38682" y="5252"/>
                    <a:pt x="38734" y="5260"/>
                  </a:cubicBezTo>
                  <a:cubicBezTo>
                    <a:pt x="38970" y="4246"/>
                    <a:pt x="40039" y="4665"/>
                    <a:pt x="40597" y="4208"/>
                  </a:cubicBezTo>
                  <a:cubicBezTo>
                    <a:pt x="40683" y="4030"/>
                    <a:pt x="40784" y="3885"/>
                    <a:pt x="40961" y="3885"/>
                  </a:cubicBezTo>
                  <a:cubicBezTo>
                    <a:pt x="41008" y="3885"/>
                    <a:pt x="41061" y="3895"/>
                    <a:pt x="41119" y="3918"/>
                  </a:cubicBezTo>
                  <a:cubicBezTo>
                    <a:pt x="41055" y="3671"/>
                    <a:pt x="41254" y="3693"/>
                    <a:pt x="41403" y="3666"/>
                  </a:cubicBezTo>
                  <a:cubicBezTo>
                    <a:pt x="41720" y="3187"/>
                    <a:pt x="42397" y="3591"/>
                    <a:pt x="42731" y="3150"/>
                  </a:cubicBezTo>
                  <a:cubicBezTo>
                    <a:pt x="42747" y="2929"/>
                    <a:pt x="42741" y="2699"/>
                    <a:pt x="42999" y="2602"/>
                  </a:cubicBezTo>
                  <a:cubicBezTo>
                    <a:pt x="43010" y="2381"/>
                    <a:pt x="43010" y="2156"/>
                    <a:pt x="43273" y="2064"/>
                  </a:cubicBezTo>
                  <a:cubicBezTo>
                    <a:pt x="43349" y="1962"/>
                    <a:pt x="43402" y="1823"/>
                    <a:pt x="43498" y="1791"/>
                  </a:cubicBezTo>
                  <a:cubicBezTo>
                    <a:pt x="44246" y="1521"/>
                    <a:pt x="44187" y="894"/>
                    <a:pt x="44031" y="361"/>
                  </a:cubicBezTo>
                  <a:cubicBezTo>
                    <a:pt x="43993" y="222"/>
                    <a:pt x="43939" y="135"/>
                    <a:pt x="43875" y="83"/>
                  </a:cubicBezTo>
                  <a:cubicBezTo>
                    <a:pt x="43806" y="23"/>
                    <a:pt x="43726" y="1"/>
                    <a:pt x="4364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3649198" y="1905153"/>
              <a:ext cx="474792" cy="389382"/>
            </a:xfrm>
            <a:custGeom>
              <a:avLst/>
              <a:gdLst/>
              <a:ahLst/>
              <a:cxnLst/>
              <a:rect l="l" t="t" r="r" b="b"/>
              <a:pathLst>
                <a:path w="38090" h="31238" extrusionOk="0">
                  <a:moveTo>
                    <a:pt x="4618" y="1"/>
                  </a:moveTo>
                  <a:cubicBezTo>
                    <a:pt x="4004" y="1"/>
                    <a:pt x="3742" y="329"/>
                    <a:pt x="3675" y="986"/>
                  </a:cubicBezTo>
                  <a:cubicBezTo>
                    <a:pt x="3606" y="1658"/>
                    <a:pt x="3655" y="2357"/>
                    <a:pt x="3283" y="2952"/>
                  </a:cubicBezTo>
                  <a:cubicBezTo>
                    <a:pt x="3256" y="2920"/>
                    <a:pt x="3236" y="2883"/>
                    <a:pt x="3208" y="2845"/>
                  </a:cubicBezTo>
                  <a:cubicBezTo>
                    <a:pt x="3181" y="3017"/>
                    <a:pt x="3159" y="3195"/>
                    <a:pt x="3132" y="3366"/>
                  </a:cubicBezTo>
                  <a:cubicBezTo>
                    <a:pt x="3176" y="3614"/>
                    <a:pt x="3241" y="3860"/>
                    <a:pt x="3208" y="4092"/>
                  </a:cubicBezTo>
                  <a:cubicBezTo>
                    <a:pt x="2526" y="9131"/>
                    <a:pt x="1801" y="14164"/>
                    <a:pt x="1146" y="19209"/>
                  </a:cubicBezTo>
                  <a:cubicBezTo>
                    <a:pt x="1076" y="19773"/>
                    <a:pt x="941" y="20170"/>
                    <a:pt x="657" y="20343"/>
                  </a:cubicBezTo>
                  <a:cubicBezTo>
                    <a:pt x="645" y="20385"/>
                    <a:pt x="640" y="20428"/>
                    <a:pt x="630" y="20466"/>
                  </a:cubicBezTo>
                  <a:cubicBezTo>
                    <a:pt x="839" y="20757"/>
                    <a:pt x="947" y="21062"/>
                    <a:pt x="984" y="21374"/>
                  </a:cubicBezTo>
                  <a:cubicBezTo>
                    <a:pt x="630" y="23013"/>
                    <a:pt x="238" y="24650"/>
                    <a:pt x="17" y="26316"/>
                  </a:cubicBezTo>
                  <a:cubicBezTo>
                    <a:pt x="12" y="26326"/>
                    <a:pt x="12" y="26343"/>
                    <a:pt x="6" y="26354"/>
                  </a:cubicBezTo>
                  <a:cubicBezTo>
                    <a:pt x="1" y="26601"/>
                    <a:pt x="77" y="26832"/>
                    <a:pt x="382" y="26978"/>
                  </a:cubicBezTo>
                  <a:cubicBezTo>
                    <a:pt x="640" y="27100"/>
                    <a:pt x="908" y="27181"/>
                    <a:pt x="1188" y="27224"/>
                  </a:cubicBezTo>
                  <a:cubicBezTo>
                    <a:pt x="1661" y="27293"/>
                    <a:pt x="2150" y="27300"/>
                    <a:pt x="2623" y="27385"/>
                  </a:cubicBezTo>
                  <a:cubicBezTo>
                    <a:pt x="2849" y="27429"/>
                    <a:pt x="3074" y="27477"/>
                    <a:pt x="3300" y="27526"/>
                  </a:cubicBezTo>
                  <a:cubicBezTo>
                    <a:pt x="5266" y="27836"/>
                    <a:pt x="7232" y="28153"/>
                    <a:pt x="9204" y="28454"/>
                  </a:cubicBezTo>
                  <a:cubicBezTo>
                    <a:pt x="9328" y="28476"/>
                    <a:pt x="9457" y="28493"/>
                    <a:pt x="9585" y="28508"/>
                  </a:cubicBezTo>
                  <a:cubicBezTo>
                    <a:pt x="9665" y="28572"/>
                    <a:pt x="9747" y="28642"/>
                    <a:pt x="9811" y="28728"/>
                  </a:cubicBezTo>
                  <a:cubicBezTo>
                    <a:pt x="9864" y="28674"/>
                    <a:pt x="9928" y="28621"/>
                    <a:pt x="9993" y="28578"/>
                  </a:cubicBezTo>
                  <a:cubicBezTo>
                    <a:pt x="10005" y="28572"/>
                    <a:pt x="10010" y="28567"/>
                    <a:pt x="10020" y="28562"/>
                  </a:cubicBezTo>
                  <a:cubicBezTo>
                    <a:pt x="10514" y="28621"/>
                    <a:pt x="11014" y="28669"/>
                    <a:pt x="11508" y="28723"/>
                  </a:cubicBezTo>
                  <a:cubicBezTo>
                    <a:pt x="11525" y="28723"/>
                    <a:pt x="11542" y="28723"/>
                    <a:pt x="11559" y="28723"/>
                  </a:cubicBezTo>
                  <a:cubicBezTo>
                    <a:pt x="12030" y="28723"/>
                    <a:pt x="12492" y="28791"/>
                    <a:pt x="12953" y="28868"/>
                  </a:cubicBezTo>
                  <a:cubicBezTo>
                    <a:pt x="15505" y="29158"/>
                    <a:pt x="18063" y="29448"/>
                    <a:pt x="20614" y="29738"/>
                  </a:cubicBezTo>
                  <a:lnTo>
                    <a:pt x="20957" y="29792"/>
                  </a:lnTo>
                  <a:cubicBezTo>
                    <a:pt x="22350" y="30023"/>
                    <a:pt x="23784" y="30259"/>
                    <a:pt x="25202" y="30367"/>
                  </a:cubicBezTo>
                  <a:cubicBezTo>
                    <a:pt x="25390" y="30383"/>
                    <a:pt x="25578" y="30388"/>
                    <a:pt x="25767" y="30399"/>
                  </a:cubicBezTo>
                  <a:lnTo>
                    <a:pt x="25767" y="30405"/>
                  </a:lnTo>
                  <a:cubicBezTo>
                    <a:pt x="26255" y="30459"/>
                    <a:pt x="26749" y="30512"/>
                    <a:pt x="27238" y="30571"/>
                  </a:cubicBezTo>
                  <a:cubicBezTo>
                    <a:pt x="27227" y="30549"/>
                    <a:pt x="27211" y="30534"/>
                    <a:pt x="27200" y="30512"/>
                  </a:cubicBezTo>
                  <a:lnTo>
                    <a:pt x="27200" y="30512"/>
                  </a:lnTo>
                  <a:cubicBezTo>
                    <a:pt x="28758" y="30668"/>
                    <a:pt x="30322" y="30791"/>
                    <a:pt x="31874" y="30985"/>
                  </a:cubicBezTo>
                  <a:cubicBezTo>
                    <a:pt x="32900" y="31065"/>
                    <a:pt x="33927" y="31151"/>
                    <a:pt x="34953" y="31232"/>
                  </a:cubicBezTo>
                  <a:cubicBezTo>
                    <a:pt x="35017" y="31216"/>
                    <a:pt x="35075" y="31188"/>
                    <a:pt x="35130" y="31161"/>
                  </a:cubicBezTo>
                  <a:cubicBezTo>
                    <a:pt x="35372" y="31188"/>
                    <a:pt x="35608" y="31210"/>
                    <a:pt x="35849" y="31237"/>
                  </a:cubicBezTo>
                  <a:cubicBezTo>
                    <a:pt x="35898" y="31168"/>
                    <a:pt x="35941" y="31097"/>
                    <a:pt x="35978" y="31017"/>
                  </a:cubicBezTo>
                  <a:cubicBezTo>
                    <a:pt x="35968" y="30904"/>
                    <a:pt x="35963" y="30775"/>
                    <a:pt x="35978" y="30613"/>
                  </a:cubicBezTo>
                  <a:cubicBezTo>
                    <a:pt x="36333" y="26720"/>
                    <a:pt x="36667" y="22819"/>
                    <a:pt x="36919" y="18919"/>
                  </a:cubicBezTo>
                  <a:cubicBezTo>
                    <a:pt x="36951" y="18462"/>
                    <a:pt x="37048" y="18204"/>
                    <a:pt x="37230" y="18064"/>
                  </a:cubicBezTo>
                  <a:cubicBezTo>
                    <a:pt x="37242" y="17908"/>
                    <a:pt x="37252" y="17747"/>
                    <a:pt x="37262" y="17591"/>
                  </a:cubicBezTo>
                  <a:cubicBezTo>
                    <a:pt x="37267" y="17559"/>
                    <a:pt x="37267" y="17522"/>
                    <a:pt x="37274" y="17484"/>
                  </a:cubicBezTo>
                  <a:cubicBezTo>
                    <a:pt x="37069" y="17323"/>
                    <a:pt x="37037" y="17023"/>
                    <a:pt x="37080" y="16522"/>
                  </a:cubicBezTo>
                  <a:cubicBezTo>
                    <a:pt x="37450" y="12627"/>
                    <a:pt x="37719" y="8722"/>
                    <a:pt x="38047" y="4822"/>
                  </a:cubicBezTo>
                  <a:cubicBezTo>
                    <a:pt x="38058" y="4666"/>
                    <a:pt x="38073" y="4511"/>
                    <a:pt x="38090" y="4355"/>
                  </a:cubicBezTo>
                  <a:cubicBezTo>
                    <a:pt x="37983" y="4113"/>
                    <a:pt x="37815" y="3946"/>
                    <a:pt x="37601" y="3834"/>
                  </a:cubicBezTo>
                  <a:cubicBezTo>
                    <a:pt x="37569" y="3817"/>
                    <a:pt x="37542" y="3807"/>
                    <a:pt x="37510" y="3790"/>
                  </a:cubicBezTo>
                  <a:cubicBezTo>
                    <a:pt x="37424" y="3823"/>
                    <a:pt x="37321" y="3836"/>
                    <a:pt x="37201" y="3836"/>
                  </a:cubicBezTo>
                  <a:cubicBezTo>
                    <a:pt x="37101" y="3836"/>
                    <a:pt x="36989" y="3827"/>
                    <a:pt x="36865" y="3812"/>
                  </a:cubicBezTo>
                  <a:cubicBezTo>
                    <a:pt x="34356" y="3490"/>
                    <a:pt x="31837" y="3242"/>
                    <a:pt x="29328" y="2947"/>
                  </a:cubicBezTo>
                  <a:cubicBezTo>
                    <a:pt x="25186" y="2464"/>
                    <a:pt x="21049" y="1958"/>
                    <a:pt x="16913" y="1464"/>
                  </a:cubicBezTo>
                  <a:cubicBezTo>
                    <a:pt x="12905" y="986"/>
                    <a:pt x="8897" y="525"/>
                    <a:pt x="4890" y="19"/>
                  </a:cubicBezTo>
                  <a:cubicBezTo>
                    <a:pt x="4792" y="7"/>
                    <a:pt x="4702" y="1"/>
                    <a:pt x="4618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3645321" y="2237133"/>
              <a:ext cx="15145" cy="10396"/>
            </a:xfrm>
            <a:custGeom>
              <a:avLst/>
              <a:gdLst/>
              <a:ahLst/>
              <a:cxnLst/>
              <a:rect l="l" t="t" r="r" b="b"/>
              <a:pathLst>
                <a:path w="1215" h="834" extrusionOk="0">
                  <a:moveTo>
                    <a:pt x="70" y="0"/>
                  </a:moveTo>
                  <a:cubicBezTo>
                    <a:pt x="43" y="22"/>
                    <a:pt x="22" y="43"/>
                    <a:pt x="1" y="70"/>
                  </a:cubicBezTo>
                  <a:cubicBezTo>
                    <a:pt x="33" y="129"/>
                    <a:pt x="70" y="183"/>
                    <a:pt x="108" y="236"/>
                  </a:cubicBezTo>
                  <a:cubicBezTo>
                    <a:pt x="118" y="253"/>
                    <a:pt x="130" y="268"/>
                    <a:pt x="145" y="280"/>
                  </a:cubicBezTo>
                  <a:cubicBezTo>
                    <a:pt x="172" y="317"/>
                    <a:pt x="199" y="350"/>
                    <a:pt x="227" y="382"/>
                  </a:cubicBezTo>
                  <a:cubicBezTo>
                    <a:pt x="242" y="392"/>
                    <a:pt x="252" y="409"/>
                    <a:pt x="269" y="425"/>
                  </a:cubicBezTo>
                  <a:cubicBezTo>
                    <a:pt x="301" y="452"/>
                    <a:pt x="334" y="479"/>
                    <a:pt x="366" y="506"/>
                  </a:cubicBezTo>
                  <a:cubicBezTo>
                    <a:pt x="376" y="516"/>
                    <a:pt x="388" y="526"/>
                    <a:pt x="398" y="532"/>
                  </a:cubicBezTo>
                  <a:cubicBezTo>
                    <a:pt x="446" y="570"/>
                    <a:pt x="490" y="596"/>
                    <a:pt x="537" y="623"/>
                  </a:cubicBezTo>
                  <a:cubicBezTo>
                    <a:pt x="542" y="628"/>
                    <a:pt x="549" y="628"/>
                    <a:pt x="549" y="635"/>
                  </a:cubicBezTo>
                  <a:cubicBezTo>
                    <a:pt x="591" y="655"/>
                    <a:pt x="639" y="677"/>
                    <a:pt x="683" y="699"/>
                  </a:cubicBezTo>
                  <a:cubicBezTo>
                    <a:pt x="698" y="704"/>
                    <a:pt x="715" y="709"/>
                    <a:pt x="725" y="715"/>
                  </a:cubicBezTo>
                  <a:cubicBezTo>
                    <a:pt x="763" y="731"/>
                    <a:pt x="807" y="742"/>
                    <a:pt x="844" y="752"/>
                  </a:cubicBezTo>
                  <a:cubicBezTo>
                    <a:pt x="854" y="757"/>
                    <a:pt x="871" y="764"/>
                    <a:pt x="881" y="769"/>
                  </a:cubicBezTo>
                  <a:cubicBezTo>
                    <a:pt x="929" y="779"/>
                    <a:pt x="978" y="789"/>
                    <a:pt x="1026" y="801"/>
                  </a:cubicBezTo>
                  <a:cubicBezTo>
                    <a:pt x="1032" y="801"/>
                    <a:pt x="1037" y="806"/>
                    <a:pt x="1043" y="806"/>
                  </a:cubicBezTo>
                  <a:cubicBezTo>
                    <a:pt x="1102" y="816"/>
                    <a:pt x="1155" y="828"/>
                    <a:pt x="1214" y="833"/>
                  </a:cubicBezTo>
                  <a:cubicBezTo>
                    <a:pt x="887" y="757"/>
                    <a:pt x="468" y="650"/>
                    <a:pt x="247" y="365"/>
                  </a:cubicBezTo>
                  <a:cubicBezTo>
                    <a:pt x="150" y="241"/>
                    <a:pt x="98" y="119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147067" y="2217102"/>
              <a:ext cx="201110" cy="350366"/>
            </a:xfrm>
            <a:custGeom>
              <a:avLst/>
              <a:gdLst/>
              <a:ahLst/>
              <a:cxnLst/>
              <a:rect l="l" t="t" r="r" b="b"/>
              <a:pathLst>
                <a:path w="16134" h="28108" extrusionOk="0">
                  <a:moveTo>
                    <a:pt x="14108" y="1"/>
                  </a:moveTo>
                  <a:cubicBezTo>
                    <a:pt x="14076" y="1"/>
                    <a:pt x="7344" y="1"/>
                    <a:pt x="4384" y="866"/>
                  </a:cubicBezTo>
                  <a:cubicBezTo>
                    <a:pt x="4266" y="834"/>
                    <a:pt x="4163" y="764"/>
                    <a:pt x="4088" y="662"/>
                  </a:cubicBezTo>
                  <a:cubicBezTo>
                    <a:pt x="4041" y="591"/>
                    <a:pt x="4009" y="511"/>
                    <a:pt x="3992" y="425"/>
                  </a:cubicBezTo>
                  <a:cubicBezTo>
                    <a:pt x="3315" y="640"/>
                    <a:pt x="2643" y="920"/>
                    <a:pt x="1988" y="1285"/>
                  </a:cubicBezTo>
                  <a:cubicBezTo>
                    <a:pt x="1859" y="1355"/>
                    <a:pt x="1708" y="1404"/>
                    <a:pt x="1612" y="1404"/>
                  </a:cubicBezTo>
                  <a:lnTo>
                    <a:pt x="1579" y="1404"/>
                  </a:lnTo>
                  <a:cubicBezTo>
                    <a:pt x="1430" y="1377"/>
                    <a:pt x="1295" y="1360"/>
                    <a:pt x="1166" y="1360"/>
                  </a:cubicBezTo>
                  <a:cubicBezTo>
                    <a:pt x="897" y="1360"/>
                    <a:pt x="672" y="1424"/>
                    <a:pt x="495" y="1548"/>
                  </a:cubicBezTo>
                  <a:cubicBezTo>
                    <a:pt x="553" y="1741"/>
                    <a:pt x="607" y="1940"/>
                    <a:pt x="661" y="2145"/>
                  </a:cubicBezTo>
                  <a:cubicBezTo>
                    <a:pt x="560" y="2349"/>
                    <a:pt x="585" y="2661"/>
                    <a:pt x="612" y="3004"/>
                  </a:cubicBezTo>
                  <a:cubicBezTo>
                    <a:pt x="919" y="6856"/>
                    <a:pt x="1101" y="10724"/>
                    <a:pt x="1527" y="14560"/>
                  </a:cubicBezTo>
                  <a:cubicBezTo>
                    <a:pt x="1730" y="16413"/>
                    <a:pt x="1574" y="18255"/>
                    <a:pt x="1730" y="20092"/>
                  </a:cubicBezTo>
                  <a:cubicBezTo>
                    <a:pt x="2107" y="20769"/>
                    <a:pt x="2461" y="21446"/>
                    <a:pt x="2154" y="22199"/>
                  </a:cubicBezTo>
                  <a:lnTo>
                    <a:pt x="2154" y="22226"/>
                  </a:lnTo>
                  <a:cubicBezTo>
                    <a:pt x="2042" y="23005"/>
                    <a:pt x="1585" y="23928"/>
                    <a:pt x="1145" y="24573"/>
                  </a:cubicBezTo>
                  <a:cubicBezTo>
                    <a:pt x="823" y="25041"/>
                    <a:pt x="527" y="25217"/>
                    <a:pt x="231" y="25701"/>
                  </a:cubicBezTo>
                  <a:cubicBezTo>
                    <a:pt x="248" y="26335"/>
                    <a:pt x="0" y="27260"/>
                    <a:pt x="178" y="27877"/>
                  </a:cubicBezTo>
                  <a:cubicBezTo>
                    <a:pt x="181" y="27891"/>
                    <a:pt x="203" y="27897"/>
                    <a:pt x="240" y="27897"/>
                  </a:cubicBezTo>
                  <a:cubicBezTo>
                    <a:pt x="497" y="27897"/>
                    <a:pt x="1502" y="27617"/>
                    <a:pt x="2542" y="27617"/>
                  </a:cubicBezTo>
                  <a:cubicBezTo>
                    <a:pt x="3205" y="27617"/>
                    <a:pt x="3882" y="27730"/>
                    <a:pt x="4389" y="28103"/>
                  </a:cubicBezTo>
                  <a:cubicBezTo>
                    <a:pt x="4424" y="28106"/>
                    <a:pt x="4457" y="28108"/>
                    <a:pt x="4489" y="28108"/>
                  </a:cubicBezTo>
                  <a:cubicBezTo>
                    <a:pt x="5113" y="28108"/>
                    <a:pt x="4955" y="27469"/>
                    <a:pt x="5190" y="27141"/>
                  </a:cubicBezTo>
                  <a:cubicBezTo>
                    <a:pt x="5424" y="26817"/>
                    <a:pt x="5682" y="26513"/>
                    <a:pt x="5944" y="26513"/>
                  </a:cubicBezTo>
                  <a:cubicBezTo>
                    <a:pt x="6139" y="26513"/>
                    <a:pt x="6336" y="26680"/>
                    <a:pt x="6528" y="27131"/>
                  </a:cubicBezTo>
                  <a:cubicBezTo>
                    <a:pt x="6765" y="27257"/>
                    <a:pt x="6959" y="27310"/>
                    <a:pt x="7120" y="27310"/>
                  </a:cubicBezTo>
                  <a:cubicBezTo>
                    <a:pt x="7703" y="27310"/>
                    <a:pt x="7865" y="26617"/>
                    <a:pt x="8096" y="26142"/>
                  </a:cubicBezTo>
                  <a:cubicBezTo>
                    <a:pt x="8281" y="25767"/>
                    <a:pt x="8426" y="25516"/>
                    <a:pt x="8645" y="25516"/>
                  </a:cubicBezTo>
                  <a:cubicBezTo>
                    <a:pt x="8788" y="25516"/>
                    <a:pt x="8964" y="25625"/>
                    <a:pt x="9203" y="25879"/>
                  </a:cubicBezTo>
                  <a:cubicBezTo>
                    <a:pt x="9486" y="26177"/>
                    <a:pt x="9776" y="26306"/>
                    <a:pt x="10040" y="26306"/>
                  </a:cubicBezTo>
                  <a:cubicBezTo>
                    <a:pt x="10453" y="26306"/>
                    <a:pt x="10804" y="25992"/>
                    <a:pt x="10971" y="25514"/>
                  </a:cubicBezTo>
                  <a:cubicBezTo>
                    <a:pt x="11383" y="24326"/>
                    <a:pt x="12303" y="23568"/>
                    <a:pt x="12980" y="22607"/>
                  </a:cubicBezTo>
                  <a:cubicBezTo>
                    <a:pt x="13178" y="22323"/>
                    <a:pt x="13501" y="22113"/>
                    <a:pt x="13474" y="21710"/>
                  </a:cubicBezTo>
                  <a:cubicBezTo>
                    <a:pt x="13463" y="21592"/>
                    <a:pt x="13468" y="21490"/>
                    <a:pt x="13479" y="21404"/>
                  </a:cubicBezTo>
                  <a:cubicBezTo>
                    <a:pt x="13506" y="21232"/>
                    <a:pt x="13565" y="21119"/>
                    <a:pt x="13657" y="21044"/>
                  </a:cubicBezTo>
                  <a:cubicBezTo>
                    <a:pt x="13667" y="21034"/>
                    <a:pt x="13684" y="21027"/>
                    <a:pt x="13699" y="21017"/>
                  </a:cubicBezTo>
                  <a:cubicBezTo>
                    <a:pt x="13704" y="21012"/>
                    <a:pt x="13716" y="21006"/>
                    <a:pt x="13726" y="21001"/>
                  </a:cubicBezTo>
                  <a:cubicBezTo>
                    <a:pt x="13823" y="20950"/>
                    <a:pt x="13942" y="20933"/>
                    <a:pt x="14072" y="20933"/>
                  </a:cubicBezTo>
                  <a:cubicBezTo>
                    <a:pt x="14244" y="20933"/>
                    <a:pt x="14435" y="20963"/>
                    <a:pt x="14618" y="20985"/>
                  </a:cubicBezTo>
                  <a:cubicBezTo>
                    <a:pt x="14863" y="20777"/>
                    <a:pt x="15104" y="20563"/>
                    <a:pt x="15350" y="20354"/>
                  </a:cubicBezTo>
                  <a:lnTo>
                    <a:pt x="15350" y="20354"/>
                  </a:lnTo>
                  <a:cubicBezTo>
                    <a:pt x="15346" y="20363"/>
                    <a:pt x="15342" y="20373"/>
                    <a:pt x="15338" y="20382"/>
                  </a:cubicBezTo>
                  <a:cubicBezTo>
                    <a:pt x="15338" y="20382"/>
                    <a:pt x="15343" y="20377"/>
                    <a:pt x="15348" y="20367"/>
                  </a:cubicBezTo>
                  <a:lnTo>
                    <a:pt x="15355" y="20350"/>
                  </a:lnTo>
                  <a:lnTo>
                    <a:pt x="15355" y="20350"/>
                  </a:lnTo>
                  <a:cubicBezTo>
                    <a:pt x="15353" y="20351"/>
                    <a:pt x="15352" y="20353"/>
                    <a:pt x="15350" y="20354"/>
                  </a:cubicBezTo>
                  <a:lnTo>
                    <a:pt x="15350" y="20354"/>
                  </a:lnTo>
                  <a:cubicBezTo>
                    <a:pt x="15461" y="20113"/>
                    <a:pt x="15638" y="20063"/>
                    <a:pt x="15835" y="20063"/>
                  </a:cubicBezTo>
                  <a:cubicBezTo>
                    <a:pt x="15932" y="20063"/>
                    <a:pt x="16033" y="20075"/>
                    <a:pt x="16133" y="20082"/>
                  </a:cubicBezTo>
                  <a:cubicBezTo>
                    <a:pt x="16052" y="19427"/>
                    <a:pt x="15967" y="18771"/>
                    <a:pt x="15886" y="18116"/>
                  </a:cubicBezTo>
                  <a:cubicBezTo>
                    <a:pt x="15886" y="18111"/>
                    <a:pt x="15886" y="18111"/>
                    <a:pt x="15891" y="18111"/>
                  </a:cubicBezTo>
                  <a:cubicBezTo>
                    <a:pt x="15923" y="18046"/>
                    <a:pt x="15896" y="17842"/>
                    <a:pt x="15843" y="17788"/>
                  </a:cubicBezTo>
                  <a:cubicBezTo>
                    <a:pt x="15821" y="17622"/>
                    <a:pt x="15806" y="17456"/>
                    <a:pt x="15784" y="17283"/>
                  </a:cubicBezTo>
                  <a:cubicBezTo>
                    <a:pt x="15392" y="16053"/>
                    <a:pt x="15193" y="14860"/>
                    <a:pt x="15214" y="13534"/>
                  </a:cubicBezTo>
                  <a:cubicBezTo>
                    <a:pt x="15219" y="13008"/>
                    <a:pt x="15231" y="12480"/>
                    <a:pt x="15231" y="11954"/>
                  </a:cubicBezTo>
                  <a:cubicBezTo>
                    <a:pt x="15010" y="10003"/>
                    <a:pt x="14790" y="8059"/>
                    <a:pt x="14569" y="6115"/>
                  </a:cubicBezTo>
                  <a:cubicBezTo>
                    <a:pt x="14634" y="6103"/>
                    <a:pt x="14704" y="6098"/>
                    <a:pt x="14768" y="6088"/>
                  </a:cubicBezTo>
                  <a:cubicBezTo>
                    <a:pt x="14720" y="5523"/>
                    <a:pt x="14678" y="4954"/>
                    <a:pt x="14634" y="4385"/>
                  </a:cubicBezTo>
                  <a:cubicBezTo>
                    <a:pt x="14581" y="3611"/>
                    <a:pt x="14457" y="2842"/>
                    <a:pt x="14349" y="2074"/>
                  </a:cubicBezTo>
                  <a:cubicBezTo>
                    <a:pt x="14323" y="2096"/>
                    <a:pt x="14301" y="2123"/>
                    <a:pt x="14274" y="2155"/>
                  </a:cubicBezTo>
                  <a:cubicBezTo>
                    <a:pt x="13994" y="1484"/>
                    <a:pt x="14043" y="839"/>
                    <a:pt x="14016" y="205"/>
                  </a:cubicBezTo>
                  <a:cubicBezTo>
                    <a:pt x="14043" y="130"/>
                    <a:pt x="14070" y="60"/>
                    <a:pt x="1410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627763" y="2347561"/>
              <a:ext cx="452679" cy="392485"/>
            </a:xfrm>
            <a:custGeom>
              <a:avLst/>
              <a:gdLst/>
              <a:ahLst/>
              <a:cxnLst/>
              <a:rect l="l" t="t" r="r" b="b"/>
              <a:pathLst>
                <a:path w="36316" h="31487" extrusionOk="0">
                  <a:moveTo>
                    <a:pt x="19715" y="1"/>
                  </a:moveTo>
                  <a:cubicBezTo>
                    <a:pt x="19612" y="1"/>
                    <a:pt x="19506" y="4"/>
                    <a:pt x="19399" y="11"/>
                  </a:cubicBezTo>
                  <a:cubicBezTo>
                    <a:pt x="18980" y="38"/>
                    <a:pt x="18561" y="48"/>
                    <a:pt x="18142" y="53"/>
                  </a:cubicBezTo>
                  <a:cubicBezTo>
                    <a:pt x="17723" y="60"/>
                    <a:pt x="17304" y="60"/>
                    <a:pt x="16885" y="70"/>
                  </a:cubicBezTo>
                  <a:cubicBezTo>
                    <a:pt x="13710" y="414"/>
                    <a:pt x="10519" y="397"/>
                    <a:pt x="7333" y="548"/>
                  </a:cubicBezTo>
                  <a:cubicBezTo>
                    <a:pt x="5292" y="645"/>
                    <a:pt x="3251" y="720"/>
                    <a:pt x="1208" y="806"/>
                  </a:cubicBezTo>
                  <a:cubicBezTo>
                    <a:pt x="1199" y="806"/>
                    <a:pt x="1189" y="807"/>
                    <a:pt x="1179" y="807"/>
                  </a:cubicBezTo>
                  <a:cubicBezTo>
                    <a:pt x="1024" y="807"/>
                    <a:pt x="832" y="768"/>
                    <a:pt x="668" y="768"/>
                  </a:cubicBezTo>
                  <a:cubicBezTo>
                    <a:pt x="515" y="768"/>
                    <a:pt x="386" y="802"/>
                    <a:pt x="333" y="930"/>
                  </a:cubicBezTo>
                  <a:lnTo>
                    <a:pt x="60" y="1064"/>
                  </a:lnTo>
                  <a:cubicBezTo>
                    <a:pt x="38" y="1069"/>
                    <a:pt x="21" y="1069"/>
                    <a:pt x="0" y="1074"/>
                  </a:cubicBezTo>
                  <a:cubicBezTo>
                    <a:pt x="43" y="1139"/>
                    <a:pt x="97" y="1198"/>
                    <a:pt x="167" y="1246"/>
                  </a:cubicBezTo>
                  <a:cubicBezTo>
                    <a:pt x="204" y="1327"/>
                    <a:pt x="241" y="1402"/>
                    <a:pt x="279" y="1478"/>
                  </a:cubicBezTo>
                  <a:cubicBezTo>
                    <a:pt x="323" y="1553"/>
                    <a:pt x="360" y="1627"/>
                    <a:pt x="403" y="1697"/>
                  </a:cubicBezTo>
                  <a:cubicBezTo>
                    <a:pt x="913" y="2847"/>
                    <a:pt x="913" y="4174"/>
                    <a:pt x="2235" y="5029"/>
                  </a:cubicBezTo>
                  <a:cubicBezTo>
                    <a:pt x="2369" y="5076"/>
                    <a:pt x="2482" y="5136"/>
                    <a:pt x="2579" y="5210"/>
                  </a:cubicBezTo>
                  <a:cubicBezTo>
                    <a:pt x="2676" y="5292"/>
                    <a:pt x="2761" y="5378"/>
                    <a:pt x="2832" y="5480"/>
                  </a:cubicBezTo>
                  <a:cubicBezTo>
                    <a:pt x="3196" y="6157"/>
                    <a:pt x="3385" y="7161"/>
                    <a:pt x="3750" y="8111"/>
                  </a:cubicBezTo>
                  <a:cubicBezTo>
                    <a:pt x="3792" y="8230"/>
                    <a:pt x="3841" y="8349"/>
                    <a:pt x="3895" y="8466"/>
                  </a:cubicBezTo>
                  <a:cubicBezTo>
                    <a:pt x="4233" y="9487"/>
                    <a:pt x="5560" y="10154"/>
                    <a:pt x="6023" y="11969"/>
                  </a:cubicBezTo>
                  <a:lnTo>
                    <a:pt x="6023" y="12393"/>
                  </a:lnTo>
                  <a:cubicBezTo>
                    <a:pt x="6006" y="16417"/>
                    <a:pt x="5996" y="20441"/>
                    <a:pt x="6033" y="24465"/>
                  </a:cubicBezTo>
                  <a:cubicBezTo>
                    <a:pt x="6033" y="24916"/>
                    <a:pt x="5941" y="25152"/>
                    <a:pt x="5738" y="25266"/>
                  </a:cubicBezTo>
                  <a:lnTo>
                    <a:pt x="5738" y="25733"/>
                  </a:lnTo>
                  <a:cubicBezTo>
                    <a:pt x="5969" y="25851"/>
                    <a:pt x="6048" y="26087"/>
                    <a:pt x="6028" y="26528"/>
                  </a:cubicBezTo>
                  <a:cubicBezTo>
                    <a:pt x="5990" y="27232"/>
                    <a:pt x="5996" y="27935"/>
                    <a:pt x="6033" y="28634"/>
                  </a:cubicBezTo>
                  <a:cubicBezTo>
                    <a:pt x="6055" y="28655"/>
                    <a:pt x="6070" y="28683"/>
                    <a:pt x="6097" y="28703"/>
                  </a:cubicBezTo>
                  <a:cubicBezTo>
                    <a:pt x="6194" y="28805"/>
                    <a:pt x="6313" y="28876"/>
                    <a:pt x="6430" y="28929"/>
                  </a:cubicBezTo>
                  <a:cubicBezTo>
                    <a:pt x="6420" y="28817"/>
                    <a:pt x="6409" y="28703"/>
                    <a:pt x="6403" y="28586"/>
                  </a:cubicBezTo>
                  <a:cubicBezTo>
                    <a:pt x="8064" y="28586"/>
                    <a:pt x="9701" y="28615"/>
                    <a:pt x="11328" y="28615"/>
                  </a:cubicBezTo>
                  <a:cubicBezTo>
                    <a:pt x="12417" y="28615"/>
                    <a:pt x="13502" y="28602"/>
                    <a:pt x="14585" y="28559"/>
                  </a:cubicBezTo>
                  <a:cubicBezTo>
                    <a:pt x="15257" y="28532"/>
                    <a:pt x="15929" y="28528"/>
                    <a:pt x="16601" y="28528"/>
                  </a:cubicBezTo>
                  <a:cubicBezTo>
                    <a:pt x="16981" y="28528"/>
                    <a:pt x="17362" y="28529"/>
                    <a:pt x="17744" y="28529"/>
                  </a:cubicBezTo>
                  <a:cubicBezTo>
                    <a:pt x="18895" y="28529"/>
                    <a:pt x="20048" y="28515"/>
                    <a:pt x="21205" y="28403"/>
                  </a:cubicBezTo>
                  <a:cubicBezTo>
                    <a:pt x="24202" y="28108"/>
                    <a:pt x="27237" y="28160"/>
                    <a:pt x="30256" y="28080"/>
                  </a:cubicBezTo>
                  <a:cubicBezTo>
                    <a:pt x="30444" y="28080"/>
                    <a:pt x="30637" y="28236"/>
                    <a:pt x="30831" y="28333"/>
                  </a:cubicBezTo>
                  <a:cubicBezTo>
                    <a:pt x="30944" y="28762"/>
                    <a:pt x="31212" y="29166"/>
                    <a:pt x="31094" y="29643"/>
                  </a:cubicBezTo>
                  <a:cubicBezTo>
                    <a:pt x="30751" y="29826"/>
                    <a:pt x="30374" y="29982"/>
                    <a:pt x="30294" y="30433"/>
                  </a:cubicBezTo>
                  <a:cubicBezTo>
                    <a:pt x="30244" y="30425"/>
                    <a:pt x="30196" y="30419"/>
                    <a:pt x="30154" y="30419"/>
                  </a:cubicBezTo>
                  <a:cubicBezTo>
                    <a:pt x="30013" y="30419"/>
                    <a:pt x="29935" y="30481"/>
                    <a:pt x="30009" y="30696"/>
                  </a:cubicBezTo>
                  <a:cubicBezTo>
                    <a:pt x="29944" y="30680"/>
                    <a:pt x="29887" y="30672"/>
                    <a:pt x="29837" y="30672"/>
                  </a:cubicBezTo>
                  <a:cubicBezTo>
                    <a:pt x="29669" y="30672"/>
                    <a:pt x="29590" y="30764"/>
                    <a:pt x="29553" y="30900"/>
                  </a:cubicBezTo>
                  <a:cubicBezTo>
                    <a:pt x="29585" y="30981"/>
                    <a:pt x="29638" y="31061"/>
                    <a:pt x="29708" y="31121"/>
                  </a:cubicBezTo>
                  <a:cubicBezTo>
                    <a:pt x="29891" y="31272"/>
                    <a:pt x="30101" y="31395"/>
                    <a:pt x="30320" y="31487"/>
                  </a:cubicBezTo>
                  <a:cubicBezTo>
                    <a:pt x="30965" y="31443"/>
                    <a:pt x="31609" y="31411"/>
                    <a:pt x="32244" y="31299"/>
                  </a:cubicBezTo>
                  <a:cubicBezTo>
                    <a:pt x="32388" y="31272"/>
                    <a:pt x="32520" y="31257"/>
                    <a:pt x="32637" y="31257"/>
                  </a:cubicBezTo>
                  <a:cubicBezTo>
                    <a:pt x="32739" y="31257"/>
                    <a:pt x="32830" y="31268"/>
                    <a:pt x="32910" y="31293"/>
                  </a:cubicBezTo>
                  <a:cubicBezTo>
                    <a:pt x="32953" y="31266"/>
                    <a:pt x="32995" y="31244"/>
                    <a:pt x="33034" y="31217"/>
                  </a:cubicBezTo>
                  <a:cubicBezTo>
                    <a:pt x="33297" y="31051"/>
                    <a:pt x="33528" y="30836"/>
                    <a:pt x="33711" y="30578"/>
                  </a:cubicBezTo>
                  <a:cubicBezTo>
                    <a:pt x="33721" y="30520"/>
                    <a:pt x="33743" y="30455"/>
                    <a:pt x="33754" y="30396"/>
                  </a:cubicBezTo>
                  <a:cubicBezTo>
                    <a:pt x="33866" y="29799"/>
                    <a:pt x="33957" y="29198"/>
                    <a:pt x="34059" y="28596"/>
                  </a:cubicBezTo>
                  <a:cubicBezTo>
                    <a:pt x="34291" y="28494"/>
                    <a:pt x="34307" y="28279"/>
                    <a:pt x="34329" y="28064"/>
                  </a:cubicBezTo>
                  <a:cubicBezTo>
                    <a:pt x="34500" y="27994"/>
                    <a:pt x="34678" y="27935"/>
                    <a:pt x="34855" y="27882"/>
                  </a:cubicBezTo>
                  <a:cubicBezTo>
                    <a:pt x="34860" y="27806"/>
                    <a:pt x="34865" y="27731"/>
                    <a:pt x="34877" y="27667"/>
                  </a:cubicBezTo>
                  <a:cubicBezTo>
                    <a:pt x="34758" y="27543"/>
                    <a:pt x="34656" y="27366"/>
                    <a:pt x="34602" y="27103"/>
                  </a:cubicBezTo>
                  <a:cubicBezTo>
                    <a:pt x="34714" y="27022"/>
                    <a:pt x="34868" y="26974"/>
                    <a:pt x="35082" y="26974"/>
                  </a:cubicBezTo>
                  <a:cubicBezTo>
                    <a:pt x="35095" y="26974"/>
                    <a:pt x="35109" y="26974"/>
                    <a:pt x="35123" y="26974"/>
                  </a:cubicBezTo>
                  <a:lnTo>
                    <a:pt x="35102" y="26995"/>
                  </a:lnTo>
                  <a:cubicBezTo>
                    <a:pt x="36315" y="26442"/>
                    <a:pt x="36129" y="25330"/>
                    <a:pt x="36171" y="24309"/>
                  </a:cubicBezTo>
                  <a:cubicBezTo>
                    <a:pt x="36099" y="24248"/>
                    <a:pt x="36008" y="24228"/>
                    <a:pt x="35908" y="24228"/>
                  </a:cubicBezTo>
                  <a:cubicBezTo>
                    <a:pt x="35822" y="24228"/>
                    <a:pt x="35728" y="24243"/>
                    <a:pt x="35633" y="24260"/>
                  </a:cubicBezTo>
                  <a:cubicBezTo>
                    <a:pt x="35628" y="24240"/>
                    <a:pt x="35628" y="24223"/>
                    <a:pt x="35623" y="24202"/>
                  </a:cubicBezTo>
                  <a:cubicBezTo>
                    <a:pt x="35569" y="24223"/>
                    <a:pt x="35510" y="24234"/>
                    <a:pt x="35452" y="24234"/>
                  </a:cubicBezTo>
                  <a:cubicBezTo>
                    <a:pt x="35425" y="24234"/>
                    <a:pt x="35392" y="24228"/>
                    <a:pt x="35365" y="24228"/>
                  </a:cubicBezTo>
                  <a:cubicBezTo>
                    <a:pt x="35209" y="24202"/>
                    <a:pt x="35075" y="24158"/>
                    <a:pt x="34951" y="24099"/>
                  </a:cubicBezTo>
                  <a:cubicBezTo>
                    <a:pt x="34914" y="24035"/>
                    <a:pt x="34887" y="23955"/>
                    <a:pt x="34871" y="23841"/>
                  </a:cubicBezTo>
                  <a:cubicBezTo>
                    <a:pt x="34817" y="23815"/>
                    <a:pt x="34768" y="23777"/>
                    <a:pt x="34726" y="23739"/>
                  </a:cubicBezTo>
                  <a:cubicBezTo>
                    <a:pt x="34409" y="23665"/>
                    <a:pt x="34339" y="23390"/>
                    <a:pt x="34242" y="23015"/>
                  </a:cubicBezTo>
                  <a:cubicBezTo>
                    <a:pt x="34011" y="22358"/>
                    <a:pt x="34006" y="21483"/>
                    <a:pt x="33915" y="20726"/>
                  </a:cubicBezTo>
                  <a:cubicBezTo>
                    <a:pt x="33684" y="20334"/>
                    <a:pt x="33538" y="19920"/>
                    <a:pt x="33523" y="19464"/>
                  </a:cubicBezTo>
                  <a:cubicBezTo>
                    <a:pt x="33469" y="19388"/>
                    <a:pt x="33409" y="19318"/>
                    <a:pt x="33350" y="19259"/>
                  </a:cubicBezTo>
                  <a:cubicBezTo>
                    <a:pt x="33184" y="19259"/>
                    <a:pt x="33066" y="19167"/>
                    <a:pt x="32990" y="18986"/>
                  </a:cubicBezTo>
                  <a:cubicBezTo>
                    <a:pt x="32995" y="18986"/>
                    <a:pt x="33002" y="18980"/>
                    <a:pt x="33012" y="18980"/>
                  </a:cubicBezTo>
                  <a:cubicBezTo>
                    <a:pt x="32990" y="18964"/>
                    <a:pt x="32970" y="18953"/>
                    <a:pt x="32953" y="18942"/>
                  </a:cubicBezTo>
                  <a:lnTo>
                    <a:pt x="32953" y="18942"/>
                  </a:lnTo>
                  <a:cubicBezTo>
                    <a:pt x="32953" y="18948"/>
                    <a:pt x="32953" y="18958"/>
                    <a:pt x="32958" y="18964"/>
                  </a:cubicBezTo>
                  <a:cubicBezTo>
                    <a:pt x="32690" y="18921"/>
                    <a:pt x="32464" y="18813"/>
                    <a:pt x="32298" y="18614"/>
                  </a:cubicBezTo>
                  <a:cubicBezTo>
                    <a:pt x="31792" y="18405"/>
                    <a:pt x="31255" y="18239"/>
                    <a:pt x="30826" y="17959"/>
                  </a:cubicBezTo>
                  <a:lnTo>
                    <a:pt x="30826" y="17949"/>
                  </a:lnTo>
                  <a:cubicBezTo>
                    <a:pt x="30815" y="17917"/>
                    <a:pt x="30810" y="17905"/>
                    <a:pt x="30810" y="17905"/>
                  </a:cubicBezTo>
                  <a:cubicBezTo>
                    <a:pt x="30793" y="17890"/>
                    <a:pt x="30739" y="17873"/>
                    <a:pt x="30681" y="17857"/>
                  </a:cubicBezTo>
                  <a:cubicBezTo>
                    <a:pt x="30461" y="17685"/>
                    <a:pt x="30272" y="17481"/>
                    <a:pt x="30149" y="17201"/>
                  </a:cubicBezTo>
                  <a:cubicBezTo>
                    <a:pt x="29746" y="16256"/>
                    <a:pt x="30047" y="15123"/>
                    <a:pt x="30025" y="14129"/>
                  </a:cubicBezTo>
                  <a:cubicBezTo>
                    <a:pt x="30009" y="13452"/>
                    <a:pt x="29972" y="12705"/>
                    <a:pt x="29665" y="12093"/>
                  </a:cubicBezTo>
                  <a:cubicBezTo>
                    <a:pt x="29574" y="11899"/>
                    <a:pt x="29439" y="11706"/>
                    <a:pt x="29278" y="11540"/>
                  </a:cubicBezTo>
                  <a:cubicBezTo>
                    <a:pt x="28999" y="11431"/>
                    <a:pt x="28730" y="11314"/>
                    <a:pt x="28542" y="11083"/>
                  </a:cubicBezTo>
                  <a:cubicBezTo>
                    <a:pt x="28444" y="11059"/>
                    <a:pt x="28340" y="11044"/>
                    <a:pt x="28236" y="11044"/>
                  </a:cubicBezTo>
                  <a:cubicBezTo>
                    <a:pt x="28222" y="11044"/>
                    <a:pt x="28207" y="11044"/>
                    <a:pt x="28193" y="11045"/>
                  </a:cubicBezTo>
                  <a:cubicBezTo>
                    <a:pt x="28065" y="11134"/>
                    <a:pt x="27945" y="11257"/>
                    <a:pt x="27787" y="11257"/>
                  </a:cubicBezTo>
                  <a:cubicBezTo>
                    <a:pt x="27745" y="11257"/>
                    <a:pt x="27700" y="11248"/>
                    <a:pt x="27651" y="11228"/>
                  </a:cubicBezTo>
                  <a:cubicBezTo>
                    <a:pt x="27661" y="11206"/>
                    <a:pt x="27677" y="11190"/>
                    <a:pt x="27689" y="11168"/>
                  </a:cubicBezTo>
                  <a:lnTo>
                    <a:pt x="27689" y="11168"/>
                  </a:lnTo>
                  <a:cubicBezTo>
                    <a:pt x="27602" y="11201"/>
                    <a:pt x="27511" y="11223"/>
                    <a:pt x="27426" y="11238"/>
                  </a:cubicBezTo>
                  <a:cubicBezTo>
                    <a:pt x="27455" y="11241"/>
                    <a:pt x="27485" y="11243"/>
                    <a:pt x="27518" y="11243"/>
                  </a:cubicBezTo>
                  <a:cubicBezTo>
                    <a:pt x="27551" y="11243"/>
                    <a:pt x="27586" y="11241"/>
                    <a:pt x="27624" y="11238"/>
                  </a:cubicBezTo>
                  <a:lnTo>
                    <a:pt x="27624" y="11238"/>
                  </a:lnTo>
                  <a:cubicBezTo>
                    <a:pt x="27607" y="11302"/>
                    <a:pt x="27587" y="11362"/>
                    <a:pt x="27570" y="11416"/>
                  </a:cubicBezTo>
                  <a:cubicBezTo>
                    <a:pt x="27500" y="11426"/>
                    <a:pt x="27431" y="11431"/>
                    <a:pt x="27355" y="11431"/>
                  </a:cubicBezTo>
                  <a:cubicBezTo>
                    <a:pt x="27151" y="11431"/>
                    <a:pt x="26990" y="11373"/>
                    <a:pt x="26856" y="11287"/>
                  </a:cubicBezTo>
                  <a:cubicBezTo>
                    <a:pt x="26851" y="11277"/>
                    <a:pt x="26845" y="11260"/>
                    <a:pt x="26839" y="11250"/>
                  </a:cubicBezTo>
                  <a:cubicBezTo>
                    <a:pt x="26593" y="10637"/>
                    <a:pt x="26297" y="10030"/>
                    <a:pt x="26147" y="9380"/>
                  </a:cubicBezTo>
                  <a:cubicBezTo>
                    <a:pt x="26098" y="9256"/>
                    <a:pt x="26040" y="9133"/>
                    <a:pt x="25963" y="9014"/>
                  </a:cubicBezTo>
                  <a:cubicBezTo>
                    <a:pt x="25733" y="8627"/>
                    <a:pt x="25432" y="8305"/>
                    <a:pt x="25105" y="7999"/>
                  </a:cubicBezTo>
                  <a:cubicBezTo>
                    <a:pt x="24932" y="7962"/>
                    <a:pt x="24803" y="7860"/>
                    <a:pt x="24728" y="7677"/>
                  </a:cubicBezTo>
                  <a:cubicBezTo>
                    <a:pt x="24621" y="7585"/>
                    <a:pt x="24508" y="7494"/>
                    <a:pt x="24401" y="7409"/>
                  </a:cubicBezTo>
                  <a:cubicBezTo>
                    <a:pt x="24396" y="7414"/>
                    <a:pt x="24389" y="7419"/>
                    <a:pt x="24384" y="7429"/>
                  </a:cubicBezTo>
                  <a:cubicBezTo>
                    <a:pt x="24314" y="7360"/>
                    <a:pt x="24240" y="7295"/>
                    <a:pt x="24170" y="7231"/>
                  </a:cubicBezTo>
                  <a:cubicBezTo>
                    <a:pt x="24024" y="7215"/>
                    <a:pt x="23938" y="7144"/>
                    <a:pt x="23917" y="7015"/>
                  </a:cubicBezTo>
                  <a:cubicBezTo>
                    <a:pt x="23422" y="6608"/>
                    <a:pt x="22961" y="6177"/>
                    <a:pt x="22623" y="5624"/>
                  </a:cubicBezTo>
                  <a:cubicBezTo>
                    <a:pt x="22257" y="5023"/>
                    <a:pt x="22128" y="4416"/>
                    <a:pt x="22090" y="3799"/>
                  </a:cubicBezTo>
                  <a:cubicBezTo>
                    <a:pt x="21983" y="3331"/>
                    <a:pt x="22090" y="2825"/>
                    <a:pt x="22123" y="2337"/>
                  </a:cubicBezTo>
                  <a:lnTo>
                    <a:pt x="22123" y="2272"/>
                  </a:lnTo>
                  <a:cubicBezTo>
                    <a:pt x="22133" y="2068"/>
                    <a:pt x="22128" y="1870"/>
                    <a:pt x="22085" y="1676"/>
                  </a:cubicBezTo>
                  <a:cubicBezTo>
                    <a:pt x="22036" y="1461"/>
                    <a:pt x="21946" y="1257"/>
                    <a:pt x="21778" y="1064"/>
                  </a:cubicBezTo>
                  <a:cubicBezTo>
                    <a:pt x="21300" y="240"/>
                    <a:pt x="20568" y="1"/>
                    <a:pt x="19715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4999880" y="2558157"/>
              <a:ext cx="2082" cy="1807"/>
            </a:xfrm>
            <a:custGeom>
              <a:avLst/>
              <a:gdLst/>
              <a:ahLst/>
              <a:cxnLst/>
              <a:rect l="l" t="t" r="r" b="b"/>
              <a:pathLst>
                <a:path w="167" h="145" extrusionOk="0">
                  <a:moveTo>
                    <a:pt x="87" y="1"/>
                  </a:moveTo>
                  <a:cubicBezTo>
                    <a:pt x="60" y="38"/>
                    <a:pt x="27" y="70"/>
                    <a:pt x="0" y="108"/>
                  </a:cubicBezTo>
                  <a:cubicBezTo>
                    <a:pt x="27" y="124"/>
                    <a:pt x="55" y="135"/>
                    <a:pt x="80" y="145"/>
                  </a:cubicBezTo>
                  <a:cubicBezTo>
                    <a:pt x="107" y="124"/>
                    <a:pt x="134" y="102"/>
                    <a:pt x="167" y="75"/>
                  </a:cubicBezTo>
                  <a:cubicBezTo>
                    <a:pt x="140" y="48"/>
                    <a:pt x="113" y="28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4952065" y="2267735"/>
              <a:ext cx="349" cy="287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28" y="0"/>
                  </a:moveTo>
                  <a:lnTo>
                    <a:pt x="1" y="22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5408097" y="3116639"/>
              <a:ext cx="137" cy="137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"/>
                  </a:moveTo>
                  <a:lnTo>
                    <a:pt x="11" y="11"/>
                  </a:lnTo>
                  <a:lnTo>
                    <a:pt x="11" y="1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5404943" y="3033136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5331549" y="2779448"/>
              <a:ext cx="375757" cy="379996"/>
            </a:xfrm>
            <a:custGeom>
              <a:avLst/>
              <a:gdLst/>
              <a:ahLst/>
              <a:cxnLst/>
              <a:rect l="l" t="t" r="r" b="b"/>
              <a:pathLst>
                <a:path w="30145" h="30485" extrusionOk="0">
                  <a:moveTo>
                    <a:pt x="13285" y="1"/>
                  </a:moveTo>
                  <a:cubicBezTo>
                    <a:pt x="13214" y="1"/>
                    <a:pt x="13136" y="7"/>
                    <a:pt x="13050" y="18"/>
                  </a:cubicBezTo>
                  <a:cubicBezTo>
                    <a:pt x="10815" y="330"/>
                    <a:pt x="8586" y="636"/>
                    <a:pt x="6350" y="932"/>
                  </a:cubicBezTo>
                  <a:cubicBezTo>
                    <a:pt x="6125" y="878"/>
                    <a:pt x="5938" y="782"/>
                    <a:pt x="5792" y="626"/>
                  </a:cubicBezTo>
                  <a:cubicBezTo>
                    <a:pt x="5749" y="583"/>
                    <a:pt x="5717" y="534"/>
                    <a:pt x="5685" y="481"/>
                  </a:cubicBezTo>
                  <a:cubicBezTo>
                    <a:pt x="5524" y="502"/>
                    <a:pt x="5368" y="524"/>
                    <a:pt x="5207" y="546"/>
                  </a:cubicBezTo>
                  <a:cubicBezTo>
                    <a:pt x="4976" y="712"/>
                    <a:pt x="4691" y="836"/>
                    <a:pt x="4294" y="883"/>
                  </a:cubicBezTo>
                  <a:cubicBezTo>
                    <a:pt x="2993" y="1050"/>
                    <a:pt x="1693" y="1206"/>
                    <a:pt x="393" y="1351"/>
                  </a:cubicBezTo>
                  <a:cubicBezTo>
                    <a:pt x="323" y="1404"/>
                    <a:pt x="265" y="1458"/>
                    <a:pt x="205" y="1528"/>
                  </a:cubicBezTo>
                  <a:cubicBezTo>
                    <a:pt x="188" y="1550"/>
                    <a:pt x="173" y="1571"/>
                    <a:pt x="156" y="1593"/>
                  </a:cubicBezTo>
                  <a:cubicBezTo>
                    <a:pt x="60" y="1738"/>
                    <a:pt x="17" y="1893"/>
                    <a:pt x="0" y="2054"/>
                  </a:cubicBezTo>
                  <a:cubicBezTo>
                    <a:pt x="136" y="2195"/>
                    <a:pt x="232" y="2398"/>
                    <a:pt x="312" y="2694"/>
                  </a:cubicBezTo>
                  <a:cubicBezTo>
                    <a:pt x="887" y="4773"/>
                    <a:pt x="1495" y="6847"/>
                    <a:pt x="2182" y="8888"/>
                  </a:cubicBezTo>
                  <a:cubicBezTo>
                    <a:pt x="2988" y="11284"/>
                    <a:pt x="3412" y="13809"/>
                    <a:pt x="4540" y="16097"/>
                  </a:cubicBezTo>
                  <a:cubicBezTo>
                    <a:pt x="4540" y="16097"/>
                    <a:pt x="4535" y="16092"/>
                    <a:pt x="4530" y="16092"/>
                  </a:cubicBezTo>
                  <a:lnTo>
                    <a:pt x="4530" y="16092"/>
                  </a:lnTo>
                  <a:cubicBezTo>
                    <a:pt x="4642" y="16785"/>
                    <a:pt x="4589" y="17548"/>
                    <a:pt x="5330" y="17972"/>
                  </a:cubicBezTo>
                  <a:cubicBezTo>
                    <a:pt x="5222" y="18381"/>
                    <a:pt x="5985" y="18423"/>
                    <a:pt x="5733" y="18897"/>
                  </a:cubicBezTo>
                  <a:lnTo>
                    <a:pt x="5733" y="18902"/>
                  </a:lnTo>
                  <a:cubicBezTo>
                    <a:pt x="5787" y="19299"/>
                    <a:pt x="5841" y="19697"/>
                    <a:pt x="5899" y="20094"/>
                  </a:cubicBezTo>
                  <a:cubicBezTo>
                    <a:pt x="5889" y="20191"/>
                    <a:pt x="5878" y="20283"/>
                    <a:pt x="5867" y="20374"/>
                  </a:cubicBezTo>
                  <a:cubicBezTo>
                    <a:pt x="5873" y="20369"/>
                    <a:pt x="5878" y="20369"/>
                    <a:pt x="5883" y="20363"/>
                  </a:cubicBezTo>
                  <a:lnTo>
                    <a:pt x="5883" y="20363"/>
                  </a:lnTo>
                  <a:cubicBezTo>
                    <a:pt x="5539" y="21502"/>
                    <a:pt x="5003" y="22625"/>
                    <a:pt x="5609" y="23833"/>
                  </a:cubicBezTo>
                  <a:lnTo>
                    <a:pt x="5598" y="23833"/>
                  </a:lnTo>
                  <a:cubicBezTo>
                    <a:pt x="5615" y="24059"/>
                    <a:pt x="5609" y="24295"/>
                    <a:pt x="5878" y="24392"/>
                  </a:cubicBezTo>
                  <a:cubicBezTo>
                    <a:pt x="6415" y="25230"/>
                    <a:pt x="5470" y="26219"/>
                    <a:pt x="6136" y="27041"/>
                  </a:cubicBezTo>
                  <a:cubicBezTo>
                    <a:pt x="6238" y="27357"/>
                    <a:pt x="6340" y="27674"/>
                    <a:pt x="6657" y="27847"/>
                  </a:cubicBezTo>
                  <a:cubicBezTo>
                    <a:pt x="6576" y="27932"/>
                    <a:pt x="6501" y="28073"/>
                    <a:pt x="6415" y="28083"/>
                  </a:cubicBezTo>
                  <a:cubicBezTo>
                    <a:pt x="6345" y="28093"/>
                    <a:pt x="6275" y="28098"/>
                    <a:pt x="6211" y="28110"/>
                  </a:cubicBezTo>
                  <a:lnTo>
                    <a:pt x="6228" y="28137"/>
                  </a:lnTo>
                  <a:cubicBezTo>
                    <a:pt x="6281" y="28227"/>
                    <a:pt x="6362" y="28298"/>
                    <a:pt x="6453" y="28341"/>
                  </a:cubicBezTo>
                  <a:cubicBezTo>
                    <a:pt x="6453" y="28373"/>
                    <a:pt x="6447" y="28432"/>
                    <a:pt x="6442" y="28480"/>
                  </a:cubicBezTo>
                  <a:cubicBezTo>
                    <a:pt x="6635" y="28529"/>
                    <a:pt x="6808" y="28653"/>
                    <a:pt x="6942" y="28911"/>
                  </a:cubicBezTo>
                  <a:lnTo>
                    <a:pt x="6930" y="28911"/>
                  </a:lnTo>
                  <a:lnTo>
                    <a:pt x="6952" y="28931"/>
                  </a:lnTo>
                  <a:lnTo>
                    <a:pt x="6952" y="28921"/>
                  </a:lnTo>
                  <a:cubicBezTo>
                    <a:pt x="7253" y="29104"/>
                    <a:pt x="7022" y="29652"/>
                    <a:pt x="7473" y="29732"/>
                  </a:cubicBezTo>
                  <a:cubicBezTo>
                    <a:pt x="7626" y="30185"/>
                    <a:pt x="7917" y="30287"/>
                    <a:pt x="8234" y="30287"/>
                  </a:cubicBezTo>
                  <a:cubicBezTo>
                    <a:pt x="8461" y="30287"/>
                    <a:pt x="8702" y="30234"/>
                    <a:pt x="8913" y="30221"/>
                  </a:cubicBezTo>
                  <a:cubicBezTo>
                    <a:pt x="13255" y="29958"/>
                    <a:pt x="17589" y="29705"/>
                    <a:pt x="21919" y="29323"/>
                  </a:cubicBezTo>
                  <a:cubicBezTo>
                    <a:pt x="22031" y="29313"/>
                    <a:pt x="22137" y="29308"/>
                    <a:pt x="22239" y="29308"/>
                  </a:cubicBezTo>
                  <a:cubicBezTo>
                    <a:pt x="22888" y="29308"/>
                    <a:pt x="23324" y="29519"/>
                    <a:pt x="23751" y="29980"/>
                  </a:cubicBezTo>
                  <a:cubicBezTo>
                    <a:pt x="23888" y="30300"/>
                    <a:pt x="24132" y="30484"/>
                    <a:pt x="24416" y="30484"/>
                  </a:cubicBezTo>
                  <a:cubicBezTo>
                    <a:pt x="24455" y="30484"/>
                    <a:pt x="24495" y="30481"/>
                    <a:pt x="24536" y="30473"/>
                  </a:cubicBezTo>
                  <a:cubicBezTo>
                    <a:pt x="24670" y="30414"/>
                    <a:pt x="24767" y="30334"/>
                    <a:pt x="24842" y="30258"/>
                  </a:cubicBezTo>
                  <a:cubicBezTo>
                    <a:pt x="24901" y="30076"/>
                    <a:pt x="24804" y="29807"/>
                    <a:pt x="24837" y="29608"/>
                  </a:cubicBezTo>
                  <a:cubicBezTo>
                    <a:pt x="24955" y="28824"/>
                    <a:pt x="24401" y="28093"/>
                    <a:pt x="24638" y="27299"/>
                  </a:cubicBezTo>
                  <a:cubicBezTo>
                    <a:pt x="24791" y="27178"/>
                    <a:pt x="24943" y="27126"/>
                    <a:pt x="25096" y="27126"/>
                  </a:cubicBezTo>
                  <a:cubicBezTo>
                    <a:pt x="25275" y="27126"/>
                    <a:pt x="25454" y="27198"/>
                    <a:pt x="25632" y="27315"/>
                  </a:cubicBezTo>
                  <a:cubicBezTo>
                    <a:pt x="25691" y="27536"/>
                    <a:pt x="25852" y="27586"/>
                    <a:pt x="26023" y="27586"/>
                  </a:cubicBezTo>
                  <a:cubicBezTo>
                    <a:pt x="26068" y="27586"/>
                    <a:pt x="26113" y="27582"/>
                    <a:pt x="26158" y="27578"/>
                  </a:cubicBezTo>
                  <a:cubicBezTo>
                    <a:pt x="26364" y="27555"/>
                    <a:pt x="26562" y="27542"/>
                    <a:pt x="26748" y="27542"/>
                  </a:cubicBezTo>
                  <a:cubicBezTo>
                    <a:pt x="27060" y="27542"/>
                    <a:pt x="27337" y="27581"/>
                    <a:pt x="27560" y="27686"/>
                  </a:cubicBezTo>
                  <a:cubicBezTo>
                    <a:pt x="27641" y="27637"/>
                    <a:pt x="27721" y="27567"/>
                    <a:pt x="27797" y="27481"/>
                  </a:cubicBezTo>
                  <a:cubicBezTo>
                    <a:pt x="27845" y="27416"/>
                    <a:pt x="27888" y="27347"/>
                    <a:pt x="27921" y="27277"/>
                  </a:cubicBezTo>
                  <a:cubicBezTo>
                    <a:pt x="28119" y="26868"/>
                    <a:pt x="28060" y="26364"/>
                    <a:pt x="27985" y="25998"/>
                  </a:cubicBezTo>
                  <a:cubicBezTo>
                    <a:pt x="27544" y="23753"/>
                    <a:pt x="28452" y="21867"/>
                    <a:pt x="29414" y="19874"/>
                  </a:cubicBezTo>
                  <a:cubicBezTo>
                    <a:pt x="29634" y="19412"/>
                    <a:pt x="29865" y="18939"/>
                    <a:pt x="30074" y="18461"/>
                  </a:cubicBezTo>
                  <a:cubicBezTo>
                    <a:pt x="30145" y="18311"/>
                    <a:pt x="30133" y="18150"/>
                    <a:pt x="30063" y="18010"/>
                  </a:cubicBezTo>
                  <a:cubicBezTo>
                    <a:pt x="29919" y="18166"/>
                    <a:pt x="29741" y="18300"/>
                    <a:pt x="29521" y="18391"/>
                  </a:cubicBezTo>
                  <a:cubicBezTo>
                    <a:pt x="29543" y="18343"/>
                    <a:pt x="29565" y="18294"/>
                    <a:pt x="29585" y="18247"/>
                  </a:cubicBezTo>
                  <a:cubicBezTo>
                    <a:pt x="29550" y="18214"/>
                    <a:pt x="29500" y="18206"/>
                    <a:pt x="29440" y="18206"/>
                  </a:cubicBezTo>
                  <a:cubicBezTo>
                    <a:pt x="29372" y="18206"/>
                    <a:pt x="29293" y="18217"/>
                    <a:pt x="29215" y="18217"/>
                  </a:cubicBezTo>
                  <a:cubicBezTo>
                    <a:pt x="29078" y="18217"/>
                    <a:pt x="28943" y="18183"/>
                    <a:pt x="28871" y="17994"/>
                  </a:cubicBezTo>
                  <a:cubicBezTo>
                    <a:pt x="28855" y="17984"/>
                    <a:pt x="28833" y="17972"/>
                    <a:pt x="28817" y="17962"/>
                  </a:cubicBezTo>
                  <a:cubicBezTo>
                    <a:pt x="28591" y="17823"/>
                    <a:pt x="28360" y="17682"/>
                    <a:pt x="28129" y="17548"/>
                  </a:cubicBezTo>
                  <a:lnTo>
                    <a:pt x="28129" y="17543"/>
                  </a:lnTo>
                  <a:cubicBezTo>
                    <a:pt x="27904" y="16995"/>
                    <a:pt x="27738" y="16430"/>
                    <a:pt x="27770" y="15829"/>
                  </a:cubicBezTo>
                  <a:cubicBezTo>
                    <a:pt x="27463" y="15636"/>
                    <a:pt x="27420" y="15356"/>
                    <a:pt x="27507" y="15029"/>
                  </a:cubicBezTo>
                  <a:lnTo>
                    <a:pt x="27507" y="15029"/>
                  </a:lnTo>
                  <a:cubicBezTo>
                    <a:pt x="27436" y="15034"/>
                    <a:pt x="27368" y="15036"/>
                    <a:pt x="27304" y="15036"/>
                  </a:cubicBezTo>
                  <a:cubicBezTo>
                    <a:pt x="26110" y="15036"/>
                    <a:pt x="25880" y="14208"/>
                    <a:pt x="25905" y="13159"/>
                  </a:cubicBezTo>
                  <a:cubicBezTo>
                    <a:pt x="24901" y="13100"/>
                    <a:pt x="24842" y="12101"/>
                    <a:pt x="24321" y="11558"/>
                  </a:cubicBezTo>
                  <a:cubicBezTo>
                    <a:pt x="24259" y="11567"/>
                    <a:pt x="24200" y="11572"/>
                    <a:pt x="24144" y="11572"/>
                  </a:cubicBezTo>
                  <a:cubicBezTo>
                    <a:pt x="23786" y="11572"/>
                    <a:pt x="23563" y="11377"/>
                    <a:pt x="23488" y="10972"/>
                  </a:cubicBezTo>
                  <a:cubicBezTo>
                    <a:pt x="23215" y="10779"/>
                    <a:pt x="23010" y="10531"/>
                    <a:pt x="22828" y="10268"/>
                  </a:cubicBezTo>
                  <a:cubicBezTo>
                    <a:pt x="22526" y="9829"/>
                    <a:pt x="22290" y="9339"/>
                    <a:pt x="21919" y="8947"/>
                  </a:cubicBezTo>
                  <a:cubicBezTo>
                    <a:pt x="21511" y="8840"/>
                    <a:pt x="20979" y="8937"/>
                    <a:pt x="20834" y="8362"/>
                  </a:cubicBezTo>
                  <a:cubicBezTo>
                    <a:pt x="20820" y="8362"/>
                    <a:pt x="20805" y="8363"/>
                    <a:pt x="20791" y="8363"/>
                  </a:cubicBezTo>
                  <a:cubicBezTo>
                    <a:pt x="20623" y="8363"/>
                    <a:pt x="20521" y="8302"/>
                    <a:pt x="20560" y="8093"/>
                  </a:cubicBezTo>
                  <a:lnTo>
                    <a:pt x="20560" y="8093"/>
                  </a:lnTo>
                  <a:cubicBezTo>
                    <a:pt x="20502" y="8114"/>
                    <a:pt x="20451" y="8124"/>
                    <a:pt x="20404" y="8124"/>
                  </a:cubicBezTo>
                  <a:cubicBezTo>
                    <a:pt x="20224" y="8124"/>
                    <a:pt x="20117" y="7982"/>
                    <a:pt x="20023" y="7803"/>
                  </a:cubicBezTo>
                  <a:lnTo>
                    <a:pt x="20029" y="7803"/>
                  </a:lnTo>
                  <a:cubicBezTo>
                    <a:pt x="19942" y="7722"/>
                    <a:pt x="19862" y="7642"/>
                    <a:pt x="19781" y="7561"/>
                  </a:cubicBezTo>
                  <a:cubicBezTo>
                    <a:pt x="19481" y="7502"/>
                    <a:pt x="19287" y="7320"/>
                    <a:pt x="19211" y="7018"/>
                  </a:cubicBezTo>
                  <a:cubicBezTo>
                    <a:pt x="18400" y="6277"/>
                    <a:pt x="17401" y="5708"/>
                    <a:pt x="17175" y="4466"/>
                  </a:cubicBezTo>
                  <a:cubicBezTo>
                    <a:pt x="17165" y="4402"/>
                    <a:pt x="17128" y="4343"/>
                    <a:pt x="17068" y="4290"/>
                  </a:cubicBezTo>
                  <a:cubicBezTo>
                    <a:pt x="16902" y="4124"/>
                    <a:pt x="16585" y="3983"/>
                    <a:pt x="16375" y="3827"/>
                  </a:cubicBezTo>
                  <a:cubicBezTo>
                    <a:pt x="15779" y="3645"/>
                    <a:pt x="15177" y="3462"/>
                    <a:pt x="14705" y="3021"/>
                  </a:cubicBezTo>
                  <a:cubicBezTo>
                    <a:pt x="14479" y="3016"/>
                    <a:pt x="14254" y="3011"/>
                    <a:pt x="14157" y="2753"/>
                  </a:cubicBezTo>
                  <a:cubicBezTo>
                    <a:pt x="13937" y="2753"/>
                    <a:pt x="13716" y="2737"/>
                    <a:pt x="13625" y="2480"/>
                  </a:cubicBezTo>
                  <a:cubicBezTo>
                    <a:pt x="13329" y="2420"/>
                    <a:pt x="13114" y="2280"/>
                    <a:pt x="13093" y="1947"/>
                  </a:cubicBezTo>
                  <a:cubicBezTo>
                    <a:pt x="12685" y="1770"/>
                    <a:pt x="12803" y="1593"/>
                    <a:pt x="13087" y="1416"/>
                  </a:cubicBezTo>
                  <a:cubicBezTo>
                    <a:pt x="13093" y="1195"/>
                    <a:pt x="13099" y="970"/>
                    <a:pt x="13356" y="878"/>
                  </a:cubicBezTo>
                  <a:cubicBezTo>
                    <a:pt x="13419" y="676"/>
                    <a:pt x="13529" y="568"/>
                    <a:pt x="13694" y="568"/>
                  </a:cubicBezTo>
                  <a:cubicBezTo>
                    <a:pt x="13753" y="568"/>
                    <a:pt x="13819" y="582"/>
                    <a:pt x="13893" y="610"/>
                  </a:cubicBezTo>
                  <a:cubicBezTo>
                    <a:pt x="13872" y="330"/>
                    <a:pt x="13791" y="164"/>
                    <a:pt x="13641" y="78"/>
                  </a:cubicBezTo>
                  <a:cubicBezTo>
                    <a:pt x="13646" y="67"/>
                    <a:pt x="13652" y="56"/>
                    <a:pt x="13657" y="45"/>
                  </a:cubicBezTo>
                  <a:lnTo>
                    <a:pt x="13657" y="45"/>
                  </a:lnTo>
                  <a:cubicBezTo>
                    <a:pt x="13635" y="51"/>
                    <a:pt x="13619" y="51"/>
                    <a:pt x="13597" y="56"/>
                  </a:cubicBezTo>
                  <a:cubicBezTo>
                    <a:pt x="13512" y="19"/>
                    <a:pt x="13410" y="1"/>
                    <a:pt x="1328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5587892" y="2880053"/>
              <a:ext cx="274" cy="22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2" y="17"/>
                  </a:moveTo>
                  <a:lnTo>
                    <a:pt x="22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5674549" y="2966710"/>
              <a:ext cx="137" cy="75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0" y="0"/>
                  </a:moveTo>
                  <a:lnTo>
                    <a:pt x="10" y="6"/>
                  </a:lnTo>
                  <a:cubicBezTo>
                    <a:pt x="10" y="6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5494940" y="2803780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5634498" y="2923319"/>
              <a:ext cx="274" cy="199"/>
            </a:xfrm>
            <a:custGeom>
              <a:avLst/>
              <a:gdLst/>
              <a:ahLst/>
              <a:cxnLst/>
              <a:rect l="l" t="t" r="r" b="b"/>
              <a:pathLst>
                <a:path w="22" h="16" extrusionOk="0">
                  <a:moveTo>
                    <a:pt x="0" y="0"/>
                  </a:moveTo>
                  <a:cubicBezTo>
                    <a:pt x="7" y="5"/>
                    <a:pt x="12" y="11"/>
                    <a:pt x="17" y="16"/>
                  </a:cubicBezTo>
                  <a:lnTo>
                    <a:pt x="22" y="16"/>
                  </a:lnTo>
                  <a:cubicBezTo>
                    <a:pt x="22" y="16"/>
                    <a:pt x="17" y="11"/>
                    <a:pt x="12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5654455" y="2943338"/>
              <a:ext cx="137" cy="150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0" y="11"/>
                  </a:lnTo>
                  <a:lnTo>
                    <a:pt x="11" y="11"/>
                  </a:lnTo>
                  <a:cubicBezTo>
                    <a:pt x="11" y="6"/>
                    <a:pt x="6" y="6"/>
                    <a:pt x="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5634760" y="2923506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5494666" y="2803518"/>
              <a:ext cx="287" cy="274"/>
            </a:xfrm>
            <a:custGeom>
              <a:avLst/>
              <a:gdLst/>
              <a:ahLst/>
              <a:cxnLst/>
              <a:rect l="l" t="t" r="r" b="b"/>
              <a:pathLst>
                <a:path w="23" h="22" extrusionOk="0">
                  <a:moveTo>
                    <a:pt x="1" y="1"/>
                  </a:moveTo>
                  <a:cubicBezTo>
                    <a:pt x="1" y="6"/>
                    <a:pt x="7" y="11"/>
                    <a:pt x="7" y="16"/>
                  </a:cubicBezTo>
                  <a:cubicBezTo>
                    <a:pt x="13" y="16"/>
                    <a:pt x="18" y="21"/>
                    <a:pt x="23" y="2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5501248" y="2810137"/>
              <a:ext cx="411" cy="349"/>
            </a:xfrm>
            <a:custGeom>
              <a:avLst/>
              <a:gdLst/>
              <a:ahLst/>
              <a:cxnLst/>
              <a:rect l="l" t="t" r="r" b="b"/>
              <a:pathLst>
                <a:path w="33" h="28" extrusionOk="0">
                  <a:moveTo>
                    <a:pt x="0" y="1"/>
                  </a:moveTo>
                  <a:lnTo>
                    <a:pt x="0" y="1"/>
                  </a:lnTo>
                  <a:cubicBezTo>
                    <a:pt x="5" y="11"/>
                    <a:pt x="5" y="11"/>
                    <a:pt x="11" y="18"/>
                  </a:cubicBezTo>
                  <a:cubicBezTo>
                    <a:pt x="15" y="22"/>
                    <a:pt x="25" y="23"/>
                    <a:pt x="31" y="27"/>
                  </a:cubicBezTo>
                  <a:lnTo>
                    <a:pt x="31" y="27"/>
                  </a:lnTo>
                  <a:lnTo>
                    <a:pt x="0" y="1"/>
                  </a:lnTo>
                  <a:close/>
                  <a:moveTo>
                    <a:pt x="31" y="27"/>
                  </a:moveTo>
                  <a:lnTo>
                    <a:pt x="32" y="28"/>
                  </a:lnTo>
                  <a:cubicBezTo>
                    <a:pt x="32" y="28"/>
                    <a:pt x="32" y="27"/>
                    <a:pt x="31" y="2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5591183" y="2883331"/>
              <a:ext cx="337" cy="349"/>
            </a:xfrm>
            <a:custGeom>
              <a:avLst/>
              <a:gdLst/>
              <a:ahLst/>
              <a:cxnLst/>
              <a:rect l="l" t="t" r="r" b="b"/>
              <a:pathLst>
                <a:path w="27" h="28" extrusionOk="0">
                  <a:moveTo>
                    <a:pt x="0" y="0"/>
                  </a:moveTo>
                  <a:cubicBezTo>
                    <a:pt x="5" y="12"/>
                    <a:pt x="5" y="17"/>
                    <a:pt x="5" y="28"/>
                  </a:cubicBezTo>
                  <a:lnTo>
                    <a:pt x="26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5507929" y="2813490"/>
              <a:ext cx="349" cy="274"/>
            </a:xfrm>
            <a:custGeom>
              <a:avLst/>
              <a:gdLst/>
              <a:ahLst/>
              <a:cxnLst/>
              <a:rect l="l" t="t" r="r" b="b"/>
              <a:pathLst>
                <a:path w="28" h="22" extrusionOk="0">
                  <a:moveTo>
                    <a:pt x="1" y="0"/>
                  </a:moveTo>
                  <a:cubicBezTo>
                    <a:pt x="1" y="12"/>
                    <a:pt x="7" y="12"/>
                    <a:pt x="7" y="22"/>
                  </a:cubicBezTo>
                  <a:lnTo>
                    <a:pt x="28" y="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5674411" y="2966710"/>
              <a:ext cx="274" cy="75"/>
            </a:xfrm>
            <a:custGeom>
              <a:avLst/>
              <a:gdLst/>
              <a:ahLst/>
              <a:cxnLst/>
              <a:rect l="l" t="t" r="r" b="b"/>
              <a:pathLst>
                <a:path w="22" h="6" extrusionOk="0">
                  <a:moveTo>
                    <a:pt x="1" y="0"/>
                  </a:moveTo>
                  <a:lnTo>
                    <a:pt x="1" y="6"/>
                  </a:lnTo>
                  <a:lnTo>
                    <a:pt x="21" y="6"/>
                  </a:lnTo>
                  <a:cubicBezTo>
                    <a:pt x="11" y="6"/>
                    <a:pt x="1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5677690" y="2976544"/>
              <a:ext cx="287" cy="411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6" y="1"/>
                  </a:moveTo>
                  <a:cubicBezTo>
                    <a:pt x="1" y="6"/>
                    <a:pt x="1" y="12"/>
                    <a:pt x="1" y="17"/>
                  </a:cubicBezTo>
                  <a:cubicBezTo>
                    <a:pt x="11" y="22"/>
                    <a:pt x="16" y="28"/>
                    <a:pt x="23" y="33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5494666" y="2796949"/>
              <a:ext cx="287" cy="411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23" y="0"/>
                  </a:moveTo>
                  <a:lnTo>
                    <a:pt x="23" y="0"/>
                  </a:lnTo>
                  <a:cubicBezTo>
                    <a:pt x="18" y="5"/>
                    <a:pt x="13" y="5"/>
                    <a:pt x="1" y="12"/>
                  </a:cubicBezTo>
                  <a:lnTo>
                    <a:pt x="1" y="3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5504713" y="2787238"/>
              <a:ext cx="162" cy="75"/>
            </a:xfrm>
            <a:custGeom>
              <a:avLst/>
              <a:gdLst/>
              <a:ahLst/>
              <a:cxnLst/>
              <a:rect l="l" t="t" r="r" b="b"/>
              <a:pathLst>
                <a:path w="13" h="6" extrusionOk="0">
                  <a:moveTo>
                    <a:pt x="12" y="1"/>
                  </a:moveTo>
                  <a:cubicBezTo>
                    <a:pt x="7" y="1"/>
                    <a:pt x="1" y="6"/>
                    <a:pt x="1" y="6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5577845" y="2873347"/>
              <a:ext cx="349" cy="349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0" y="1"/>
                  </a:moveTo>
                  <a:cubicBezTo>
                    <a:pt x="2" y="3"/>
                    <a:pt x="3" y="6"/>
                    <a:pt x="5" y="8"/>
                  </a:cubicBezTo>
                  <a:lnTo>
                    <a:pt x="5" y="8"/>
                  </a:lnTo>
                  <a:lnTo>
                    <a:pt x="0" y="1"/>
                  </a:lnTo>
                  <a:close/>
                  <a:moveTo>
                    <a:pt x="5" y="8"/>
                  </a:moveTo>
                  <a:lnTo>
                    <a:pt x="12" y="18"/>
                  </a:lnTo>
                  <a:lnTo>
                    <a:pt x="18" y="22"/>
                  </a:lnTo>
                  <a:lnTo>
                    <a:pt x="18" y="22"/>
                  </a:lnTo>
                  <a:cubicBezTo>
                    <a:pt x="14" y="17"/>
                    <a:pt x="9" y="13"/>
                    <a:pt x="5" y="8"/>
                  </a:cubicBezTo>
                  <a:close/>
                  <a:moveTo>
                    <a:pt x="18" y="22"/>
                  </a:moveTo>
                  <a:cubicBezTo>
                    <a:pt x="20" y="24"/>
                    <a:pt x="21" y="26"/>
                    <a:pt x="22" y="28"/>
                  </a:cubicBezTo>
                  <a:lnTo>
                    <a:pt x="27" y="28"/>
                  </a:lnTo>
                  <a:lnTo>
                    <a:pt x="18" y="22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5504713" y="2787051"/>
              <a:ext cx="224" cy="262"/>
            </a:xfrm>
            <a:custGeom>
              <a:avLst/>
              <a:gdLst/>
              <a:ahLst/>
              <a:cxnLst/>
              <a:rect l="l" t="t" r="r" b="b"/>
              <a:pathLst>
                <a:path w="18" h="21" extrusionOk="0">
                  <a:moveTo>
                    <a:pt x="1" y="0"/>
                  </a:moveTo>
                  <a:lnTo>
                    <a:pt x="1" y="21"/>
                  </a:lnTo>
                  <a:cubicBezTo>
                    <a:pt x="7" y="16"/>
                    <a:pt x="12" y="10"/>
                    <a:pt x="17" y="5"/>
                  </a:cubicBezTo>
                  <a:cubicBezTo>
                    <a:pt x="12" y="0"/>
                    <a:pt x="7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5587817" y="2880053"/>
              <a:ext cx="287" cy="287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6" y="0"/>
                  </a:moveTo>
                  <a:cubicBezTo>
                    <a:pt x="6" y="6"/>
                    <a:pt x="6" y="17"/>
                    <a:pt x="1" y="22"/>
                  </a:cubicBezTo>
                  <a:cubicBezTo>
                    <a:pt x="12" y="22"/>
                    <a:pt x="18" y="17"/>
                    <a:pt x="23" y="17"/>
                  </a:cubicBezTo>
                  <a:cubicBezTo>
                    <a:pt x="18" y="11"/>
                    <a:pt x="12" y="6"/>
                    <a:pt x="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5514573" y="2816843"/>
              <a:ext cx="411" cy="274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0" y="1"/>
                  </a:moveTo>
                  <a:cubicBezTo>
                    <a:pt x="5" y="6"/>
                    <a:pt x="16" y="11"/>
                    <a:pt x="22" y="21"/>
                  </a:cubicBezTo>
                  <a:lnTo>
                    <a:pt x="32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5497969" y="2790330"/>
              <a:ext cx="324" cy="349"/>
            </a:xfrm>
            <a:custGeom>
              <a:avLst/>
              <a:gdLst/>
              <a:ahLst/>
              <a:cxnLst/>
              <a:rect l="l" t="t" r="r" b="b"/>
              <a:pathLst>
                <a:path w="26" h="28" extrusionOk="0">
                  <a:moveTo>
                    <a:pt x="26" y="0"/>
                  </a:moveTo>
                  <a:cubicBezTo>
                    <a:pt x="21" y="0"/>
                    <a:pt x="16" y="5"/>
                    <a:pt x="5" y="5"/>
                  </a:cubicBezTo>
                  <a:cubicBezTo>
                    <a:pt x="5" y="10"/>
                    <a:pt x="5" y="16"/>
                    <a:pt x="0" y="27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573453" y="2092614"/>
              <a:ext cx="411968" cy="275850"/>
            </a:xfrm>
            <a:custGeom>
              <a:avLst/>
              <a:gdLst/>
              <a:ahLst/>
              <a:cxnLst/>
              <a:rect l="l" t="t" r="r" b="b"/>
              <a:pathLst>
                <a:path w="33050" h="22130" extrusionOk="0">
                  <a:moveTo>
                    <a:pt x="26460" y="1"/>
                  </a:moveTo>
                  <a:cubicBezTo>
                    <a:pt x="26349" y="1"/>
                    <a:pt x="26242" y="59"/>
                    <a:pt x="26174" y="141"/>
                  </a:cubicBezTo>
                  <a:cubicBezTo>
                    <a:pt x="26066" y="184"/>
                    <a:pt x="25921" y="206"/>
                    <a:pt x="25723" y="211"/>
                  </a:cubicBezTo>
                  <a:cubicBezTo>
                    <a:pt x="18905" y="360"/>
                    <a:pt x="12093" y="554"/>
                    <a:pt x="5275" y="737"/>
                  </a:cubicBezTo>
                  <a:cubicBezTo>
                    <a:pt x="5131" y="732"/>
                    <a:pt x="4990" y="721"/>
                    <a:pt x="4851" y="710"/>
                  </a:cubicBezTo>
                  <a:cubicBezTo>
                    <a:pt x="4583" y="754"/>
                    <a:pt x="4298" y="774"/>
                    <a:pt x="3965" y="774"/>
                  </a:cubicBezTo>
                  <a:cubicBezTo>
                    <a:pt x="3696" y="774"/>
                    <a:pt x="3428" y="759"/>
                    <a:pt x="3153" y="742"/>
                  </a:cubicBezTo>
                  <a:cubicBezTo>
                    <a:pt x="2998" y="774"/>
                    <a:pt x="2837" y="818"/>
                    <a:pt x="2676" y="883"/>
                  </a:cubicBezTo>
                  <a:cubicBezTo>
                    <a:pt x="2285" y="919"/>
                    <a:pt x="1987" y="948"/>
                    <a:pt x="1759" y="948"/>
                  </a:cubicBezTo>
                  <a:cubicBezTo>
                    <a:pt x="1429" y="948"/>
                    <a:pt x="1248" y="888"/>
                    <a:pt x="1149" y="710"/>
                  </a:cubicBezTo>
                  <a:cubicBezTo>
                    <a:pt x="1102" y="715"/>
                    <a:pt x="1058" y="727"/>
                    <a:pt x="1010" y="737"/>
                  </a:cubicBezTo>
                  <a:cubicBezTo>
                    <a:pt x="968" y="747"/>
                    <a:pt x="683" y="861"/>
                    <a:pt x="639" y="871"/>
                  </a:cubicBezTo>
                  <a:lnTo>
                    <a:pt x="33" y="6571"/>
                  </a:lnTo>
                  <a:cubicBezTo>
                    <a:pt x="33" y="6636"/>
                    <a:pt x="33" y="6705"/>
                    <a:pt x="26" y="6770"/>
                  </a:cubicBezTo>
                  <a:cubicBezTo>
                    <a:pt x="11" y="7221"/>
                    <a:pt x="1" y="7635"/>
                    <a:pt x="6" y="8016"/>
                  </a:cubicBezTo>
                  <a:cubicBezTo>
                    <a:pt x="6" y="8167"/>
                    <a:pt x="11" y="8307"/>
                    <a:pt x="21" y="8446"/>
                  </a:cubicBezTo>
                  <a:cubicBezTo>
                    <a:pt x="6" y="8924"/>
                    <a:pt x="86" y="9365"/>
                    <a:pt x="226" y="9773"/>
                  </a:cubicBezTo>
                  <a:cubicBezTo>
                    <a:pt x="269" y="9908"/>
                    <a:pt x="323" y="10042"/>
                    <a:pt x="381" y="10171"/>
                  </a:cubicBezTo>
                  <a:cubicBezTo>
                    <a:pt x="264" y="10868"/>
                    <a:pt x="537" y="11471"/>
                    <a:pt x="956" y="12040"/>
                  </a:cubicBezTo>
                  <a:cubicBezTo>
                    <a:pt x="1037" y="12153"/>
                    <a:pt x="1129" y="12266"/>
                    <a:pt x="1225" y="12378"/>
                  </a:cubicBezTo>
                  <a:cubicBezTo>
                    <a:pt x="1483" y="12685"/>
                    <a:pt x="1697" y="13023"/>
                    <a:pt x="1875" y="13383"/>
                  </a:cubicBezTo>
                  <a:cubicBezTo>
                    <a:pt x="1935" y="13506"/>
                    <a:pt x="1993" y="13625"/>
                    <a:pt x="2047" y="13749"/>
                  </a:cubicBezTo>
                  <a:cubicBezTo>
                    <a:pt x="2128" y="14076"/>
                    <a:pt x="2230" y="14399"/>
                    <a:pt x="2337" y="14721"/>
                  </a:cubicBezTo>
                  <a:cubicBezTo>
                    <a:pt x="2374" y="14828"/>
                    <a:pt x="2412" y="14930"/>
                    <a:pt x="2450" y="15038"/>
                  </a:cubicBezTo>
                  <a:cubicBezTo>
                    <a:pt x="1950" y="16660"/>
                    <a:pt x="3277" y="17321"/>
                    <a:pt x="3100" y="18798"/>
                  </a:cubicBezTo>
                  <a:cubicBezTo>
                    <a:pt x="3105" y="18916"/>
                    <a:pt x="3110" y="19030"/>
                    <a:pt x="3121" y="19147"/>
                  </a:cubicBezTo>
                  <a:cubicBezTo>
                    <a:pt x="3192" y="20287"/>
                    <a:pt x="4357" y="21527"/>
                    <a:pt x="4357" y="21527"/>
                  </a:cubicBezTo>
                  <a:cubicBezTo>
                    <a:pt x="4486" y="21522"/>
                    <a:pt x="5818" y="21247"/>
                    <a:pt x="5947" y="21242"/>
                  </a:cubicBezTo>
                  <a:cubicBezTo>
                    <a:pt x="7859" y="21162"/>
                    <a:pt x="9778" y="21093"/>
                    <a:pt x="11690" y="21001"/>
                  </a:cubicBezTo>
                  <a:cubicBezTo>
                    <a:pt x="14876" y="20850"/>
                    <a:pt x="18067" y="20867"/>
                    <a:pt x="21242" y="20523"/>
                  </a:cubicBezTo>
                  <a:cubicBezTo>
                    <a:pt x="21661" y="20513"/>
                    <a:pt x="22080" y="20513"/>
                    <a:pt x="22499" y="20506"/>
                  </a:cubicBezTo>
                  <a:cubicBezTo>
                    <a:pt x="22918" y="20501"/>
                    <a:pt x="23337" y="20491"/>
                    <a:pt x="23756" y="20464"/>
                  </a:cubicBezTo>
                  <a:cubicBezTo>
                    <a:pt x="23863" y="20457"/>
                    <a:pt x="23969" y="20454"/>
                    <a:pt x="24072" y="20454"/>
                  </a:cubicBezTo>
                  <a:cubicBezTo>
                    <a:pt x="24925" y="20454"/>
                    <a:pt x="25657" y="20693"/>
                    <a:pt x="26135" y="21517"/>
                  </a:cubicBezTo>
                  <a:cubicBezTo>
                    <a:pt x="26303" y="21710"/>
                    <a:pt x="26393" y="21914"/>
                    <a:pt x="26442" y="22129"/>
                  </a:cubicBezTo>
                  <a:lnTo>
                    <a:pt x="26464" y="22129"/>
                  </a:lnTo>
                  <a:cubicBezTo>
                    <a:pt x="26668" y="22129"/>
                    <a:pt x="26899" y="22070"/>
                    <a:pt x="27055" y="21860"/>
                  </a:cubicBezTo>
                  <a:cubicBezTo>
                    <a:pt x="27082" y="21807"/>
                    <a:pt x="27097" y="21748"/>
                    <a:pt x="27119" y="21694"/>
                  </a:cubicBezTo>
                  <a:cubicBezTo>
                    <a:pt x="27285" y="21312"/>
                    <a:pt x="27114" y="21039"/>
                    <a:pt x="26851" y="20786"/>
                  </a:cubicBezTo>
                  <a:cubicBezTo>
                    <a:pt x="28134" y="20163"/>
                    <a:pt x="29096" y="18798"/>
                    <a:pt x="29165" y="17386"/>
                  </a:cubicBezTo>
                  <a:cubicBezTo>
                    <a:pt x="29177" y="17198"/>
                    <a:pt x="29048" y="17004"/>
                    <a:pt x="28929" y="16843"/>
                  </a:cubicBezTo>
                  <a:cubicBezTo>
                    <a:pt x="28892" y="16767"/>
                    <a:pt x="28838" y="16692"/>
                    <a:pt x="28768" y="16618"/>
                  </a:cubicBezTo>
                  <a:cubicBezTo>
                    <a:pt x="28069" y="15532"/>
                    <a:pt x="29197" y="14984"/>
                    <a:pt x="29988" y="14490"/>
                  </a:cubicBezTo>
                  <a:cubicBezTo>
                    <a:pt x="30816" y="13980"/>
                    <a:pt x="31686" y="13754"/>
                    <a:pt x="32217" y="12851"/>
                  </a:cubicBezTo>
                  <a:cubicBezTo>
                    <a:pt x="32750" y="11959"/>
                    <a:pt x="33023" y="11148"/>
                    <a:pt x="32969" y="10364"/>
                  </a:cubicBezTo>
                  <a:cubicBezTo>
                    <a:pt x="33050" y="10112"/>
                    <a:pt x="33007" y="9896"/>
                    <a:pt x="32840" y="9698"/>
                  </a:cubicBezTo>
                  <a:cubicBezTo>
                    <a:pt x="32690" y="9236"/>
                    <a:pt x="32427" y="8785"/>
                    <a:pt x="32013" y="8322"/>
                  </a:cubicBezTo>
                  <a:cubicBezTo>
                    <a:pt x="31267" y="7506"/>
                    <a:pt x="30375" y="6523"/>
                    <a:pt x="29450" y="5911"/>
                  </a:cubicBezTo>
                  <a:cubicBezTo>
                    <a:pt x="28778" y="5465"/>
                    <a:pt x="28081" y="5066"/>
                    <a:pt x="27650" y="4357"/>
                  </a:cubicBezTo>
                  <a:cubicBezTo>
                    <a:pt x="27270" y="3729"/>
                    <a:pt x="27521" y="2929"/>
                    <a:pt x="27630" y="2230"/>
                  </a:cubicBezTo>
                  <a:cubicBezTo>
                    <a:pt x="27801" y="1935"/>
                    <a:pt x="27731" y="1511"/>
                    <a:pt x="27635" y="1215"/>
                  </a:cubicBezTo>
                  <a:cubicBezTo>
                    <a:pt x="27484" y="764"/>
                    <a:pt x="27027" y="382"/>
                    <a:pt x="26673" y="82"/>
                  </a:cubicBezTo>
                  <a:cubicBezTo>
                    <a:pt x="26606" y="25"/>
                    <a:pt x="26532" y="1"/>
                    <a:pt x="2646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5817310" y="2803642"/>
              <a:ext cx="349" cy="361"/>
            </a:xfrm>
            <a:custGeom>
              <a:avLst/>
              <a:gdLst/>
              <a:ahLst/>
              <a:cxnLst/>
              <a:rect l="l" t="t" r="r" b="b"/>
              <a:pathLst>
                <a:path w="28" h="29" extrusionOk="0">
                  <a:moveTo>
                    <a:pt x="0" y="1"/>
                  </a:moveTo>
                  <a:lnTo>
                    <a:pt x="12" y="11"/>
                  </a:lnTo>
                  <a:cubicBezTo>
                    <a:pt x="17" y="16"/>
                    <a:pt x="27" y="28"/>
                    <a:pt x="27" y="28"/>
                  </a:cubicBezTo>
                  <a:cubicBezTo>
                    <a:pt x="27" y="16"/>
                    <a:pt x="22" y="11"/>
                    <a:pt x="22" y="6"/>
                  </a:cubicBezTo>
                  <a:cubicBezTo>
                    <a:pt x="12" y="6"/>
                    <a:pt x="7" y="6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5823942" y="2810411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810616" y="2800364"/>
              <a:ext cx="349" cy="274"/>
            </a:xfrm>
            <a:custGeom>
              <a:avLst/>
              <a:gdLst/>
              <a:ahLst/>
              <a:cxnLst/>
              <a:rect l="l" t="t" r="r" b="b"/>
              <a:pathLst>
                <a:path w="28" h="22" extrusionOk="0">
                  <a:moveTo>
                    <a:pt x="21" y="1"/>
                  </a:moveTo>
                  <a:cubicBezTo>
                    <a:pt x="11" y="1"/>
                    <a:pt x="11" y="1"/>
                    <a:pt x="1" y="6"/>
                  </a:cubicBezTo>
                  <a:lnTo>
                    <a:pt x="28" y="22"/>
                  </a:lnTo>
                  <a:cubicBezTo>
                    <a:pt x="21" y="16"/>
                    <a:pt x="21" y="6"/>
                    <a:pt x="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800644" y="2793733"/>
              <a:ext cx="287" cy="224"/>
            </a:xfrm>
            <a:custGeom>
              <a:avLst/>
              <a:gdLst/>
              <a:ahLst/>
              <a:cxnLst/>
              <a:rect l="l" t="t" r="r" b="b"/>
              <a:pathLst>
                <a:path w="23" h="18" extrusionOk="0">
                  <a:moveTo>
                    <a:pt x="0" y="0"/>
                  </a:moveTo>
                  <a:lnTo>
                    <a:pt x="22" y="1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551195" y="2753895"/>
              <a:ext cx="224" cy="137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7" y="0"/>
                  </a:moveTo>
                  <a:cubicBezTo>
                    <a:pt x="6" y="5"/>
                    <a:pt x="0" y="11"/>
                    <a:pt x="0" y="1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3988" y="2816967"/>
              <a:ext cx="287" cy="287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0" y="1"/>
                  </a:moveTo>
                  <a:lnTo>
                    <a:pt x="20" y="20"/>
                  </a:lnTo>
                  <a:lnTo>
                    <a:pt x="20" y="20"/>
                  </a:lnTo>
                  <a:cubicBezTo>
                    <a:pt x="16" y="15"/>
                    <a:pt x="15" y="9"/>
                    <a:pt x="11" y="1"/>
                  </a:cubicBezTo>
                  <a:close/>
                  <a:moveTo>
                    <a:pt x="20" y="20"/>
                  </a:moveTo>
                  <a:cubicBezTo>
                    <a:pt x="20" y="21"/>
                    <a:pt x="21" y="22"/>
                    <a:pt x="22" y="23"/>
                  </a:cubicBezTo>
                  <a:lnTo>
                    <a:pt x="20" y="2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777397" y="2777067"/>
              <a:ext cx="224" cy="274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cubicBezTo>
                    <a:pt x="11" y="6"/>
                    <a:pt x="6" y="6"/>
                    <a:pt x="1" y="6"/>
                  </a:cubicBezTo>
                  <a:lnTo>
                    <a:pt x="18" y="2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5810616" y="2800439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5777397" y="2777129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770704" y="2770361"/>
              <a:ext cx="349" cy="349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0" y="1"/>
                  </a:moveTo>
                  <a:lnTo>
                    <a:pt x="12" y="11"/>
                  </a:lnTo>
                  <a:cubicBezTo>
                    <a:pt x="22" y="18"/>
                    <a:pt x="27" y="28"/>
                    <a:pt x="27" y="28"/>
                  </a:cubicBezTo>
                  <a:cubicBezTo>
                    <a:pt x="27" y="18"/>
                    <a:pt x="22" y="11"/>
                    <a:pt x="22" y="6"/>
                  </a:cubicBezTo>
                  <a:cubicBezTo>
                    <a:pt x="17" y="6"/>
                    <a:pt x="7" y="6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754100" y="2760451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787382" y="2783748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794001" y="2787051"/>
              <a:ext cx="349" cy="262"/>
            </a:xfrm>
            <a:custGeom>
              <a:avLst/>
              <a:gdLst/>
              <a:ahLst/>
              <a:cxnLst/>
              <a:rect l="l" t="t" r="r" b="b"/>
              <a:pathLst>
                <a:path w="28" h="21" extrusionOk="0">
                  <a:moveTo>
                    <a:pt x="1" y="0"/>
                  </a:moveTo>
                  <a:lnTo>
                    <a:pt x="28" y="21"/>
                  </a:lnTo>
                  <a:cubicBezTo>
                    <a:pt x="28" y="16"/>
                    <a:pt x="23" y="10"/>
                    <a:pt x="23" y="5"/>
                  </a:cubicBezTo>
                  <a:cubicBezTo>
                    <a:pt x="17" y="0"/>
                    <a:pt x="7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787382" y="2783686"/>
              <a:ext cx="287" cy="349"/>
            </a:xfrm>
            <a:custGeom>
              <a:avLst/>
              <a:gdLst/>
              <a:ahLst/>
              <a:cxnLst/>
              <a:rect l="l" t="t" r="r" b="b"/>
              <a:pathLst>
                <a:path w="23" h="28" extrusionOk="0">
                  <a:moveTo>
                    <a:pt x="16" y="1"/>
                  </a:moveTo>
                  <a:cubicBezTo>
                    <a:pt x="11" y="6"/>
                    <a:pt x="6" y="6"/>
                    <a:pt x="0" y="6"/>
                  </a:cubicBezTo>
                  <a:lnTo>
                    <a:pt x="11" y="17"/>
                  </a:lnTo>
                  <a:lnTo>
                    <a:pt x="22" y="28"/>
                  </a:lnTo>
                  <a:cubicBezTo>
                    <a:pt x="22" y="17"/>
                    <a:pt x="16" y="12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800644" y="2793733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5823942" y="2810349"/>
              <a:ext cx="287" cy="274"/>
            </a:xfrm>
            <a:custGeom>
              <a:avLst/>
              <a:gdLst/>
              <a:ahLst/>
              <a:cxnLst/>
              <a:rect l="l" t="t" r="r" b="b"/>
              <a:pathLst>
                <a:path w="23" h="22" extrusionOk="0">
                  <a:moveTo>
                    <a:pt x="23" y="1"/>
                  </a:moveTo>
                  <a:cubicBezTo>
                    <a:pt x="19" y="3"/>
                    <a:pt x="16" y="3"/>
                    <a:pt x="13" y="3"/>
                  </a:cubicBezTo>
                  <a:cubicBezTo>
                    <a:pt x="10" y="3"/>
                    <a:pt x="6" y="3"/>
                    <a:pt x="1" y="6"/>
                  </a:cubicBezTo>
                  <a:lnTo>
                    <a:pt x="23" y="21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660887" y="2750479"/>
              <a:ext cx="287" cy="274"/>
            </a:xfrm>
            <a:custGeom>
              <a:avLst/>
              <a:gdLst/>
              <a:ahLst/>
              <a:cxnLst/>
              <a:rect l="l" t="t" r="r" b="b"/>
              <a:pathLst>
                <a:path w="23" h="22" extrusionOk="0">
                  <a:moveTo>
                    <a:pt x="0" y="1"/>
                  </a:moveTo>
                  <a:lnTo>
                    <a:pt x="22" y="22"/>
                  </a:lnTo>
                  <a:cubicBezTo>
                    <a:pt x="17" y="11"/>
                    <a:pt x="17" y="6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667581" y="2753695"/>
              <a:ext cx="349" cy="337"/>
            </a:xfrm>
            <a:custGeom>
              <a:avLst/>
              <a:gdLst/>
              <a:ahLst/>
              <a:cxnLst/>
              <a:rect l="l" t="t" r="r" b="b"/>
              <a:pathLst>
                <a:path w="28" h="27" extrusionOk="0">
                  <a:moveTo>
                    <a:pt x="1" y="1"/>
                  </a:moveTo>
                  <a:lnTo>
                    <a:pt x="28" y="27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660887" y="2750479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754100" y="2760451"/>
              <a:ext cx="287" cy="224"/>
            </a:xfrm>
            <a:custGeom>
              <a:avLst/>
              <a:gdLst/>
              <a:ahLst/>
              <a:cxnLst/>
              <a:rect l="l" t="t" r="r" b="b"/>
              <a:pathLst>
                <a:path w="23" h="18" extrusionOk="0">
                  <a:moveTo>
                    <a:pt x="0" y="0"/>
                  </a:moveTo>
                  <a:lnTo>
                    <a:pt x="22" y="17"/>
                  </a:lnTo>
                  <a:cubicBezTo>
                    <a:pt x="17" y="12"/>
                    <a:pt x="17" y="7"/>
                    <a:pt x="1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5764072" y="2767083"/>
              <a:ext cx="287" cy="287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6" y="1"/>
                  </a:moveTo>
                  <a:cubicBezTo>
                    <a:pt x="11" y="1"/>
                    <a:pt x="6" y="1"/>
                    <a:pt x="1" y="6"/>
                  </a:cubicBezTo>
                  <a:lnTo>
                    <a:pt x="23" y="23"/>
                  </a:lnTo>
                  <a:cubicBezTo>
                    <a:pt x="23" y="16"/>
                    <a:pt x="16" y="6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541273" y="2760451"/>
              <a:ext cx="287" cy="287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7" y="0"/>
                  </a:moveTo>
                  <a:cubicBezTo>
                    <a:pt x="7" y="7"/>
                    <a:pt x="7" y="12"/>
                    <a:pt x="1" y="22"/>
                  </a:cubicBezTo>
                  <a:lnTo>
                    <a:pt x="23" y="7"/>
                  </a:lnTo>
                  <a:cubicBezTo>
                    <a:pt x="18" y="0"/>
                    <a:pt x="13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5059064" y="2435202"/>
              <a:ext cx="487992" cy="259110"/>
            </a:xfrm>
            <a:custGeom>
              <a:avLst/>
              <a:gdLst/>
              <a:ahLst/>
              <a:cxnLst/>
              <a:rect l="l" t="t" r="r" b="b"/>
              <a:pathLst>
                <a:path w="39149" h="20787" extrusionOk="0">
                  <a:moveTo>
                    <a:pt x="24939" y="1"/>
                  </a:moveTo>
                  <a:cubicBezTo>
                    <a:pt x="24919" y="1"/>
                    <a:pt x="24898" y="4"/>
                    <a:pt x="24875" y="12"/>
                  </a:cubicBezTo>
                  <a:cubicBezTo>
                    <a:pt x="24832" y="23"/>
                    <a:pt x="24821" y="125"/>
                    <a:pt x="24800" y="195"/>
                  </a:cubicBezTo>
                  <a:cubicBezTo>
                    <a:pt x="24681" y="210"/>
                    <a:pt x="24574" y="227"/>
                    <a:pt x="24471" y="254"/>
                  </a:cubicBezTo>
                  <a:cubicBezTo>
                    <a:pt x="24384" y="264"/>
                    <a:pt x="24300" y="269"/>
                    <a:pt x="24220" y="269"/>
                  </a:cubicBezTo>
                  <a:cubicBezTo>
                    <a:pt x="23928" y="269"/>
                    <a:pt x="23686" y="201"/>
                    <a:pt x="23483" y="71"/>
                  </a:cubicBezTo>
                  <a:cubicBezTo>
                    <a:pt x="23322" y="178"/>
                    <a:pt x="23182" y="296"/>
                    <a:pt x="23070" y="436"/>
                  </a:cubicBezTo>
                  <a:cubicBezTo>
                    <a:pt x="23027" y="495"/>
                    <a:pt x="22983" y="549"/>
                    <a:pt x="22951" y="614"/>
                  </a:cubicBezTo>
                  <a:cubicBezTo>
                    <a:pt x="22946" y="614"/>
                    <a:pt x="22946" y="614"/>
                    <a:pt x="22946" y="619"/>
                  </a:cubicBezTo>
                  <a:cubicBezTo>
                    <a:pt x="23027" y="1274"/>
                    <a:pt x="23112" y="1930"/>
                    <a:pt x="23193" y="2590"/>
                  </a:cubicBezTo>
                  <a:cubicBezTo>
                    <a:pt x="23090" y="2581"/>
                    <a:pt x="22986" y="2568"/>
                    <a:pt x="22886" y="2568"/>
                  </a:cubicBezTo>
                  <a:cubicBezTo>
                    <a:pt x="22693" y="2568"/>
                    <a:pt x="22519" y="2619"/>
                    <a:pt x="22410" y="2857"/>
                  </a:cubicBezTo>
                  <a:lnTo>
                    <a:pt x="22410" y="2857"/>
                  </a:lnTo>
                  <a:cubicBezTo>
                    <a:pt x="22164" y="3066"/>
                    <a:pt x="21923" y="3280"/>
                    <a:pt x="21678" y="3488"/>
                  </a:cubicBezTo>
                  <a:cubicBezTo>
                    <a:pt x="21495" y="3466"/>
                    <a:pt x="21304" y="3436"/>
                    <a:pt x="21132" y="3436"/>
                  </a:cubicBezTo>
                  <a:cubicBezTo>
                    <a:pt x="21002" y="3436"/>
                    <a:pt x="20883" y="3453"/>
                    <a:pt x="20786" y="3504"/>
                  </a:cubicBezTo>
                  <a:cubicBezTo>
                    <a:pt x="20776" y="3509"/>
                    <a:pt x="20764" y="3515"/>
                    <a:pt x="20759" y="3520"/>
                  </a:cubicBezTo>
                  <a:cubicBezTo>
                    <a:pt x="20744" y="3530"/>
                    <a:pt x="20727" y="3537"/>
                    <a:pt x="20717" y="3547"/>
                  </a:cubicBezTo>
                  <a:cubicBezTo>
                    <a:pt x="20625" y="3622"/>
                    <a:pt x="20566" y="3735"/>
                    <a:pt x="20539" y="3907"/>
                  </a:cubicBezTo>
                  <a:cubicBezTo>
                    <a:pt x="20528" y="3993"/>
                    <a:pt x="20523" y="4095"/>
                    <a:pt x="20534" y="4213"/>
                  </a:cubicBezTo>
                  <a:cubicBezTo>
                    <a:pt x="20561" y="4616"/>
                    <a:pt x="20238" y="4826"/>
                    <a:pt x="20040" y="5110"/>
                  </a:cubicBezTo>
                  <a:cubicBezTo>
                    <a:pt x="19363" y="6071"/>
                    <a:pt x="18443" y="6829"/>
                    <a:pt x="18031" y="8017"/>
                  </a:cubicBezTo>
                  <a:cubicBezTo>
                    <a:pt x="17864" y="8495"/>
                    <a:pt x="17513" y="8809"/>
                    <a:pt x="17100" y="8809"/>
                  </a:cubicBezTo>
                  <a:cubicBezTo>
                    <a:pt x="16836" y="8809"/>
                    <a:pt x="16546" y="8680"/>
                    <a:pt x="16263" y="8382"/>
                  </a:cubicBezTo>
                  <a:cubicBezTo>
                    <a:pt x="16024" y="8128"/>
                    <a:pt x="15848" y="8019"/>
                    <a:pt x="15705" y="8019"/>
                  </a:cubicBezTo>
                  <a:cubicBezTo>
                    <a:pt x="15486" y="8019"/>
                    <a:pt x="15341" y="8270"/>
                    <a:pt x="15156" y="8645"/>
                  </a:cubicBezTo>
                  <a:cubicBezTo>
                    <a:pt x="14925" y="9120"/>
                    <a:pt x="14763" y="9813"/>
                    <a:pt x="14180" y="9813"/>
                  </a:cubicBezTo>
                  <a:cubicBezTo>
                    <a:pt x="14019" y="9813"/>
                    <a:pt x="13825" y="9760"/>
                    <a:pt x="13588" y="9634"/>
                  </a:cubicBezTo>
                  <a:cubicBezTo>
                    <a:pt x="13396" y="9183"/>
                    <a:pt x="13199" y="9016"/>
                    <a:pt x="13004" y="9016"/>
                  </a:cubicBezTo>
                  <a:cubicBezTo>
                    <a:pt x="12742" y="9016"/>
                    <a:pt x="12484" y="9320"/>
                    <a:pt x="12250" y="9644"/>
                  </a:cubicBezTo>
                  <a:cubicBezTo>
                    <a:pt x="12015" y="9972"/>
                    <a:pt x="12173" y="10611"/>
                    <a:pt x="11549" y="10611"/>
                  </a:cubicBezTo>
                  <a:cubicBezTo>
                    <a:pt x="11517" y="10611"/>
                    <a:pt x="11484" y="10609"/>
                    <a:pt x="11449" y="10606"/>
                  </a:cubicBezTo>
                  <a:cubicBezTo>
                    <a:pt x="10804" y="10132"/>
                    <a:pt x="9972" y="9975"/>
                    <a:pt x="9212" y="9975"/>
                  </a:cubicBezTo>
                  <a:cubicBezTo>
                    <a:pt x="8300" y="9975"/>
                    <a:pt x="7493" y="10202"/>
                    <a:pt x="7238" y="10380"/>
                  </a:cubicBezTo>
                  <a:cubicBezTo>
                    <a:pt x="7201" y="10402"/>
                    <a:pt x="7168" y="10428"/>
                    <a:pt x="7136" y="10450"/>
                  </a:cubicBezTo>
                  <a:cubicBezTo>
                    <a:pt x="7012" y="10547"/>
                    <a:pt x="6936" y="10708"/>
                    <a:pt x="6931" y="10869"/>
                  </a:cubicBezTo>
                  <a:cubicBezTo>
                    <a:pt x="6926" y="10869"/>
                    <a:pt x="6921" y="10874"/>
                    <a:pt x="6916" y="10874"/>
                  </a:cubicBezTo>
                  <a:cubicBezTo>
                    <a:pt x="6921" y="11052"/>
                    <a:pt x="6921" y="11229"/>
                    <a:pt x="6916" y="11407"/>
                  </a:cubicBezTo>
                  <a:cubicBezTo>
                    <a:pt x="6620" y="11481"/>
                    <a:pt x="6582" y="11685"/>
                    <a:pt x="6641" y="11943"/>
                  </a:cubicBezTo>
                  <a:cubicBezTo>
                    <a:pt x="6281" y="12121"/>
                    <a:pt x="6266" y="12304"/>
                    <a:pt x="6646" y="12481"/>
                  </a:cubicBezTo>
                  <a:cubicBezTo>
                    <a:pt x="6690" y="12964"/>
                    <a:pt x="6415" y="13222"/>
                    <a:pt x="5981" y="13259"/>
                  </a:cubicBezTo>
                  <a:cubicBezTo>
                    <a:pt x="4777" y="13368"/>
                    <a:pt x="4342" y="13921"/>
                    <a:pt x="4868" y="15070"/>
                  </a:cubicBezTo>
                  <a:cubicBezTo>
                    <a:pt x="5099" y="15570"/>
                    <a:pt x="4777" y="15875"/>
                    <a:pt x="4519" y="16209"/>
                  </a:cubicBezTo>
                  <a:lnTo>
                    <a:pt x="4256" y="16209"/>
                  </a:lnTo>
                  <a:cubicBezTo>
                    <a:pt x="4167" y="16012"/>
                    <a:pt x="4025" y="15930"/>
                    <a:pt x="3840" y="15930"/>
                  </a:cubicBezTo>
                  <a:cubicBezTo>
                    <a:pt x="3803" y="15930"/>
                    <a:pt x="3765" y="15934"/>
                    <a:pt x="3725" y="15940"/>
                  </a:cubicBezTo>
                  <a:cubicBezTo>
                    <a:pt x="3669" y="15716"/>
                    <a:pt x="3536" y="15650"/>
                    <a:pt x="3369" y="15650"/>
                  </a:cubicBezTo>
                  <a:cubicBezTo>
                    <a:pt x="3309" y="15650"/>
                    <a:pt x="3244" y="15659"/>
                    <a:pt x="3177" y="15672"/>
                  </a:cubicBezTo>
                  <a:cubicBezTo>
                    <a:pt x="2823" y="15339"/>
                    <a:pt x="2492" y="15166"/>
                    <a:pt x="2199" y="15166"/>
                  </a:cubicBezTo>
                  <a:cubicBezTo>
                    <a:pt x="1818" y="15166"/>
                    <a:pt x="1499" y="15455"/>
                    <a:pt x="1270" y="16064"/>
                  </a:cubicBezTo>
                  <a:cubicBezTo>
                    <a:pt x="1183" y="16301"/>
                    <a:pt x="1076" y="16477"/>
                    <a:pt x="941" y="16596"/>
                  </a:cubicBezTo>
                  <a:cubicBezTo>
                    <a:pt x="952" y="16784"/>
                    <a:pt x="985" y="16978"/>
                    <a:pt x="1022" y="17171"/>
                  </a:cubicBezTo>
                  <a:cubicBezTo>
                    <a:pt x="1027" y="17192"/>
                    <a:pt x="1027" y="17209"/>
                    <a:pt x="1032" y="17229"/>
                  </a:cubicBezTo>
                  <a:cubicBezTo>
                    <a:pt x="1127" y="17212"/>
                    <a:pt x="1221" y="17197"/>
                    <a:pt x="1307" y="17197"/>
                  </a:cubicBezTo>
                  <a:cubicBezTo>
                    <a:pt x="1407" y="17197"/>
                    <a:pt x="1498" y="17217"/>
                    <a:pt x="1570" y="17278"/>
                  </a:cubicBezTo>
                  <a:cubicBezTo>
                    <a:pt x="1528" y="18299"/>
                    <a:pt x="1714" y="19411"/>
                    <a:pt x="501" y="19964"/>
                  </a:cubicBezTo>
                  <a:lnTo>
                    <a:pt x="522" y="19943"/>
                  </a:lnTo>
                  <a:cubicBezTo>
                    <a:pt x="508" y="19943"/>
                    <a:pt x="494" y="19943"/>
                    <a:pt x="481" y="19943"/>
                  </a:cubicBezTo>
                  <a:cubicBezTo>
                    <a:pt x="267" y="19943"/>
                    <a:pt x="113" y="19991"/>
                    <a:pt x="1" y="20072"/>
                  </a:cubicBezTo>
                  <a:cubicBezTo>
                    <a:pt x="55" y="20335"/>
                    <a:pt x="157" y="20512"/>
                    <a:pt x="276" y="20636"/>
                  </a:cubicBezTo>
                  <a:cubicBezTo>
                    <a:pt x="335" y="20700"/>
                    <a:pt x="405" y="20749"/>
                    <a:pt x="469" y="20786"/>
                  </a:cubicBezTo>
                  <a:cubicBezTo>
                    <a:pt x="2133" y="20324"/>
                    <a:pt x="3886" y="20469"/>
                    <a:pt x="5572" y="20201"/>
                  </a:cubicBezTo>
                  <a:cubicBezTo>
                    <a:pt x="5644" y="20189"/>
                    <a:pt x="5719" y="20185"/>
                    <a:pt x="5795" y="20185"/>
                  </a:cubicBezTo>
                  <a:cubicBezTo>
                    <a:pt x="5993" y="20185"/>
                    <a:pt x="6200" y="20214"/>
                    <a:pt x="6399" y="20214"/>
                  </a:cubicBezTo>
                  <a:cubicBezTo>
                    <a:pt x="6719" y="20214"/>
                    <a:pt x="7018" y="20139"/>
                    <a:pt x="7226" y="19750"/>
                  </a:cubicBezTo>
                  <a:lnTo>
                    <a:pt x="7233" y="19750"/>
                  </a:lnTo>
                  <a:cubicBezTo>
                    <a:pt x="7716" y="19470"/>
                    <a:pt x="8151" y="19019"/>
                    <a:pt x="8709" y="18981"/>
                  </a:cubicBezTo>
                  <a:cubicBezTo>
                    <a:pt x="8733" y="18980"/>
                    <a:pt x="8757" y="18979"/>
                    <a:pt x="8782" y="18979"/>
                  </a:cubicBezTo>
                  <a:cubicBezTo>
                    <a:pt x="8948" y="18979"/>
                    <a:pt x="9125" y="19015"/>
                    <a:pt x="9322" y="19105"/>
                  </a:cubicBezTo>
                  <a:cubicBezTo>
                    <a:pt x="10836" y="18938"/>
                    <a:pt x="12378" y="18992"/>
                    <a:pt x="13878" y="18610"/>
                  </a:cubicBezTo>
                  <a:cubicBezTo>
                    <a:pt x="15205" y="18508"/>
                    <a:pt x="16531" y="18406"/>
                    <a:pt x="17858" y="18304"/>
                  </a:cubicBezTo>
                  <a:cubicBezTo>
                    <a:pt x="21130" y="18009"/>
                    <a:pt x="24396" y="17735"/>
                    <a:pt x="27662" y="17423"/>
                  </a:cubicBezTo>
                  <a:cubicBezTo>
                    <a:pt x="29070" y="17288"/>
                    <a:pt x="30466" y="17080"/>
                    <a:pt x="31864" y="16859"/>
                  </a:cubicBezTo>
                  <a:cubicBezTo>
                    <a:pt x="32207" y="16746"/>
                    <a:pt x="32546" y="16617"/>
                    <a:pt x="32879" y="16477"/>
                  </a:cubicBezTo>
                  <a:cubicBezTo>
                    <a:pt x="32826" y="16408"/>
                    <a:pt x="32772" y="16333"/>
                    <a:pt x="32734" y="16242"/>
                  </a:cubicBezTo>
                  <a:cubicBezTo>
                    <a:pt x="32691" y="16150"/>
                    <a:pt x="32675" y="16064"/>
                    <a:pt x="32680" y="15979"/>
                  </a:cubicBezTo>
                  <a:cubicBezTo>
                    <a:pt x="32772" y="15940"/>
                    <a:pt x="32863" y="15908"/>
                    <a:pt x="32955" y="15865"/>
                  </a:cubicBezTo>
                  <a:cubicBezTo>
                    <a:pt x="33255" y="15478"/>
                    <a:pt x="33647" y="15220"/>
                    <a:pt x="34056" y="14941"/>
                  </a:cubicBezTo>
                  <a:cubicBezTo>
                    <a:pt x="34555" y="14598"/>
                    <a:pt x="34969" y="14189"/>
                    <a:pt x="35378" y="13754"/>
                  </a:cubicBezTo>
                  <a:lnTo>
                    <a:pt x="35378" y="13743"/>
                  </a:lnTo>
                  <a:cubicBezTo>
                    <a:pt x="35673" y="12798"/>
                    <a:pt x="36414" y="12126"/>
                    <a:pt x="37161" y="11492"/>
                  </a:cubicBezTo>
                  <a:cubicBezTo>
                    <a:pt x="37166" y="11487"/>
                    <a:pt x="37171" y="11487"/>
                    <a:pt x="37177" y="11481"/>
                  </a:cubicBezTo>
                  <a:cubicBezTo>
                    <a:pt x="37317" y="11363"/>
                    <a:pt x="37451" y="11251"/>
                    <a:pt x="37590" y="11132"/>
                  </a:cubicBezTo>
                  <a:cubicBezTo>
                    <a:pt x="37617" y="11111"/>
                    <a:pt x="37644" y="11084"/>
                    <a:pt x="37671" y="11057"/>
                  </a:cubicBezTo>
                  <a:cubicBezTo>
                    <a:pt x="37736" y="10955"/>
                    <a:pt x="37805" y="10869"/>
                    <a:pt x="37907" y="10837"/>
                  </a:cubicBezTo>
                  <a:cubicBezTo>
                    <a:pt x="38197" y="10547"/>
                    <a:pt x="38467" y="10235"/>
                    <a:pt x="38783" y="9972"/>
                  </a:cubicBezTo>
                  <a:cubicBezTo>
                    <a:pt x="38944" y="9832"/>
                    <a:pt x="39079" y="9649"/>
                    <a:pt x="39122" y="9467"/>
                  </a:cubicBezTo>
                  <a:cubicBezTo>
                    <a:pt x="39149" y="9354"/>
                    <a:pt x="39137" y="9247"/>
                    <a:pt x="39079" y="9145"/>
                  </a:cubicBezTo>
                  <a:cubicBezTo>
                    <a:pt x="39041" y="9096"/>
                    <a:pt x="38993" y="9048"/>
                    <a:pt x="38939" y="8999"/>
                  </a:cubicBezTo>
                  <a:lnTo>
                    <a:pt x="38939" y="8999"/>
                  </a:lnTo>
                  <a:lnTo>
                    <a:pt x="38966" y="9021"/>
                  </a:lnTo>
                  <a:cubicBezTo>
                    <a:pt x="38961" y="9010"/>
                    <a:pt x="38955" y="9005"/>
                    <a:pt x="38950" y="8994"/>
                  </a:cubicBezTo>
                  <a:cubicBezTo>
                    <a:pt x="38928" y="8972"/>
                    <a:pt x="38906" y="8957"/>
                    <a:pt x="38879" y="8940"/>
                  </a:cubicBezTo>
                  <a:cubicBezTo>
                    <a:pt x="38698" y="8823"/>
                    <a:pt x="38509" y="8720"/>
                    <a:pt x="38321" y="8623"/>
                  </a:cubicBezTo>
                  <a:cubicBezTo>
                    <a:pt x="38202" y="8565"/>
                    <a:pt x="38090" y="8500"/>
                    <a:pt x="37983" y="8436"/>
                  </a:cubicBezTo>
                  <a:cubicBezTo>
                    <a:pt x="37848" y="8387"/>
                    <a:pt x="37725" y="8323"/>
                    <a:pt x="37629" y="8221"/>
                  </a:cubicBezTo>
                  <a:cubicBezTo>
                    <a:pt x="37451" y="8139"/>
                    <a:pt x="37339" y="8017"/>
                    <a:pt x="37252" y="7866"/>
                  </a:cubicBezTo>
                  <a:cubicBezTo>
                    <a:pt x="36156" y="6840"/>
                    <a:pt x="35452" y="5260"/>
                    <a:pt x="35635" y="3815"/>
                  </a:cubicBezTo>
                  <a:cubicBezTo>
                    <a:pt x="35619" y="3762"/>
                    <a:pt x="35592" y="3708"/>
                    <a:pt x="35566" y="3654"/>
                  </a:cubicBezTo>
                  <a:cubicBezTo>
                    <a:pt x="35603" y="3542"/>
                    <a:pt x="35646" y="3428"/>
                    <a:pt x="35710" y="3321"/>
                  </a:cubicBezTo>
                  <a:lnTo>
                    <a:pt x="35710" y="3321"/>
                  </a:lnTo>
                  <a:cubicBezTo>
                    <a:pt x="35613" y="3364"/>
                    <a:pt x="35517" y="3401"/>
                    <a:pt x="35415" y="3413"/>
                  </a:cubicBezTo>
                  <a:cubicBezTo>
                    <a:pt x="35076" y="3150"/>
                    <a:pt x="34701" y="2924"/>
                    <a:pt x="34378" y="2644"/>
                  </a:cubicBezTo>
                  <a:cubicBezTo>
                    <a:pt x="34270" y="2553"/>
                    <a:pt x="34168" y="2456"/>
                    <a:pt x="34077" y="2349"/>
                  </a:cubicBezTo>
                  <a:cubicBezTo>
                    <a:pt x="33788" y="2013"/>
                    <a:pt x="33564" y="1875"/>
                    <a:pt x="33302" y="1875"/>
                  </a:cubicBezTo>
                  <a:cubicBezTo>
                    <a:pt x="33062" y="1875"/>
                    <a:pt x="32789" y="1991"/>
                    <a:pt x="32407" y="2176"/>
                  </a:cubicBezTo>
                  <a:cubicBezTo>
                    <a:pt x="31696" y="2520"/>
                    <a:pt x="30889" y="2886"/>
                    <a:pt x="30056" y="2886"/>
                  </a:cubicBezTo>
                  <a:cubicBezTo>
                    <a:pt x="29559" y="2886"/>
                    <a:pt x="29054" y="2756"/>
                    <a:pt x="28554" y="2414"/>
                  </a:cubicBezTo>
                  <a:cubicBezTo>
                    <a:pt x="27781" y="1876"/>
                    <a:pt x="26556" y="2112"/>
                    <a:pt x="26132" y="984"/>
                  </a:cubicBezTo>
                  <a:lnTo>
                    <a:pt x="26132" y="984"/>
                  </a:lnTo>
                  <a:lnTo>
                    <a:pt x="26154" y="1006"/>
                  </a:lnTo>
                  <a:cubicBezTo>
                    <a:pt x="26073" y="821"/>
                    <a:pt x="25971" y="673"/>
                    <a:pt x="25794" y="673"/>
                  </a:cubicBezTo>
                  <a:cubicBezTo>
                    <a:pt x="25744" y="673"/>
                    <a:pt x="25689" y="684"/>
                    <a:pt x="25626" y="710"/>
                  </a:cubicBezTo>
                  <a:cubicBezTo>
                    <a:pt x="25675" y="501"/>
                    <a:pt x="25566" y="451"/>
                    <a:pt x="25405" y="451"/>
                  </a:cubicBezTo>
                  <a:cubicBezTo>
                    <a:pt x="25388" y="451"/>
                    <a:pt x="25371" y="452"/>
                    <a:pt x="25353" y="452"/>
                  </a:cubicBezTo>
                  <a:cubicBezTo>
                    <a:pt x="25368" y="259"/>
                    <a:pt x="25251" y="200"/>
                    <a:pt x="25084" y="189"/>
                  </a:cubicBezTo>
                  <a:cubicBezTo>
                    <a:pt x="25075" y="82"/>
                    <a:pt x="25033" y="1"/>
                    <a:pt x="2493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857423" y="2394628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854144" y="2401247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5860701" y="2387586"/>
              <a:ext cx="349" cy="424"/>
            </a:xfrm>
            <a:custGeom>
              <a:avLst/>
              <a:gdLst/>
              <a:ahLst/>
              <a:cxnLst/>
              <a:rect l="l" t="t" r="r" b="b"/>
              <a:pathLst>
                <a:path w="28" h="34" extrusionOk="0">
                  <a:moveTo>
                    <a:pt x="27" y="1"/>
                  </a:moveTo>
                  <a:cubicBezTo>
                    <a:pt x="17" y="7"/>
                    <a:pt x="12" y="7"/>
                    <a:pt x="0" y="13"/>
                  </a:cubicBezTo>
                  <a:cubicBezTo>
                    <a:pt x="7" y="18"/>
                    <a:pt x="7" y="28"/>
                    <a:pt x="7" y="33"/>
                  </a:cubicBezTo>
                  <a:cubicBezTo>
                    <a:pt x="7" y="33"/>
                    <a:pt x="12" y="23"/>
                    <a:pt x="17" y="18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5860776" y="2387997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5820788" y="2350901"/>
              <a:ext cx="361" cy="287"/>
            </a:xfrm>
            <a:custGeom>
              <a:avLst/>
              <a:gdLst/>
              <a:ahLst/>
              <a:cxnLst/>
              <a:rect l="l" t="t" r="r" b="b"/>
              <a:pathLst>
                <a:path w="29" h="23" extrusionOk="0">
                  <a:moveTo>
                    <a:pt x="1" y="0"/>
                  </a:moveTo>
                  <a:cubicBezTo>
                    <a:pt x="1" y="6"/>
                    <a:pt x="6" y="17"/>
                    <a:pt x="6" y="22"/>
                  </a:cubicBezTo>
                  <a:lnTo>
                    <a:pt x="28" y="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5854082" y="2400936"/>
              <a:ext cx="287" cy="324"/>
            </a:xfrm>
            <a:custGeom>
              <a:avLst/>
              <a:gdLst/>
              <a:ahLst/>
              <a:cxnLst/>
              <a:rect l="l" t="t" r="r" b="b"/>
              <a:pathLst>
                <a:path w="23" h="26" extrusionOk="0">
                  <a:moveTo>
                    <a:pt x="22" y="0"/>
                  </a:moveTo>
                  <a:cubicBezTo>
                    <a:pt x="10" y="5"/>
                    <a:pt x="10" y="10"/>
                    <a:pt x="0" y="16"/>
                  </a:cubicBezTo>
                  <a:cubicBezTo>
                    <a:pt x="0" y="21"/>
                    <a:pt x="0" y="26"/>
                    <a:pt x="5" y="26"/>
                  </a:cubicBezTo>
                  <a:cubicBezTo>
                    <a:pt x="5" y="26"/>
                    <a:pt x="10" y="21"/>
                    <a:pt x="10" y="16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5857423" y="2394292"/>
              <a:ext cx="287" cy="349"/>
            </a:xfrm>
            <a:custGeom>
              <a:avLst/>
              <a:gdLst/>
              <a:ahLst/>
              <a:cxnLst/>
              <a:rect l="l" t="t" r="r" b="b"/>
              <a:pathLst>
                <a:path w="23" h="28" extrusionOk="0">
                  <a:moveTo>
                    <a:pt x="22" y="1"/>
                  </a:moveTo>
                  <a:cubicBezTo>
                    <a:pt x="12" y="1"/>
                    <a:pt x="5" y="6"/>
                    <a:pt x="0" y="6"/>
                  </a:cubicBezTo>
                  <a:lnTo>
                    <a:pt x="0" y="2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5601080" y="2560700"/>
              <a:ext cx="349" cy="287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1" y="0"/>
                  </a:moveTo>
                  <a:cubicBezTo>
                    <a:pt x="6" y="5"/>
                    <a:pt x="12" y="12"/>
                    <a:pt x="22" y="22"/>
                  </a:cubicBezTo>
                  <a:cubicBezTo>
                    <a:pt x="22" y="17"/>
                    <a:pt x="22" y="17"/>
                    <a:pt x="28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5747544" y="2400936"/>
              <a:ext cx="262" cy="324"/>
            </a:xfrm>
            <a:custGeom>
              <a:avLst/>
              <a:gdLst/>
              <a:ahLst/>
              <a:cxnLst/>
              <a:rect l="l" t="t" r="r" b="b"/>
              <a:pathLst>
                <a:path w="21" h="26" extrusionOk="0">
                  <a:moveTo>
                    <a:pt x="21" y="0"/>
                  </a:moveTo>
                  <a:lnTo>
                    <a:pt x="0" y="26"/>
                  </a:lnTo>
                  <a:cubicBezTo>
                    <a:pt x="5" y="21"/>
                    <a:pt x="11" y="21"/>
                    <a:pt x="16" y="16"/>
                  </a:cubicBezTo>
                  <a:cubicBezTo>
                    <a:pt x="16" y="10"/>
                    <a:pt x="21" y="5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5730853" y="2407555"/>
              <a:ext cx="287" cy="287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23" y="0"/>
                  </a:moveTo>
                  <a:lnTo>
                    <a:pt x="1" y="22"/>
                  </a:lnTo>
                  <a:lnTo>
                    <a:pt x="18" y="22"/>
                  </a:lnTo>
                  <a:cubicBezTo>
                    <a:pt x="18" y="17"/>
                    <a:pt x="23" y="5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5661012" y="2537328"/>
              <a:ext cx="287" cy="349"/>
            </a:xfrm>
            <a:custGeom>
              <a:avLst/>
              <a:gdLst/>
              <a:ahLst/>
              <a:cxnLst/>
              <a:rect l="l" t="t" r="r" b="b"/>
              <a:pathLst>
                <a:path w="23" h="28" extrusionOk="0">
                  <a:moveTo>
                    <a:pt x="22" y="1"/>
                  </a:moveTo>
                  <a:cubicBezTo>
                    <a:pt x="12" y="6"/>
                    <a:pt x="12" y="11"/>
                    <a:pt x="7" y="17"/>
                  </a:cubicBezTo>
                  <a:cubicBezTo>
                    <a:pt x="0" y="23"/>
                    <a:pt x="0" y="28"/>
                    <a:pt x="0" y="28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5707556" y="2440898"/>
              <a:ext cx="287" cy="287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0" y="1"/>
                  </a:moveTo>
                  <a:cubicBezTo>
                    <a:pt x="6" y="6"/>
                    <a:pt x="12" y="17"/>
                    <a:pt x="17" y="23"/>
                  </a:cubicBezTo>
                  <a:lnTo>
                    <a:pt x="22" y="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5790722" y="2361010"/>
              <a:ext cx="349" cy="287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1" y="0"/>
                  </a:moveTo>
                  <a:cubicBezTo>
                    <a:pt x="6" y="6"/>
                    <a:pt x="6" y="12"/>
                    <a:pt x="12" y="22"/>
                  </a:cubicBezTo>
                  <a:lnTo>
                    <a:pt x="28" y="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5780738" y="2354391"/>
              <a:ext cx="361" cy="262"/>
            </a:xfrm>
            <a:custGeom>
              <a:avLst/>
              <a:gdLst/>
              <a:ahLst/>
              <a:cxnLst/>
              <a:rect l="l" t="t" r="r" b="b"/>
              <a:pathLst>
                <a:path w="29" h="21" extrusionOk="0">
                  <a:moveTo>
                    <a:pt x="1" y="0"/>
                  </a:moveTo>
                  <a:cubicBezTo>
                    <a:pt x="7" y="5"/>
                    <a:pt x="7" y="11"/>
                    <a:pt x="13" y="16"/>
                  </a:cubicBezTo>
                  <a:cubicBezTo>
                    <a:pt x="16" y="16"/>
                    <a:pt x="20" y="16"/>
                    <a:pt x="24" y="18"/>
                  </a:cubicBezTo>
                  <a:lnTo>
                    <a:pt x="24" y="18"/>
                  </a:lnTo>
                  <a:lnTo>
                    <a:pt x="1" y="0"/>
                  </a:lnTo>
                  <a:close/>
                  <a:moveTo>
                    <a:pt x="24" y="18"/>
                  </a:moveTo>
                  <a:lnTo>
                    <a:pt x="28" y="21"/>
                  </a:lnTo>
                  <a:cubicBezTo>
                    <a:pt x="27" y="20"/>
                    <a:pt x="25" y="19"/>
                    <a:pt x="24" y="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5787382" y="2357670"/>
              <a:ext cx="349" cy="349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6" y="0"/>
                  </a:moveTo>
                  <a:cubicBezTo>
                    <a:pt x="0" y="11"/>
                    <a:pt x="0" y="22"/>
                    <a:pt x="0" y="27"/>
                  </a:cubicBezTo>
                  <a:cubicBezTo>
                    <a:pt x="11" y="27"/>
                    <a:pt x="22" y="27"/>
                    <a:pt x="28" y="22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5777397" y="2351026"/>
              <a:ext cx="349" cy="349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1" y="1"/>
                  </a:moveTo>
                  <a:lnTo>
                    <a:pt x="1" y="28"/>
                  </a:lnTo>
                  <a:cubicBezTo>
                    <a:pt x="11" y="28"/>
                    <a:pt x="18" y="23"/>
                    <a:pt x="28" y="23"/>
                  </a:cubicBezTo>
                  <a:cubicBezTo>
                    <a:pt x="23" y="18"/>
                    <a:pt x="11" y="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5677690" y="2490783"/>
              <a:ext cx="212" cy="287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16" y="1"/>
                  </a:moveTo>
                  <a:lnTo>
                    <a:pt x="1" y="23"/>
                  </a:lnTo>
                  <a:cubicBezTo>
                    <a:pt x="6" y="17"/>
                    <a:pt x="11" y="12"/>
                    <a:pt x="16" y="6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5574430" y="2570672"/>
              <a:ext cx="349" cy="287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1" y="1"/>
                  </a:moveTo>
                  <a:cubicBezTo>
                    <a:pt x="2" y="2"/>
                    <a:pt x="4" y="4"/>
                    <a:pt x="7" y="6"/>
                  </a:cubicBezTo>
                  <a:lnTo>
                    <a:pt x="7" y="6"/>
                  </a:lnTo>
                  <a:lnTo>
                    <a:pt x="1" y="1"/>
                  </a:lnTo>
                  <a:close/>
                  <a:moveTo>
                    <a:pt x="7" y="6"/>
                  </a:moveTo>
                  <a:lnTo>
                    <a:pt x="28" y="23"/>
                  </a:lnTo>
                  <a:lnTo>
                    <a:pt x="23" y="18"/>
                  </a:lnTo>
                  <a:cubicBezTo>
                    <a:pt x="18" y="13"/>
                    <a:pt x="12" y="9"/>
                    <a:pt x="7" y="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5571014" y="2567331"/>
              <a:ext cx="411" cy="411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7" y="1"/>
                  </a:moveTo>
                  <a:cubicBezTo>
                    <a:pt x="7" y="16"/>
                    <a:pt x="7" y="21"/>
                    <a:pt x="0" y="33"/>
                  </a:cubicBezTo>
                  <a:cubicBezTo>
                    <a:pt x="12" y="28"/>
                    <a:pt x="22" y="28"/>
                    <a:pt x="32" y="21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5587755" y="2570672"/>
              <a:ext cx="349" cy="287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28" y="1"/>
                  </a:moveTo>
                  <a:lnTo>
                    <a:pt x="1" y="23"/>
                  </a:lnTo>
                  <a:lnTo>
                    <a:pt x="11" y="23"/>
                  </a:lnTo>
                  <a:cubicBezTo>
                    <a:pt x="17" y="18"/>
                    <a:pt x="23" y="1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5667718" y="2527343"/>
              <a:ext cx="212" cy="349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7" y="1"/>
                  </a:moveTo>
                  <a:lnTo>
                    <a:pt x="0" y="28"/>
                  </a:lnTo>
                  <a:cubicBezTo>
                    <a:pt x="5" y="23"/>
                    <a:pt x="10" y="18"/>
                    <a:pt x="17" y="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5674349" y="2494062"/>
              <a:ext cx="274" cy="349"/>
            </a:xfrm>
            <a:custGeom>
              <a:avLst/>
              <a:gdLst/>
              <a:ahLst/>
              <a:cxnLst/>
              <a:rect l="l" t="t" r="r" b="b"/>
              <a:pathLst>
                <a:path w="22" h="28" extrusionOk="0">
                  <a:moveTo>
                    <a:pt x="16" y="1"/>
                  </a:moveTo>
                  <a:lnTo>
                    <a:pt x="1" y="28"/>
                  </a:lnTo>
                  <a:lnTo>
                    <a:pt x="21" y="28"/>
                  </a:lnTo>
                  <a:cubicBezTo>
                    <a:pt x="16" y="23"/>
                    <a:pt x="21" y="12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5667643" y="2507399"/>
              <a:ext cx="287" cy="337"/>
            </a:xfrm>
            <a:custGeom>
              <a:avLst/>
              <a:gdLst/>
              <a:ahLst/>
              <a:cxnLst/>
              <a:rect l="l" t="t" r="r" b="b"/>
              <a:pathLst>
                <a:path w="23" h="27" extrusionOk="0">
                  <a:moveTo>
                    <a:pt x="23" y="1"/>
                  </a:moveTo>
                  <a:cubicBezTo>
                    <a:pt x="20" y="3"/>
                    <a:pt x="18" y="5"/>
                    <a:pt x="17" y="8"/>
                  </a:cubicBezTo>
                  <a:lnTo>
                    <a:pt x="17" y="8"/>
                  </a:lnTo>
                  <a:lnTo>
                    <a:pt x="23" y="1"/>
                  </a:lnTo>
                  <a:close/>
                  <a:moveTo>
                    <a:pt x="17" y="8"/>
                  </a:moveTo>
                  <a:lnTo>
                    <a:pt x="1" y="27"/>
                  </a:lnTo>
                  <a:cubicBezTo>
                    <a:pt x="6" y="21"/>
                    <a:pt x="11" y="21"/>
                    <a:pt x="11" y="16"/>
                  </a:cubicBezTo>
                  <a:cubicBezTo>
                    <a:pt x="14" y="13"/>
                    <a:pt x="15" y="10"/>
                    <a:pt x="17" y="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5797366" y="2364363"/>
              <a:ext cx="349" cy="274"/>
            </a:xfrm>
            <a:custGeom>
              <a:avLst/>
              <a:gdLst/>
              <a:ahLst/>
              <a:cxnLst/>
              <a:rect l="l" t="t" r="r" b="b"/>
              <a:pathLst>
                <a:path w="28" h="22" extrusionOk="0">
                  <a:moveTo>
                    <a:pt x="0" y="1"/>
                  </a:moveTo>
                  <a:cubicBezTo>
                    <a:pt x="10" y="11"/>
                    <a:pt x="16" y="16"/>
                    <a:pt x="21" y="22"/>
                  </a:cubicBezTo>
                  <a:cubicBezTo>
                    <a:pt x="21" y="22"/>
                    <a:pt x="27" y="22"/>
                    <a:pt x="27" y="1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5804197" y="2337638"/>
              <a:ext cx="199" cy="287"/>
            </a:xfrm>
            <a:custGeom>
              <a:avLst/>
              <a:gdLst/>
              <a:ahLst/>
              <a:cxnLst/>
              <a:rect l="l" t="t" r="r" b="b"/>
              <a:pathLst>
                <a:path w="16" h="23" extrusionOk="0">
                  <a:moveTo>
                    <a:pt x="0" y="1"/>
                  </a:moveTo>
                  <a:lnTo>
                    <a:pt x="16" y="23"/>
                  </a:lnTo>
                  <a:cubicBezTo>
                    <a:pt x="16" y="18"/>
                    <a:pt x="16" y="18"/>
                    <a:pt x="10" y="11"/>
                  </a:cubicBezTo>
                  <a:cubicBezTo>
                    <a:pt x="10" y="6"/>
                    <a:pt x="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5807538" y="2347561"/>
              <a:ext cx="349" cy="411"/>
            </a:xfrm>
            <a:custGeom>
              <a:avLst/>
              <a:gdLst/>
              <a:ahLst/>
              <a:cxnLst/>
              <a:rect l="l" t="t" r="r" b="b"/>
              <a:pathLst>
                <a:path w="28" h="33" extrusionOk="0">
                  <a:moveTo>
                    <a:pt x="0" y="0"/>
                  </a:moveTo>
                  <a:lnTo>
                    <a:pt x="22" y="32"/>
                  </a:lnTo>
                  <a:cubicBezTo>
                    <a:pt x="22" y="21"/>
                    <a:pt x="22" y="16"/>
                    <a:pt x="27" y="5"/>
                  </a:cubicBezTo>
                  <a:cubicBezTo>
                    <a:pt x="17" y="5"/>
                    <a:pt x="11" y="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5754100" y="2337576"/>
              <a:ext cx="287" cy="349"/>
            </a:xfrm>
            <a:custGeom>
              <a:avLst/>
              <a:gdLst/>
              <a:ahLst/>
              <a:cxnLst/>
              <a:rect l="l" t="t" r="r" b="b"/>
              <a:pathLst>
                <a:path w="23" h="28" extrusionOk="0">
                  <a:moveTo>
                    <a:pt x="22" y="1"/>
                  </a:moveTo>
                  <a:cubicBezTo>
                    <a:pt x="17" y="6"/>
                    <a:pt x="11" y="6"/>
                    <a:pt x="0" y="6"/>
                  </a:cubicBezTo>
                  <a:lnTo>
                    <a:pt x="0" y="2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5797429" y="2334298"/>
              <a:ext cx="411" cy="349"/>
            </a:xfrm>
            <a:custGeom>
              <a:avLst/>
              <a:gdLst/>
              <a:ahLst/>
              <a:cxnLst/>
              <a:rect l="l" t="t" r="r" b="b"/>
              <a:pathLst>
                <a:path w="33" h="28" extrusionOk="0">
                  <a:moveTo>
                    <a:pt x="0" y="1"/>
                  </a:moveTo>
                  <a:lnTo>
                    <a:pt x="33" y="28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5700862" y="2370920"/>
              <a:ext cx="274" cy="212"/>
            </a:xfrm>
            <a:custGeom>
              <a:avLst/>
              <a:gdLst/>
              <a:ahLst/>
              <a:cxnLst/>
              <a:rect l="l" t="t" r="r" b="b"/>
              <a:pathLst>
                <a:path w="22" h="17" extrusionOk="0">
                  <a:moveTo>
                    <a:pt x="16" y="1"/>
                  </a:moveTo>
                  <a:cubicBezTo>
                    <a:pt x="11" y="6"/>
                    <a:pt x="6" y="11"/>
                    <a:pt x="1" y="16"/>
                  </a:cubicBezTo>
                  <a:lnTo>
                    <a:pt x="22" y="6"/>
                  </a:lnTo>
                  <a:cubicBezTo>
                    <a:pt x="22" y="1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5797491" y="2334148"/>
              <a:ext cx="349" cy="499"/>
            </a:xfrm>
            <a:custGeom>
              <a:avLst/>
              <a:gdLst/>
              <a:ahLst/>
              <a:cxnLst/>
              <a:rect l="l" t="t" r="r" b="b"/>
              <a:pathLst>
                <a:path w="28" h="40" extrusionOk="0">
                  <a:moveTo>
                    <a:pt x="28" y="1"/>
                  </a:moveTo>
                  <a:cubicBezTo>
                    <a:pt x="22" y="7"/>
                    <a:pt x="11" y="7"/>
                    <a:pt x="0" y="13"/>
                  </a:cubicBezTo>
                  <a:cubicBezTo>
                    <a:pt x="11" y="18"/>
                    <a:pt x="17" y="28"/>
                    <a:pt x="28" y="40"/>
                  </a:cubicBezTo>
                  <a:lnTo>
                    <a:pt x="2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5967040" y="2434130"/>
              <a:ext cx="287" cy="224"/>
            </a:xfrm>
            <a:custGeom>
              <a:avLst/>
              <a:gdLst/>
              <a:ahLst/>
              <a:cxnLst/>
              <a:rect l="l" t="t" r="r" b="b"/>
              <a:pathLst>
                <a:path w="23" h="18" extrusionOk="0">
                  <a:moveTo>
                    <a:pt x="23" y="1"/>
                  </a:moveTo>
                  <a:cubicBezTo>
                    <a:pt x="18" y="6"/>
                    <a:pt x="11" y="6"/>
                    <a:pt x="6" y="12"/>
                  </a:cubicBezTo>
                  <a:lnTo>
                    <a:pt x="1" y="18"/>
                  </a:lnTo>
                  <a:lnTo>
                    <a:pt x="18" y="6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5172708" y="1884959"/>
              <a:ext cx="2630" cy="2505"/>
            </a:xfrm>
            <a:custGeom>
              <a:avLst/>
              <a:gdLst/>
              <a:ahLst/>
              <a:cxnLst/>
              <a:rect l="l" t="t" r="r" b="b"/>
              <a:pathLst>
                <a:path w="211" h="201" extrusionOk="0">
                  <a:moveTo>
                    <a:pt x="189" y="0"/>
                  </a:moveTo>
                  <a:cubicBezTo>
                    <a:pt x="125" y="22"/>
                    <a:pt x="65" y="44"/>
                    <a:pt x="1" y="60"/>
                  </a:cubicBezTo>
                  <a:cubicBezTo>
                    <a:pt x="33" y="109"/>
                    <a:pt x="60" y="151"/>
                    <a:pt x="92" y="200"/>
                  </a:cubicBezTo>
                  <a:cubicBezTo>
                    <a:pt x="130" y="141"/>
                    <a:pt x="167" y="87"/>
                    <a:pt x="211" y="2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5499029" y="2266526"/>
              <a:ext cx="315153" cy="307848"/>
            </a:xfrm>
            <a:custGeom>
              <a:avLst/>
              <a:gdLst/>
              <a:ahLst/>
              <a:cxnLst/>
              <a:rect l="l" t="t" r="r" b="b"/>
              <a:pathLst>
                <a:path w="25283" h="24697" extrusionOk="0">
                  <a:moveTo>
                    <a:pt x="24491" y="5711"/>
                  </a:moveTo>
                  <a:cubicBezTo>
                    <a:pt x="24491" y="5713"/>
                    <a:pt x="24492" y="5714"/>
                    <a:pt x="24492" y="5716"/>
                  </a:cubicBezTo>
                  <a:cubicBezTo>
                    <a:pt x="24492" y="5714"/>
                    <a:pt x="24492" y="5713"/>
                    <a:pt x="24491" y="5711"/>
                  </a:cubicBezTo>
                  <a:close/>
                  <a:moveTo>
                    <a:pt x="8591" y="0"/>
                  </a:moveTo>
                  <a:cubicBezTo>
                    <a:pt x="8462" y="0"/>
                    <a:pt x="8338" y="43"/>
                    <a:pt x="8242" y="129"/>
                  </a:cubicBezTo>
                  <a:cubicBezTo>
                    <a:pt x="8231" y="140"/>
                    <a:pt x="8220" y="151"/>
                    <a:pt x="8209" y="156"/>
                  </a:cubicBezTo>
                  <a:cubicBezTo>
                    <a:pt x="8204" y="162"/>
                    <a:pt x="8204" y="167"/>
                    <a:pt x="8193" y="172"/>
                  </a:cubicBezTo>
                  <a:cubicBezTo>
                    <a:pt x="8167" y="489"/>
                    <a:pt x="8113" y="801"/>
                    <a:pt x="8026" y="1118"/>
                  </a:cubicBezTo>
                  <a:cubicBezTo>
                    <a:pt x="8006" y="1198"/>
                    <a:pt x="7957" y="1279"/>
                    <a:pt x="7903" y="1365"/>
                  </a:cubicBezTo>
                  <a:cubicBezTo>
                    <a:pt x="7897" y="1644"/>
                    <a:pt x="7914" y="1977"/>
                    <a:pt x="7930" y="2375"/>
                  </a:cubicBezTo>
                  <a:cubicBezTo>
                    <a:pt x="8574" y="2918"/>
                    <a:pt x="8038" y="3826"/>
                    <a:pt x="8457" y="4389"/>
                  </a:cubicBezTo>
                  <a:cubicBezTo>
                    <a:pt x="8376" y="4900"/>
                    <a:pt x="8279" y="5410"/>
                    <a:pt x="8204" y="5926"/>
                  </a:cubicBezTo>
                  <a:cubicBezTo>
                    <a:pt x="8177" y="6098"/>
                    <a:pt x="8155" y="6270"/>
                    <a:pt x="8135" y="6437"/>
                  </a:cubicBezTo>
                  <a:cubicBezTo>
                    <a:pt x="7979" y="7731"/>
                    <a:pt x="6484" y="9333"/>
                    <a:pt x="5190" y="9563"/>
                  </a:cubicBezTo>
                  <a:cubicBezTo>
                    <a:pt x="5056" y="9643"/>
                    <a:pt x="4927" y="9725"/>
                    <a:pt x="4793" y="9805"/>
                  </a:cubicBezTo>
                  <a:lnTo>
                    <a:pt x="4755" y="9869"/>
                  </a:lnTo>
                  <a:cubicBezTo>
                    <a:pt x="4357" y="10052"/>
                    <a:pt x="4191" y="10374"/>
                    <a:pt x="4185" y="10799"/>
                  </a:cubicBezTo>
                  <a:cubicBezTo>
                    <a:pt x="3761" y="11202"/>
                    <a:pt x="3595" y="11659"/>
                    <a:pt x="3739" y="12266"/>
                  </a:cubicBezTo>
                  <a:cubicBezTo>
                    <a:pt x="3836" y="12657"/>
                    <a:pt x="3745" y="12795"/>
                    <a:pt x="3564" y="12795"/>
                  </a:cubicBezTo>
                  <a:cubicBezTo>
                    <a:pt x="3446" y="12795"/>
                    <a:pt x="3290" y="12736"/>
                    <a:pt x="3124" y="12650"/>
                  </a:cubicBezTo>
                  <a:lnTo>
                    <a:pt x="3124" y="12650"/>
                  </a:lnTo>
                  <a:cubicBezTo>
                    <a:pt x="2927" y="12472"/>
                    <a:pt x="2775" y="12400"/>
                    <a:pt x="2651" y="12400"/>
                  </a:cubicBezTo>
                  <a:cubicBezTo>
                    <a:pt x="2384" y="12400"/>
                    <a:pt x="2247" y="12738"/>
                    <a:pt x="2068" y="13077"/>
                  </a:cubicBezTo>
                  <a:cubicBezTo>
                    <a:pt x="1602" y="13979"/>
                    <a:pt x="2075" y="14951"/>
                    <a:pt x="1790" y="15859"/>
                  </a:cubicBezTo>
                  <a:cubicBezTo>
                    <a:pt x="1381" y="15973"/>
                    <a:pt x="1172" y="16214"/>
                    <a:pt x="1242" y="16650"/>
                  </a:cubicBezTo>
                  <a:cubicBezTo>
                    <a:pt x="1183" y="16633"/>
                    <a:pt x="1126" y="16626"/>
                    <a:pt x="1071" y="16626"/>
                  </a:cubicBezTo>
                  <a:cubicBezTo>
                    <a:pt x="834" y="16626"/>
                    <a:pt x="627" y="16757"/>
                    <a:pt x="414" y="16853"/>
                  </a:cubicBezTo>
                  <a:cubicBezTo>
                    <a:pt x="350" y="16960"/>
                    <a:pt x="307" y="17074"/>
                    <a:pt x="270" y="17186"/>
                  </a:cubicBezTo>
                  <a:cubicBezTo>
                    <a:pt x="275" y="17191"/>
                    <a:pt x="275" y="17197"/>
                    <a:pt x="280" y="17208"/>
                  </a:cubicBezTo>
                  <a:cubicBezTo>
                    <a:pt x="270" y="17235"/>
                    <a:pt x="253" y="17267"/>
                    <a:pt x="248" y="17304"/>
                  </a:cubicBezTo>
                  <a:cubicBezTo>
                    <a:pt x="0" y="19647"/>
                    <a:pt x="1344" y="21414"/>
                    <a:pt x="3030" y="22832"/>
                  </a:cubicBezTo>
                  <a:cubicBezTo>
                    <a:pt x="3600" y="23310"/>
                    <a:pt x="5158" y="24487"/>
                    <a:pt x="6330" y="24611"/>
                  </a:cubicBezTo>
                  <a:cubicBezTo>
                    <a:pt x="6429" y="24667"/>
                    <a:pt x="6529" y="24697"/>
                    <a:pt x="6630" y="24697"/>
                  </a:cubicBezTo>
                  <a:cubicBezTo>
                    <a:pt x="6763" y="24697"/>
                    <a:pt x="6896" y="24644"/>
                    <a:pt x="7027" y="24525"/>
                  </a:cubicBezTo>
                  <a:cubicBezTo>
                    <a:pt x="7086" y="24498"/>
                    <a:pt x="7146" y="24471"/>
                    <a:pt x="7200" y="24433"/>
                  </a:cubicBezTo>
                  <a:cubicBezTo>
                    <a:pt x="7236" y="24441"/>
                    <a:pt x="7271" y="24444"/>
                    <a:pt x="7303" y="24444"/>
                  </a:cubicBezTo>
                  <a:cubicBezTo>
                    <a:pt x="7482" y="24444"/>
                    <a:pt x="7605" y="24333"/>
                    <a:pt x="7677" y="24134"/>
                  </a:cubicBezTo>
                  <a:lnTo>
                    <a:pt x="7677" y="24134"/>
                  </a:lnTo>
                  <a:cubicBezTo>
                    <a:pt x="7852" y="23964"/>
                    <a:pt x="8028" y="23792"/>
                    <a:pt x="8209" y="23622"/>
                  </a:cubicBezTo>
                  <a:cubicBezTo>
                    <a:pt x="8199" y="23612"/>
                    <a:pt x="8193" y="23605"/>
                    <a:pt x="8188" y="23600"/>
                  </a:cubicBezTo>
                  <a:lnTo>
                    <a:pt x="8188" y="23600"/>
                  </a:lnTo>
                  <a:lnTo>
                    <a:pt x="8215" y="23617"/>
                  </a:lnTo>
                  <a:cubicBezTo>
                    <a:pt x="8209" y="23617"/>
                    <a:pt x="8209" y="23617"/>
                    <a:pt x="8209" y="23622"/>
                  </a:cubicBezTo>
                  <a:cubicBezTo>
                    <a:pt x="8379" y="23797"/>
                    <a:pt x="8507" y="24094"/>
                    <a:pt x="8737" y="24094"/>
                  </a:cubicBezTo>
                  <a:cubicBezTo>
                    <a:pt x="8833" y="24094"/>
                    <a:pt x="8947" y="24042"/>
                    <a:pt x="9090" y="23907"/>
                  </a:cubicBezTo>
                  <a:cubicBezTo>
                    <a:pt x="9488" y="23885"/>
                    <a:pt x="9950" y="23821"/>
                    <a:pt x="10198" y="23573"/>
                  </a:cubicBezTo>
                  <a:cubicBezTo>
                    <a:pt x="10230" y="23536"/>
                    <a:pt x="10262" y="23498"/>
                    <a:pt x="10288" y="23456"/>
                  </a:cubicBezTo>
                  <a:cubicBezTo>
                    <a:pt x="10718" y="22720"/>
                    <a:pt x="11401" y="22457"/>
                    <a:pt x="12093" y="22204"/>
                  </a:cubicBezTo>
                  <a:cubicBezTo>
                    <a:pt x="12432" y="22134"/>
                    <a:pt x="12770" y="22053"/>
                    <a:pt x="13039" y="21871"/>
                  </a:cubicBezTo>
                  <a:cubicBezTo>
                    <a:pt x="13324" y="21678"/>
                    <a:pt x="13447" y="21500"/>
                    <a:pt x="13496" y="21312"/>
                  </a:cubicBezTo>
                  <a:cubicBezTo>
                    <a:pt x="13570" y="21210"/>
                    <a:pt x="13598" y="21091"/>
                    <a:pt x="13550" y="20930"/>
                  </a:cubicBezTo>
                  <a:lnTo>
                    <a:pt x="13550" y="20930"/>
                  </a:lnTo>
                  <a:cubicBezTo>
                    <a:pt x="13543" y="20942"/>
                    <a:pt x="13538" y="20947"/>
                    <a:pt x="13533" y="20952"/>
                  </a:cubicBezTo>
                  <a:lnTo>
                    <a:pt x="13550" y="20925"/>
                  </a:lnTo>
                  <a:lnTo>
                    <a:pt x="13550" y="20930"/>
                  </a:lnTo>
                  <a:cubicBezTo>
                    <a:pt x="13872" y="20543"/>
                    <a:pt x="13592" y="20146"/>
                    <a:pt x="13511" y="19754"/>
                  </a:cubicBezTo>
                  <a:cubicBezTo>
                    <a:pt x="13555" y="19576"/>
                    <a:pt x="13614" y="19394"/>
                    <a:pt x="13694" y="19211"/>
                  </a:cubicBezTo>
                  <a:cubicBezTo>
                    <a:pt x="13930" y="18991"/>
                    <a:pt x="14071" y="18728"/>
                    <a:pt x="14076" y="18395"/>
                  </a:cubicBezTo>
                  <a:cubicBezTo>
                    <a:pt x="14098" y="18358"/>
                    <a:pt x="14113" y="18314"/>
                    <a:pt x="14135" y="18277"/>
                  </a:cubicBezTo>
                  <a:cubicBezTo>
                    <a:pt x="14291" y="18271"/>
                    <a:pt x="14323" y="18132"/>
                    <a:pt x="14349" y="17997"/>
                  </a:cubicBezTo>
                  <a:lnTo>
                    <a:pt x="14349" y="17997"/>
                  </a:lnTo>
                  <a:cubicBezTo>
                    <a:pt x="14344" y="18003"/>
                    <a:pt x="14339" y="18008"/>
                    <a:pt x="14334" y="18014"/>
                  </a:cubicBezTo>
                  <a:lnTo>
                    <a:pt x="14349" y="17992"/>
                  </a:lnTo>
                  <a:lnTo>
                    <a:pt x="14349" y="17997"/>
                  </a:lnTo>
                  <a:cubicBezTo>
                    <a:pt x="14731" y="17654"/>
                    <a:pt x="14726" y="17148"/>
                    <a:pt x="14882" y="16708"/>
                  </a:cubicBezTo>
                  <a:cubicBezTo>
                    <a:pt x="15026" y="16300"/>
                    <a:pt x="15102" y="15876"/>
                    <a:pt x="15182" y="15445"/>
                  </a:cubicBezTo>
                  <a:cubicBezTo>
                    <a:pt x="15263" y="15279"/>
                    <a:pt x="15338" y="15107"/>
                    <a:pt x="15440" y="14941"/>
                  </a:cubicBezTo>
                  <a:cubicBezTo>
                    <a:pt x="15871" y="14205"/>
                    <a:pt x="16466" y="14425"/>
                    <a:pt x="17036" y="14322"/>
                  </a:cubicBezTo>
                  <a:cubicBezTo>
                    <a:pt x="17142" y="14404"/>
                    <a:pt x="17248" y="14446"/>
                    <a:pt x="17351" y="14446"/>
                  </a:cubicBezTo>
                  <a:cubicBezTo>
                    <a:pt x="17579" y="14446"/>
                    <a:pt x="17791" y="14239"/>
                    <a:pt x="17954" y="13813"/>
                  </a:cubicBezTo>
                  <a:cubicBezTo>
                    <a:pt x="18019" y="13640"/>
                    <a:pt x="18073" y="13464"/>
                    <a:pt x="18127" y="13286"/>
                  </a:cubicBezTo>
                  <a:cubicBezTo>
                    <a:pt x="18282" y="12969"/>
                    <a:pt x="18417" y="12636"/>
                    <a:pt x="18556" y="12335"/>
                  </a:cubicBezTo>
                  <a:cubicBezTo>
                    <a:pt x="18965" y="11475"/>
                    <a:pt x="19164" y="11949"/>
                    <a:pt x="19776" y="11589"/>
                  </a:cubicBezTo>
                  <a:cubicBezTo>
                    <a:pt x="20270" y="11304"/>
                    <a:pt x="20570" y="10525"/>
                    <a:pt x="20759" y="9859"/>
                  </a:cubicBezTo>
                  <a:cubicBezTo>
                    <a:pt x="20835" y="9772"/>
                    <a:pt x="20904" y="9681"/>
                    <a:pt x="20947" y="9574"/>
                  </a:cubicBezTo>
                  <a:cubicBezTo>
                    <a:pt x="20989" y="9472"/>
                    <a:pt x="21011" y="9358"/>
                    <a:pt x="21011" y="9229"/>
                  </a:cubicBezTo>
                  <a:cubicBezTo>
                    <a:pt x="21016" y="8720"/>
                    <a:pt x="21113" y="8237"/>
                    <a:pt x="21247" y="7753"/>
                  </a:cubicBezTo>
                  <a:cubicBezTo>
                    <a:pt x="21378" y="7409"/>
                    <a:pt x="21564" y="7140"/>
                    <a:pt x="21839" y="7140"/>
                  </a:cubicBezTo>
                  <a:cubicBezTo>
                    <a:pt x="21938" y="7140"/>
                    <a:pt x="22048" y="7175"/>
                    <a:pt x="22172" y="7253"/>
                  </a:cubicBezTo>
                  <a:cubicBezTo>
                    <a:pt x="22714" y="7592"/>
                    <a:pt x="23230" y="7876"/>
                    <a:pt x="23843" y="8064"/>
                  </a:cubicBezTo>
                  <a:cubicBezTo>
                    <a:pt x="23968" y="8103"/>
                    <a:pt x="24094" y="8121"/>
                    <a:pt x="24211" y="8121"/>
                  </a:cubicBezTo>
                  <a:cubicBezTo>
                    <a:pt x="24239" y="8121"/>
                    <a:pt x="24267" y="8120"/>
                    <a:pt x="24294" y="8118"/>
                  </a:cubicBezTo>
                  <a:cubicBezTo>
                    <a:pt x="24340" y="8134"/>
                    <a:pt x="24384" y="8142"/>
                    <a:pt x="24425" y="8142"/>
                  </a:cubicBezTo>
                  <a:cubicBezTo>
                    <a:pt x="24545" y="8142"/>
                    <a:pt x="24642" y="8076"/>
                    <a:pt x="24718" y="7967"/>
                  </a:cubicBezTo>
                  <a:cubicBezTo>
                    <a:pt x="24917" y="7838"/>
                    <a:pt x="25067" y="7635"/>
                    <a:pt x="25137" y="7377"/>
                  </a:cubicBezTo>
                  <a:cubicBezTo>
                    <a:pt x="25169" y="7248"/>
                    <a:pt x="25127" y="7146"/>
                    <a:pt x="25057" y="7076"/>
                  </a:cubicBezTo>
                  <a:cubicBezTo>
                    <a:pt x="25105" y="6995"/>
                    <a:pt x="25159" y="6925"/>
                    <a:pt x="25223" y="6876"/>
                  </a:cubicBezTo>
                  <a:cubicBezTo>
                    <a:pt x="25229" y="6802"/>
                    <a:pt x="25239" y="6732"/>
                    <a:pt x="25256" y="6678"/>
                  </a:cubicBezTo>
                  <a:cubicBezTo>
                    <a:pt x="25276" y="6619"/>
                    <a:pt x="25283" y="6554"/>
                    <a:pt x="25276" y="6490"/>
                  </a:cubicBezTo>
                  <a:lnTo>
                    <a:pt x="25276" y="6490"/>
                  </a:lnTo>
                  <a:cubicBezTo>
                    <a:pt x="25157" y="6498"/>
                    <a:pt x="25032" y="6517"/>
                    <a:pt x="24913" y="6517"/>
                  </a:cubicBezTo>
                  <a:cubicBezTo>
                    <a:pt x="24867" y="6517"/>
                    <a:pt x="24821" y="6514"/>
                    <a:pt x="24777" y="6506"/>
                  </a:cubicBezTo>
                  <a:cubicBezTo>
                    <a:pt x="24772" y="6517"/>
                    <a:pt x="24772" y="6522"/>
                    <a:pt x="24772" y="6533"/>
                  </a:cubicBezTo>
                  <a:lnTo>
                    <a:pt x="24750" y="6501"/>
                  </a:lnTo>
                  <a:lnTo>
                    <a:pt x="24750" y="6501"/>
                  </a:lnTo>
                  <a:cubicBezTo>
                    <a:pt x="24761" y="6506"/>
                    <a:pt x="24767" y="6506"/>
                    <a:pt x="24777" y="6506"/>
                  </a:cubicBezTo>
                  <a:cubicBezTo>
                    <a:pt x="24869" y="6179"/>
                    <a:pt x="24708" y="5937"/>
                    <a:pt x="24492" y="5716"/>
                  </a:cubicBezTo>
                  <a:lnTo>
                    <a:pt x="24492" y="5716"/>
                  </a:lnTo>
                  <a:cubicBezTo>
                    <a:pt x="24498" y="5723"/>
                    <a:pt x="24498" y="5723"/>
                    <a:pt x="24498" y="5728"/>
                  </a:cubicBezTo>
                  <a:lnTo>
                    <a:pt x="24482" y="5706"/>
                  </a:lnTo>
                  <a:lnTo>
                    <a:pt x="24482" y="5706"/>
                  </a:lnTo>
                  <a:cubicBezTo>
                    <a:pt x="24486" y="5706"/>
                    <a:pt x="24489" y="5708"/>
                    <a:pt x="24491" y="5711"/>
                  </a:cubicBezTo>
                  <a:lnTo>
                    <a:pt x="24491" y="5711"/>
                  </a:lnTo>
                  <a:cubicBezTo>
                    <a:pt x="24429" y="5507"/>
                    <a:pt x="24312" y="5397"/>
                    <a:pt x="24138" y="5397"/>
                  </a:cubicBezTo>
                  <a:cubicBezTo>
                    <a:pt x="24088" y="5397"/>
                    <a:pt x="24032" y="5407"/>
                    <a:pt x="23972" y="5426"/>
                  </a:cubicBezTo>
                  <a:lnTo>
                    <a:pt x="23972" y="5465"/>
                  </a:lnTo>
                  <a:cubicBezTo>
                    <a:pt x="23961" y="5453"/>
                    <a:pt x="23955" y="5443"/>
                    <a:pt x="23944" y="5438"/>
                  </a:cubicBezTo>
                  <a:cubicBezTo>
                    <a:pt x="23955" y="5432"/>
                    <a:pt x="23966" y="5432"/>
                    <a:pt x="23972" y="5426"/>
                  </a:cubicBezTo>
                  <a:cubicBezTo>
                    <a:pt x="24030" y="4966"/>
                    <a:pt x="23963" y="4642"/>
                    <a:pt x="23365" y="4642"/>
                  </a:cubicBezTo>
                  <a:cubicBezTo>
                    <a:pt x="23356" y="4642"/>
                    <a:pt x="23347" y="4642"/>
                    <a:pt x="23337" y="4642"/>
                  </a:cubicBezTo>
                  <a:cubicBezTo>
                    <a:pt x="22389" y="4669"/>
                    <a:pt x="21476" y="4743"/>
                    <a:pt x="20742" y="5438"/>
                  </a:cubicBezTo>
                  <a:lnTo>
                    <a:pt x="20742" y="5438"/>
                  </a:lnTo>
                  <a:cubicBezTo>
                    <a:pt x="20567" y="5447"/>
                    <a:pt x="20480" y="5538"/>
                    <a:pt x="20463" y="5706"/>
                  </a:cubicBezTo>
                  <a:cubicBezTo>
                    <a:pt x="20474" y="5706"/>
                    <a:pt x="20480" y="5706"/>
                    <a:pt x="20485" y="5701"/>
                  </a:cubicBezTo>
                  <a:lnTo>
                    <a:pt x="20485" y="5701"/>
                  </a:lnTo>
                  <a:lnTo>
                    <a:pt x="20463" y="5728"/>
                  </a:lnTo>
                  <a:lnTo>
                    <a:pt x="20463" y="5706"/>
                  </a:lnTo>
                  <a:cubicBezTo>
                    <a:pt x="20265" y="5733"/>
                    <a:pt x="20173" y="5845"/>
                    <a:pt x="20211" y="6060"/>
                  </a:cubicBezTo>
                  <a:cubicBezTo>
                    <a:pt x="19944" y="5919"/>
                    <a:pt x="19701" y="5842"/>
                    <a:pt x="19474" y="5842"/>
                  </a:cubicBezTo>
                  <a:cubicBezTo>
                    <a:pt x="19193" y="5842"/>
                    <a:pt x="18935" y="5959"/>
                    <a:pt x="18685" y="6211"/>
                  </a:cubicBezTo>
                  <a:cubicBezTo>
                    <a:pt x="18621" y="6281"/>
                    <a:pt x="18556" y="6356"/>
                    <a:pt x="18497" y="6437"/>
                  </a:cubicBezTo>
                  <a:cubicBezTo>
                    <a:pt x="18030" y="7060"/>
                    <a:pt x="17411" y="7565"/>
                    <a:pt x="16863" y="8118"/>
                  </a:cubicBezTo>
                  <a:cubicBezTo>
                    <a:pt x="16808" y="8104"/>
                    <a:pt x="16755" y="8098"/>
                    <a:pt x="16706" y="8098"/>
                  </a:cubicBezTo>
                  <a:cubicBezTo>
                    <a:pt x="16501" y="8098"/>
                    <a:pt x="16342" y="8207"/>
                    <a:pt x="16208" y="8376"/>
                  </a:cubicBezTo>
                  <a:cubicBezTo>
                    <a:pt x="16208" y="8376"/>
                    <a:pt x="16214" y="8376"/>
                    <a:pt x="16214" y="8381"/>
                  </a:cubicBezTo>
                  <a:lnTo>
                    <a:pt x="16193" y="8391"/>
                  </a:lnTo>
                  <a:cubicBezTo>
                    <a:pt x="16198" y="8386"/>
                    <a:pt x="16203" y="8381"/>
                    <a:pt x="16208" y="8376"/>
                  </a:cubicBezTo>
                  <a:cubicBezTo>
                    <a:pt x="15510" y="7871"/>
                    <a:pt x="15252" y="6829"/>
                    <a:pt x="15489" y="6001"/>
                  </a:cubicBezTo>
                  <a:cubicBezTo>
                    <a:pt x="15387" y="5824"/>
                    <a:pt x="15258" y="5663"/>
                    <a:pt x="15085" y="5545"/>
                  </a:cubicBezTo>
                  <a:cubicBezTo>
                    <a:pt x="15026" y="5502"/>
                    <a:pt x="14968" y="5465"/>
                    <a:pt x="14904" y="5432"/>
                  </a:cubicBezTo>
                  <a:cubicBezTo>
                    <a:pt x="14865" y="5416"/>
                    <a:pt x="14833" y="5405"/>
                    <a:pt x="14795" y="5389"/>
                  </a:cubicBezTo>
                  <a:cubicBezTo>
                    <a:pt x="13474" y="5582"/>
                    <a:pt x="12147" y="5775"/>
                    <a:pt x="10831" y="6033"/>
                  </a:cubicBezTo>
                  <a:cubicBezTo>
                    <a:pt x="10689" y="6061"/>
                    <a:pt x="10563" y="6075"/>
                    <a:pt x="10451" y="6075"/>
                  </a:cubicBezTo>
                  <a:cubicBezTo>
                    <a:pt x="9913" y="6075"/>
                    <a:pt x="9694" y="5758"/>
                    <a:pt x="9595" y="5153"/>
                  </a:cubicBezTo>
                  <a:cubicBezTo>
                    <a:pt x="9316" y="3444"/>
                    <a:pt x="9015" y="1731"/>
                    <a:pt x="8730" y="22"/>
                  </a:cubicBezTo>
                  <a:cubicBezTo>
                    <a:pt x="8683" y="6"/>
                    <a:pt x="8639" y="0"/>
                    <a:pt x="8591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5489655" y="2740756"/>
              <a:ext cx="354854" cy="267948"/>
            </a:xfrm>
            <a:custGeom>
              <a:avLst/>
              <a:gdLst/>
              <a:ahLst/>
              <a:cxnLst/>
              <a:rect l="l" t="t" r="r" b="b"/>
              <a:pathLst>
                <a:path w="28468" h="21496" extrusionOk="0">
                  <a:moveTo>
                    <a:pt x="7075" y="10638"/>
                  </a:moveTo>
                  <a:lnTo>
                    <a:pt x="7080" y="10645"/>
                  </a:lnTo>
                  <a:lnTo>
                    <a:pt x="7080" y="10645"/>
                  </a:lnTo>
                  <a:cubicBezTo>
                    <a:pt x="7078" y="10643"/>
                    <a:pt x="7077" y="10640"/>
                    <a:pt x="7075" y="10638"/>
                  </a:cubicBezTo>
                  <a:close/>
                  <a:moveTo>
                    <a:pt x="7881" y="11175"/>
                  </a:moveTo>
                  <a:lnTo>
                    <a:pt x="7881" y="11175"/>
                  </a:lnTo>
                  <a:lnTo>
                    <a:pt x="7881" y="11175"/>
                  </a:lnTo>
                  <a:cubicBezTo>
                    <a:pt x="7887" y="11181"/>
                    <a:pt x="7893" y="11186"/>
                    <a:pt x="7898" y="11192"/>
                  </a:cubicBezTo>
                  <a:cubicBezTo>
                    <a:pt x="7893" y="11192"/>
                    <a:pt x="7887" y="11197"/>
                    <a:pt x="7876" y="11197"/>
                  </a:cubicBezTo>
                  <a:cubicBezTo>
                    <a:pt x="7881" y="11192"/>
                    <a:pt x="7881" y="11181"/>
                    <a:pt x="7881" y="11175"/>
                  </a:cubicBezTo>
                  <a:close/>
                  <a:moveTo>
                    <a:pt x="14823" y="18127"/>
                  </a:moveTo>
                  <a:cubicBezTo>
                    <a:pt x="14833" y="18127"/>
                    <a:pt x="14833" y="18133"/>
                    <a:pt x="14843" y="18133"/>
                  </a:cubicBezTo>
                  <a:lnTo>
                    <a:pt x="14823" y="18133"/>
                  </a:lnTo>
                  <a:lnTo>
                    <a:pt x="14823" y="18127"/>
                  </a:lnTo>
                  <a:close/>
                  <a:moveTo>
                    <a:pt x="11964" y="1"/>
                  </a:moveTo>
                  <a:cubicBezTo>
                    <a:pt x="11588" y="55"/>
                    <a:pt x="11196" y="168"/>
                    <a:pt x="10814" y="248"/>
                  </a:cubicBezTo>
                  <a:cubicBezTo>
                    <a:pt x="10417" y="345"/>
                    <a:pt x="10020" y="437"/>
                    <a:pt x="9622" y="533"/>
                  </a:cubicBezTo>
                  <a:cubicBezTo>
                    <a:pt x="9166" y="482"/>
                    <a:pt x="8713" y="455"/>
                    <a:pt x="8262" y="455"/>
                  </a:cubicBezTo>
                  <a:cubicBezTo>
                    <a:pt x="7139" y="455"/>
                    <a:pt x="6036" y="628"/>
                    <a:pt x="4963" y="1053"/>
                  </a:cubicBezTo>
                  <a:lnTo>
                    <a:pt x="4963" y="1053"/>
                  </a:lnTo>
                  <a:cubicBezTo>
                    <a:pt x="4965" y="1051"/>
                    <a:pt x="4965" y="1047"/>
                    <a:pt x="4965" y="1044"/>
                  </a:cubicBezTo>
                  <a:cubicBezTo>
                    <a:pt x="4921" y="1041"/>
                    <a:pt x="4878" y="1039"/>
                    <a:pt x="4836" y="1039"/>
                  </a:cubicBezTo>
                  <a:cubicBezTo>
                    <a:pt x="4484" y="1039"/>
                    <a:pt x="4215" y="1154"/>
                    <a:pt x="4148" y="1580"/>
                  </a:cubicBezTo>
                  <a:cubicBezTo>
                    <a:pt x="4154" y="1580"/>
                    <a:pt x="4159" y="1580"/>
                    <a:pt x="4164" y="1587"/>
                  </a:cubicBezTo>
                  <a:lnTo>
                    <a:pt x="4142" y="1602"/>
                  </a:lnTo>
                  <a:cubicBezTo>
                    <a:pt x="4148" y="1592"/>
                    <a:pt x="4148" y="1587"/>
                    <a:pt x="4148" y="1580"/>
                  </a:cubicBezTo>
                  <a:cubicBezTo>
                    <a:pt x="4069" y="1550"/>
                    <a:pt x="3999" y="1536"/>
                    <a:pt x="3938" y="1536"/>
                  </a:cubicBezTo>
                  <a:cubicBezTo>
                    <a:pt x="3751" y="1536"/>
                    <a:pt x="3645" y="1672"/>
                    <a:pt x="3606" y="1919"/>
                  </a:cubicBezTo>
                  <a:cubicBezTo>
                    <a:pt x="3192" y="2086"/>
                    <a:pt x="2778" y="2257"/>
                    <a:pt x="2364" y="2430"/>
                  </a:cubicBezTo>
                  <a:cubicBezTo>
                    <a:pt x="2026" y="2472"/>
                    <a:pt x="1687" y="2515"/>
                    <a:pt x="1349" y="2564"/>
                  </a:cubicBezTo>
                  <a:cubicBezTo>
                    <a:pt x="1247" y="2703"/>
                    <a:pt x="1156" y="2849"/>
                    <a:pt x="1080" y="2983"/>
                  </a:cubicBezTo>
                  <a:cubicBezTo>
                    <a:pt x="1042" y="3042"/>
                    <a:pt x="1010" y="3095"/>
                    <a:pt x="973" y="3149"/>
                  </a:cubicBezTo>
                  <a:cubicBezTo>
                    <a:pt x="968" y="3160"/>
                    <a:pt x="962" y="3171"/>
                    <a:pt x="957" y="3182"/>
                  </a:cubicBezTo>
                  <a:cubicBezTo>
                    <a:pt x="1107" y="3268"/>
                    <a:pt x="1188" y="3434"/>
                    <a:pt x="1209" y="3714"/>
                  </a:cubicBezTo>
                  <a:cubicBezTo>
                    <a:pt x="1215" y="3714"/>
                    <a:pt x="1220" y="3714"/>
                    <a:pt x="1225" y="3719"/>
                  </a:cubicBezTo>
                  <a:cubicBezTo>
                    <a:pt x="1220" y="3724"/>
                    <a:pt x="1215" y="3730"/>
                    <a:pt x="1209" y="3735"/>
                  </a:cubicBezTo>
                  <a:lnTo>
                    <a:pt x="1209" y="3714"/>
                  </a:lnTo>
                  <a:cubicBezTo>
                    <a:pt x="1135" y="3686"/>
                    <a:pt x="1069" y="3672"/>
                    <a:pt x="1010" y="3672"/>
                  </a:cubicBezTo>
                  <a:cubicBezTo>
                    <a:pt x="845" y="3672"/>
                    <a:pt x="735" y="3780"/>
                    <a:pt x="672" y="3982"/>
                  </a:cubicBezTo>
                  <a:cubicBezTo>
                    <a:pt x="683" y="3982"/>
                    <a:pt x="688" y="3977"/>
                    <a:pt x="693" y="3977"/>
                  </a:cubicBezTo>
                  <a:lnTo>
                    <a:pt x="693" y="3977"/>
                  </a:lnTo>
                  <a:lnTo>
                    <a:pt x="667" y="4004"/>
                  </a:lnTo>
                  <a:cubicBezTo>
                    <a:pt x="672" y="3993"/>
                    <a:pt x="672" y="3987"/>
                    <a:pt x="672" y="3982"/>
                  </a:cubicBezTo>
                  <a:lnTo>
                    <a:pt x="672" y="3982"/>
                  </a:lnTo>
                  <a:cubicBezTo>
                    <a:pt x="415" y="4074"/>
                    <a:pt x="409" y="4299"/>
                    <a:pt x="403" y="4520"/>
                  </a:cubicBezTo>
                  <a:cubicBezTo>
                    <a:pt x="415" y="4513"/>
                    <a:pt x="420" y="4513"/>
                    <a:pt x="425" y="4508"/>
                  </a:cubicBezTo>
                  <a:lnTo>
                    <a:pt x="425" y="4508"/>
                  </a:lnTo>
                  <a:lnTo>
                    <a:pt x="403" y="4541"/>
                  </a:lnTo>
                  <a:lnTo>
                    <a:pt x="403" y="4520"/>
                  </a:lnTo>
                  <a:lnTo>
                    <a:pt x="403" y="4520"/>
                  </a:lnTo>
                  <a:cubicBezTo>
                    <a:pt x="119" y="4697"/>
                    <a:pt x="1" y="4874"/>
                    <a:pt x="409" y="5051"/>
                  </a:cubicBezTo>
                  <a:cubicBezTo>
                    <a:pt x="409" y="5046"/>
                    <a:pt x="403" y="5041"/>
                    <a:pt x="403" y="5036"/>
                  </a:cubicBezTo>
                  <a:lnTo>
                    <a:pt x="403" y="5036"/>
                  </a:lnTo>
                  <a:lnTo>
                    <a:pt x="425" y="5056"/>
                  </a:lnTo>
                  <a:cubicBezTo>
                    <a:pt x="420" y="5056"/>
                    <a:pt x="415" y="5051"/>
                    <a:pt x="409" y="5051"/>
                  </a:cubicBezTo>
                  <a:lnTo>
                    <a:pt x="409" y="5051"/>
                  </a:lnTo>
                  <a:cubicBezTo>
                    <a:pt x="430" y="5384"/>
                    <a:pt x="645" y="5524"/>
                    <a:pt x="941" y="5584"/>
                  </a:cubicBezTo>
                  <a:cubicBezTo>
                    <a:pt x="935" y="5577"/>
                    <a:pt x="935" y="5577"/>
                    <a:pt x="930" y="5567"/>
                  </a:cubicBezTo>
                  <a:lnTo>
                    <a:pt x="930" y="5567"/>
                  </a:lnTo>
                  <a:lnTo>
                    <a:pt x="961" y="5593"/>
                  </a:lnTo>
                  <a:lnTo>
                    <a:pt x="961" y="5593"/>
                  </a:lnTo>
                  <a:cubicBezTo>
                    <a:pt x="955" y="5589"/>
                    <a:pt x="945" y="5588"/>
                    <a:pt x="941" y="5584"/>
                  </a:cubicBezTo>
                  <a:lnTo>
                    <a:pt x="941" y="5584"/>
                  </a:lnTo>
                  <a:cubicBezTo>
                    <a:pt x="1032" y="5841"/>
                    <a:pt x="1253" y="5857"/>
                    <a:pt x="1473" y="5857"/>
                  </a:cubicBezTo>
                  <a:cubicBezTo>
                    <a:pt x="1473" y="5847"/>
                    <a:pt x="1467" y="5847"/>
                    <a:pt x="1467" y="5835"/>
                  </a:cubicBezTo>
                  <a:lnTo>
                    <a:pt x="1467" y="5835"/>
                  </a:lnTo>
                  <a:lnTo>
                    <a:pt x="1494" y="5857"/>
                  </a:lnTo>
                  <a:lnTo>
                    <a:pt x="1473" y="5857"/>
                  </a:lnTo>
                  <a:cubicBezTo>
                    <a:pt x="1570" y="6115"/>
                    <a:pt x="1795" y="6120"/>
                    <a:pt x="2021" y="6125"/>
                  </a:cubicBezTo>
                  <a:cubicBezTo>
                    <a:pt x="2015" y="6115"/>
                    <a:pt x="2004" y="6110"/>
                    <a:pt x="1999" y="6105"/>
                  </a:cubicBezTo>
                  <a:lnTo>
                    <a:pt x="1999" y="6105"/>
                  </a:lnTo>
                  <a:lnTo>
                    <a:pt x="2031" y="6125"/>
                  </a:lnTo>
                  <a:lnTo>
                    <a:pt x="2021" y="6125"/>
                  </a:lnTo>
                  <a:cubicBezTo>
                    <a:pt x="2493" y="6566"/>
                    <a:pt x="3095" y="6749"/>
                    <a:pt x="3691" y="6931"/>
                  </a:cubicBezTo>
                  <a:cubicBezTo>
                    <a:pt x="3901" y="7087"/>
                    <a:pt x="4218" y="7228"/>
                    <a:pt x="4384" y="7394"/>
                  </a:cubicBezTo>
                  <a:cubicBezTo>
                    <a:pt x="4444" y="7447"/>
                    <a:pt x="4481" y="7506"/>
                    <a:pt x="4491" y="7570"/>
                  </a:cubicBezTo>
                  <a:cubicBezTo>
                    <a:pt x="4717" y="8812"/>
                    <a:pt x="5716" y="9381"/>
                    <a:pt x="6527" y="10122"/>
                  </a:cubicBezTo>
                  <a:cubicBezTo>
                    <a:pt x="6603" y="10424"/>
                    <a:pt x="6797" y="10606"/>
                    <a:pt x="7097" y="10665"/>
                  </a:cubicBezTo>
                  <a:cubicBezTo>
                    <a:pt x="7096" y="10663"/>
                    <a:pt x="7095" y="10661"/>
                    <a:pt x="7093" y="10659"/>
                  </a:cubicBezTo>
                  <a:lnTo>
                    <a:pt x="7093" y="10659"/>
                  </a:lnTo>
                  <a:lnTo>
                    <a:pt x="7102" y="10665"/>
                  </a:lnTo>
                  <a:lnTo>
                    <a:pt x="7097" y="10665"/>
                  </a:lnTo>
                  <a:cubicBezTo>
                    <a:pt x="7178" y="10746"/>
                    <a:pt x="7258" y="10826"/>
                    <a:pt x="7345" y="10907"/>
                  </a:cubicBezTo>
                  <a:lnTo>
                    <a:pt x="7339" y="10907"/>
                  </a:lnTo>
                  <a:cubicBezTo>
                    <a:pt x="7433" y="11086"/>
                    <a:pt x="7540" y="11228"/>
                    <a:pt x="7720" y="11228"/>
                  </a:cubicBezTo>
                  <a:cubicBezTo>
                    <a:pt x="7767" y="11228"/>
                    <a:pt x="7818" y="11218"/>
                    <a:pt x="7876" y="11197"/>
                  </a:cubicBezTo>
                  <a:lnTo>
                    <a:pt x="7876" y="11197"/>
                  </a:lnTo>
                  <a:cubicBezTo>
                    <a:pt x="7837" y="11406"/>
                    <a:pt x="7939" y="11467"/>
                    <a:pt x="8107" y="11467"/>
                  </a:cubicBezTo>
                  <a:cubicBezTo>
                    <a:pt x="8121" y="11467"/>
                    <a:pt x="8136" y="11466"/>
                    <a:pt x="8150" y="11466"/>
                  </a:cubicBezTo>
                  <a:cubicBezTo>
                    <a:pt x="8150" y="11455"/>
                    <a:pt x="8150" y="11450"/>
                    <a:pt x="8145" y="11438"/>
                  </a:cubicBezTo>
                  <a:lnTo>
                    <a:pt x="8145" y="11438"/>
                  </a:lnTo>
                  <a:lnTo>
                    <a:pt x="8171" y="11466"/>
                  </a:lnTo>
                  <a:lnTo>
                    <a:pt x="8150" y="11466"/>
                  </a:lnTo>
                  <a:cubicBezTo>
                    <a:pt x="8295" y="12041"/>
                    <a:pt x="8827" y="11944"/>
                    <a:pt x="9235" y="12051"/>
                  </a:cubicBezTo>
                  <a:cubicBezTo>
                    <a:pt x="9606" y="12443"/>
                    <a:pt x="9842" y="12933"/>
                    <a:pt x="10144" y="13372"/>
                  </a:cubicBezTo>
                  <a:cubicBezTo>
                    <a:pt x="10326" y="13635"/>
                    <a:pt x="10531" y="13883"/>
                    <a:pt x="10804" y="14076"/>
                  </a:cubicBezTo>
                  <a:cubicBezTo>
                    <a:pt x="10879" y="14481"/>
                    <a:pt x="11102" y="14676"/>
                    <a:pt x="11460" y="14676"/>
                  </a:cubicBezTo>
                  <a:cubicBezTo>
                    <a:pt x="11516" y="14676"/>
                    <a:pt x="11575" y="14671"/>
                    <a:pt x="11637" y="14662"/>
                  </a:cubicBezTo>
                  <a:cubicBezTo>
                    <a:pt x="11632" y="14657"/>
                    <a:pt x="11627" y="14651"/>
                    <a:pt x="11620" y="14646"/>
                  </a:cubicBezTo>
                  <a:lnTo>
                    <a:pt x="11620" y="14646"/>
                  </a:lnTo>
                  <a:lnTo>
                    <a:pt x="11632" y="14651"/>
                  </a:lnTo>
                  <a:cubicBezTo>
                    <a:pt x="11637" y="14657"/>
                    <a:pt x="11642" y="14662"/>
                    <a:pt x="11642" y="14662"/>
                  </a:cubicBezTo>
                  <a:lnTo>
                    <a:pt x="11637" y="14662"/>
                  </a:lnTo>
                  <a:cubicBezTo>
                    <a:pt x="12158" y="15205"/>
                    <a:pt x="12217" y="16204"/>
                    <a:pt x="13221" y="16263"/>
                  </a:cubicBezTo>
                  <a:lnTo>
                    <a:pt x="13221" y="16253"/>
                  </a:lnTo>
                  <a:lnTo>
                    <a:pt x="13227" y="16253"/>
                  </a:lnTo>
                  <a:cubicBezTo>
                    <a:pt x="13227" y="16258"/>
                    <a:pt x="13232" y="16258"/>
                    <a:pt x="13232" y="16263"/>
                  </a:cubicBezTo>
                  <a:lnTo>
                    <a:pt x="13221" y="16263"/>
                  </a:lnTo>
                  <a:cubicBezTo>
                    <a:pt x="13196" y="17312"/>
                    <a:pt x="13426" y="18140"/>
                    <a:pt x="14620" y="18140"/>
                  </a:cubicBezTo>
                  <a:cubicBezTo>
                    <a:pt x="14684" y="18140"/>
                    <a:pt x="14752" y="18138"/>
                    <a:pt x="14823" y="18133"/>
                  </a:cubicBezTo>
                  <a:lnTo>
                    <a:pt x="14823" y="18133"/>
                  </a:lnTo>
                  <a:cubicBezTo>
                    <a:pt x="14736" y="18460"/>
                    <a:pt x="14779" y="18740"/>
                    <a:pt x="15086" y="18933"/>
                  </a:cubicBezTo>
                  <a:lnTo>
                    <a:pt x="15086" y="18917"/>
                  </a:lnTo>
                  <a:lnTo>
                    <a:pt x="15108" y="18949"/>
                  </a:lnTo>
                  <a:cubicBezTo>
                    <a:pt x="15101" y="18944"/>
                    <a:pt x="15096" y="18938"/>
                    <a:pt x="15086" y="18933"/>
                  </a:cubicBezTo>
                  <a:lnTo>
                    <a:pt x="15086" y="18933"/>
                  </a:lnTo>
                  <a:cubicBezTo>
                    <a:pt x="15054" y="19534"/>
                    <a:pt x="15220" y="20099"/>
                    <a:pt x="15445" y="20647"/>
                  </a:cubicBezTo>
                  <a:lnTo>
                    <a:pt x="15445" y="20652"/>
                  </a:lnTo>
                  <a:cubicBezTo>
                    <a:pt x="15676" y="20786"/>
                    <a:pt x="15907" y="20927"/>
                    <a:pt x="16133" y="21066"/>
                  </a:cubicBezTo>
                  <a:cubicBezTo>
                    <a:pt x="16149" y="21076"/>
                    <a:pt x="16171" y="21088"/>
                    <a:pt x="16187" y="21098"/>
                  </a:cubicBezTo>
                  <a:cubicBezTo>
                    <a:pt x="16259" y="21284"/>
                    <a:pt x="16391" y="21319"/>
                    <a:pt x="16526" y="21319"/>
                  </a:cubicBezTo>
                  <a:cubicBezTo>
                    <a:pt x="16605" y="21319"/>
                    <a:pt x="16684" y="21307"/>
                    <a:pt x="16753" y="21307"/>
                  </a:cubicBezTo>
                  <a:cubicBezTo>
                    <a:pt x="16814" y="21307"/>
                    <a:pt x="16866" y="21316"/>
                    <a:pt x="16901" y="21351"/>
                  </a:cubicBezTo>
                  <a:cubicBezTo>
                    <a:pt x="16881" y="21398"/>
                    <a:pt x="16859" y="21447"/>
                    <a:pt x="16837" y="21495"/>
                  </a:cubicBezTo>
                  <a:cubicBezTo>
                    <a:pt x="17057" y="21404"/>
                    <a:pt x="17235" y="21270"/>
                    <a:pt x="17379" y="21114"/>
                  </a:cubicBezTo>
                  <a:cubicBezTo>
                    <a:pt x="17632" y="20840"/>
                    <a:pt x="17788" y="20508"/>
                    <a:pt x="17912" y="20238"/>
                  </a:cubicBezTo>
                  <a:cubicBezTo>
                    <a:pt x="17982" y="20089"/>
                    <a:pt x="18046" y="19943"/>
                    <a:pt x="18116" y="19831"/>
                  </a:cubicBezTo>
                  <a:cubicBezTo>
                    <a:pt x="18277" y="19578"/>
                    <a:pt x="18406" y="19308"/>
                    <a:pt x="18535" y="19051"/>
                  </a:cubicBezTo>
                  <a:cubicBezTo>
                    <a:pt x="18793" y="18530"/>
                    <a:pt x="19034" y="18036"/>
                    <a:pt x="19415" y="17832"/>
                  </a:cubicBezTo>
                  <a:cubicBezTo>
                    <a:pt x="21097" y="16930"/>
                    <a:pt x="22296" y="15559"/>
                    <a:pt x="23450" y="14238"/>
                  </a:cubicBezTo>
                  <a:cubicBezTo>
                    <a:pt x="24074" y="13523"/>
                    <a:pt x="24724" y="12782"/>
                    <a:pt x="25427" y="12148"/>
                  </a:cubicBezTo>
                  <a:cubicBezTo>
                    <a:pt x="25787" y="11820"/>
                    <a:pt x="25777" y="11418"/>
                    <a:pt x="25770" y="11175"/>
                  </a:cubicBezTo>
                  <a:cubicBezTo>
                    <a:pt x="25770" y="11128"/>
                    <a:pt x="25765" y="11084"/>
                    <a:pt x="25770" y="11041"/>
                  </a:cubicBezTo>
                  <a:cubicBezTo>
                    <a:pt x="25879" y="9187"/>
                    <a:pt x="26507" y="7990"/>
                    <a:pt x="27748" y="7265"/>
                  </a:cubicBezTo>
                  <a:cubicBezTo>
                    <a:pt x="28044" y="7087"/>
                    <a:pt x="28188" y="6894"/>
                    <a:pt x="28247" y="6705"/>
                  </a:cubicBezTo>
                  <a:cubicBezTo>
                    <a:pt x="28252" y="6690"/>
                    <a:pt x="28247" y="6668"/>
                    <a:pt x="28252" y="6652"/>
                  </a:cubicBezTo>
                  <a:lnTo>
                    <a:pt x="28259" y="6647"/>
                  </a:lnTo>
                  <a:cubicBezTo>
                    <a:pt x="28452" y="6539"/>
                    <a:pt x="28468" y="6281"/>
                    <a:pt x="28328" y="6125"/>
                  </a:cubicBezTo>
                  <a:cubicBezTo>
                    <a:pt x="27969" y="5733"/>
                    <a:pt x="27479" y="5519"/>
                    <a:pt x="27049" y="5202"/>
                  </a:cubicBezTo>
                  <a:cubicBezTo>
                    <a:pt x="26201" y="4573"/>
                    <a:pt x="25373" y="3913"/>
                    <a:pt x="24488" y="3327"/>
                  </a:cubicBezTo>
                  <a:cubicBezTo>
                    <a:pt x="23385" y="2601"/>
                    <a:pt x="22107" y="1490"/>
                    <a:pt x="20866" y="1044"/>
                  </a:cubicBezTo>
                  <a:cubicBezTo>
                    <a:pt x="20831" y="1032"/>
                    <a:pt x="20799" y="1027"/>
                    <a:pt x="20768" y="1027"/>
                  </a:cubicBezTo>
                  <a:cubicBezTo>
                    <a:pt x="20741" y="1027"/>
                    <a:pt x="20717" y="1031"/>
                    <a:pt x="20694" y="1039"/>
                  </a:cubicBezTo>
                  <a:cubicBezTo>
                    <a:pt x="20676" y="1037"/>
                    <a:pt x="20657" y="1036"/>
                    <a:pt x="20637" y="1036"/>
                  </a:cubicBezTo>
                  <a:cubicBezTo>
                    <a:pt x="20323" y="1036"/>
                    <a:pt x="19965" y="1272"/>
                    <a:pt x="19641" y="1312"/>
                  </a:cubicBezTo>
                  <a:cubicBezTo>
                    <a:pt x="19400" y="1361"/>
                    <a:pt x="19163" y="1451"/>
                    <a:pt x="18932" y="1548"/>
                  </a:cubicBezTo>
                  <a:cubicBezTo>
                    <a:pt x="18793" y="1607"/>
                    <a:pt x="18653" y="1667"/>
                    <a:pt x="18513" y="1721"/>
                  </a:cubicBezTo>
                  <a:cubicBezTo>
                    <a:pt x="18421" y="1758"/>
                    <a:pt x="18325" y="1790"/>
                    <a:pt x="18228" y="1823"/>
                  </a:cubicBezTo>
                  <a:cubicBezTo>
                    <a:pt x="18051" y="1877"/>
                    <a:pt x="17868" y="1911"/>
                    <a:pt x="17677" y="1911"/>
                  </a:cubicBezTo>
                  <a:cubicBezTo>
                    <a:pt x="17562" y="1911"/>
                    <a:pt x="17443" y="1899"/>
                    <a:pt x="17320" y="1870"/>
                  </a:cubicBezTo>
                  <a:cubicBezTo>
                    <a:pt x="17186" y="1752"/>
                    <a:pt x="17043" y="1711"/>
                    <a:pt x="16901" y="1711"/>
                  </a:cubicBezTo>
                  <a:cubicBezTo>
                    <a:pt x="16702" y="1711"/>
                    <a:pt x="16503" y="1790"/>
                    <a:pt x="16321" y="1850"/>
                  </a:cubicBezTo>
                  <a:cubicBezTo>
                    <a:pt x="16064" y="1932"/>
                    <a:pt x="15825" y="1975"/>
                    <a:pt x="15603" y="1975"/>
                  </a:cubicBezTo>
                  <a:cubicBezTo>
                    <a:pt x="15362" y="1975"/>
                    <a:pt x="15142" y="1924"/>
                    <a:pt x="14947" y="1818"/>
                  </a:cubicBezTo>
                  <a:lnTo>
                    <a:pt x="14908" y="1818"/>
                  </a:lnTo>
                  <a:cubicBezTo>
                    <a:pt x="14903" y="1806"/>
                    <a:pt x="14903" y="1801"/>
                    <a:pt x="14898" y="1790"/>
                  </a:cubicBezTo>
                  <a:cubicBezTo>
                    <a:pt x="14656" y="1645"/>
                    <a:pt x="14451" y="1409"/>
                    <a:pt x="14290" y="1071"/>
                  </a:cubicBezTo>
                  <a:cubicBezTo>
                    <a:pt x="14290" y="1071"/>
                    <a:pt x="14295" y="1065"/>
                    <a:pt x="14302" y="1065"/>
                  </a:cubicBezTo>
                  <a:cubicBezTo>
                    <a:pt x="14218" y="871"/>
                    <a:pt x="14101" y="746"/>
                    <a:pt x="13923" y="746"/>
                  </a:cubicBezTo>
                  <a:cubicBezTo>
                    <a:pt x="13870" y="746"/>
                    <a:pt x="13812" y="757"/>
                    <a:pt x="13747" y="781"/>
                  </a:cubicBezTo>
                  <a:cubicBezTo>
                    <a:pt x="13754" y="786"/>
                    <a:pt x="13754" y="791"/>
                    <a:pt x="13759" y="802"/>
                  </a:cubicBezTo>
                  <a:lnTo>
                    <a:pt x="13737" y="781"/>
                  </a:lnTo>
                  <a:lnTo>
                    <a:pt x="13747" y="781"/>
                  </a:lnTo>
                  <a:cubicBezTo>
                    <a:pt x="13554" y="479"/>
                    <a:pt x="13345" y="281"/>
                    <a:pt x="13125" y="157"/>
                  </a:cubicBezTo>
                  <a:cubicBezTo>
                    <a:pt x="13001" y="141"/>
                    <a:pt x="12884" y="125"/>
                    <a:pt x="12765" y="114"/>
                  </a:cubicBezTo>
                  <a:cubicBezTo>
                    <a:pt x="12490" y="77"/>
                    <a:pt x="12222" y="45"/>
                    <a:pt x="1196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5922153" y="2281010"/>
              <a:ext cx="105840" cy="216791"/>
            </a:xfrm>
            <a:custGeom>
              <a:avLst/>
              <a:gdLst/>
              <a:ahLst/>
              <a:cxnLst/>
              <a:rect l="l" t="t" r="r" b="b"/>
              <a:pathLst>
                <a:path w="8491" h="17392" extrusionOk="0">
                  <a:moveTo>
                    <a:pt x="1213" y="0"/>
                  </a:moveTo>
                  <a:cubicBezTo>
                    <a:pt x="617" y="0"/>
                    <a:pt x="1" y="488"/>
                    <a:pt x="202" y="1234"/>
                  </a:cubicBezTo>
                  <a:cubicBezTo>
                    <a:pt x="540" y="2491"/>
                    <a:pt x="1110" y="3599"/>
                    <a:pt x="1517" y="4834"/>
                  </a:cubicBezTo>
                  <a:cubicBezTo>
                    <a:pt x="1921" y="6037"/>
                    <a:pt x="1556" y="7552"/>
                    <a:pt x="1872" y="8841"/>
                  </a:cubicBezTo>
                  <a:cubicBezTo>
                    <a:pt x="2189" y="10147"/>
                    <a:pt x="1625" y="11426"/>
                    <a:pt x="1963" y="12758"/>
                  </a:cubicBezTo>
                  <a:cubicBezTo>
                    <a:pt x="2307" y="14107"/>
                    <a:pt x="2060" y="15342"/>
                    <a:pt x="2265" y="16680"/>
                  </a:cubicBezTo>
                  <a:cubicBezTo>
                    <a:pt x="2337" y="17159"/>
                    <a:pt x="2765" y="17392"/>
                    <a:pt x="3197" y="17392"/>
                  </a:cubicBezTo>
                  <a:cubicBezTo>
                    <a:pt x="3468" y="17392"/>
                    <a:pt x="3741" y="17300"/>
                    <a:pt x="3929" y="17120"/>
                  </a:cubicBezTo>
                  <a:cubicBezTo>
                    <a:pt x="6686" y="14466"/>
                    <a:pt x="8405" y="8820"/>
                    <a:pt x="8479" y="5114"/>
                  </a:cubicBezTo>
                  <a:cubicBezTo>
                    <a:pt x="8491" y="4539"/>
                    <a:pt x="7962" y="4114"/>
                    <a:pt x="7442" y="4114"/>
                  </a:cubicBezTo>
                  <a:cubicBezTo>
                    <a:pt x="7203" y="4114"/>
                    <a:pt x="6965" y="4204"/>
                    <a:pt x="6783" y="4410"/>
                  </a:cubicBezTo>
                  <a:cubicBezTo>
                    <a:pt x="6723" y="4416"/>
                    <a:pt x="6664" y="4420"/>
                    <a:pt x="6606" y="4420"/>
                  </a:cubicBezTo>
                  <a:cubicBezTo>
                    <a:pt x="6336" y="4420"/>
                    <a:pt x="6089" y="4349"/>
                    <a:pt x="5863" y="4216"/>
                  </a:cubicBezTo>
                  <a:cubicBezTo>
                    <a:pt x="5783" y="4071"/>
                    <a:pt x="5675" y="3931"/>
                    <a:pt x="5504" y="3819"/>
                  </a:cubicBezTo>
                  <a:cubicBezTo>
                    <a:pt x="5391" y="3748"/>
                    <a:pt x="5278" y="3673"/>
                    <a:pt x="5171" y="3604"/>
                  </a:cubicBezTo>
                  <a:cubicBezTo>
                    <a:pt x="5003" y="3494"/>
                    <a:pt x="4834" y="3447"/>
                    <a:pt x="4671" y="3447"/>
                  </a:cubicBezTo>
                  <a:cubicBezTo>
                    <a:pt x="4547" y="3447"/>
                    <a:pt x="4428" y="3474"/>
                    <a:pt x="4316" y="3523"/>
                  </a:cubicBezTo>
                  <a:cubicBezTo>
                    <a:pt x="4038" y="3373"/>
                    <a:pt x="3753" y="3142"/>
                    <a:pt x="3490" y="2873"/>
                  </a:cubicBezTo>
                  <a:cubicBezTo>
                    <a:pt x="3135" y="2287"/>
                    <a:pt x="2721" y="1718"/>
                    <a:pt x="2265" y="1170"/>
                  </a:cubicBezTo>
                  <a:cubicBezTo>
                    <a:pt x="2216" y="1015"/>
                    <a:pt x="2168" y="864"/>
                    <a:pt x="2124" y="708"/>
                  </a:cubicBezTo>
                  <a:cubicBezTo>
                    <a:pt x="1992" y="214"/>
                    <a:pt x="1607" y="0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" name="TextBox 151">
            <a:extLst>
              <a:ext uri="{FF2B5EF4-FFF2-40B4-BE49-F238E27FC236}">
                <a16:creationId xmlns:a16="http://schemas.microsoft.com/office/drawing/2014/main" id="{86BEECC4-1D01-EC9B-0FFB-72EA8390CBFE}"/>
              </a:ext>
            </a:extLst>
          </p:cNvPr>
          <p:cNvSpPr txBox="1"/>
          <p:nvPr/>
        </p:nvSpPr>
        <p:spPr>
          <a:xfrm>
            <a:off x="4233570" y="107253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dirty="0"/>
              <a:t>: </a:t>
            </a:r>
            <a:r>
              <a:rPr lang="en" sz="1400" dirty="0">
                <a:latin typeface="Fira Sans" panose="020B0503050000020004" pitchFamily="34" charset="0"/>
              </a:rPr>
              <a:t>Som</a:t>
            </a:r>
            <a:r>
              <a:rPr lang="en" dirty="0">
                <a:latin typeface="Fira Sans" panose="020B0503050000020004" pitchFamily="34" charset="0"/>
              </a:rPr>
              <a:t>e popular US political fake news </a:t>
            </a:r>
            <a:endParaRPr lang="en-US" dirty="0">
              <a:latin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Solution</a:t>
            </a:r>
            <a:endParaRPr sz="2400" dirty="0"/>
          </a:p>
        </p:txBody>
      </p:sp>
      <p:grpSp>
        <p:nvGrpSpPr>
          <p:cNvPr id="222" name="Google Shape;222;p16"/>
          <p:cNvGrpSpPr/>
          <p:nvPr/>
        </p:nvGrpSpPr>
        <p:grpSpPr>
          <a:xfrm>
            <a:off x="481150" y="1007775"/>
            <a:ext cx="3419971" cy="3737900"/>
            <a:chOff x="481150" y="1007775"/>
            <a:chExt cx="3419971" cy="3737900"/>
          </a:xfrm>
        </p:grpSpPr>
        <p:sp>
          <p:nvSpPr>
            <p:cNvPr id="223" name="Google Shape;223;p16"/>
            <p:cNvSpPr/>
            <p:nvPr/>
          </p:nvSpPr>
          <p:spPr>
            <a:xfrm>
              <a:off x="481150" y="1007775"/>
              <a:ext cx="3419971" cy="3671041"/>
            </a:xfrm>
            <a:custGeom>
              <a:avLst/>
              <a:gdLst/>
              <a:ahLst/>
              <a:cxnLst/>
              <a:rect l="l" t="t" r="r" b="b"/>
              <a:pathLst>
                <a:path w="19174" h="24400" extrusionOk="0">
                  <a:moveTo>
                    <a:pt x="9952" y="0"/>
                  </a:moveTo>
                  <a:cubicBezTo>
                    <a:pt x="7821" y="0"/>
                    <a:pt x="5443" y="831"/>
                    <a:pt x="3293" y="2784"/>
                  </a:cubicBezTo>
                  <a:cubicBezTo>
                    <a:pt x="1839" y="4101"/>
                    <a:pt x="1104" y="6300"/>
                    <a:pt x="1044" y="8402"/>
                  </a:cubicBezTo>
                  <a:cubicBezTo>
                    <a:pt x="978" y="10469"/>
                    <a:pt x="1621" y="12556"/>
                    <a:pt x="1180" y="14567"/>
                  </a:cubicBezTo>
                  <a:cubicBezTo>
                    <a:pt x="947" y="15610"/>
                    <a:pt x="436" y="16567"/>
                    <a:pt x="284" y="17626"/>
                  </a:cubicBezTo>
                  <a:cubicBezTo>
                    <a:pt x="0" y="19607"/>
                    <a:pt x="1059" y="21577"/>
                    <a:pt x="2518" y="22666"/>
                  </a:cubicBezTo>
                  <a:cubicBezTo>
                    <a:pt x="3977" y="23750"/>
                    <a:pt x="5765" y="24105"/>
                    <a:pt x="7507" y="24282"/>
                  </a:cubicBezTo>
                  <a:cubicBezTo>
                    <a:pt x="8212" y="24354"/>
                    <a:pt x="8922" y="24400"/>
                    <a:pt x="9631" y="24400"/>
                  </a:cubicBezTo>
                  <a:cubicBezTo>
                    <a:pt x="10875" y="24400"/>
                    <a:pt x="12116" y="24259"/>
                    <a:pt x="13312" y="23872"/>
                  </a:cubicBezTo>
                  <a:cubicBezTo>
                    <a:pt x="15197" y="23264"/>
                    <a:pt x="16975" y="21988"/>
                    <a:pt x="18003" y="20078"/>
                  </a:cubicBezTo>
                  <a:cubicBezTo>
                    <a:pt x="19026" y="18173"/>
                    <a:pt x="19173" y="15595"/>
                    <a:pt x="18089" y="13766"/>
                  </a:cubicBezTo>
                  <a:cubicBezTo>
                    <a:pt x="17203" y="12267"/>
                    <a:pt x="15567" y="11264"/>
                    <a:pt x="15268" y="9481"/>
                  </a:cubicBezTo>
                  <a:cubicBezTo>
                    <a:pt x="14928" y="7449"/>
                    <a:pt x="16722" y="5216"/>
                    <a:pt x="15886" y="3392"/>
                  </a:cubicBezTo>
                  <a:cubicBezTo>
                    <a:pt x="14944" y="1327"/>
                    <a:pt x="12646" y="0"/>
                    <a:pt x="9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769843" y="4667091"/>
              <a:ext cx="2778451" cy="78584"/>
            </a:xfrm>
            <a:custGeom>
              <a:avLst/>
              <a:gdLst/>
              <a:ahLst/>
              <a:cxnLst/>
              <a:rect l="l" t="t" r="r" b="b"/>
              <a:pathLst>
                <a:path w="31418" h="690" extrusionOk="0">
                  <a:moveTo>
                    <a:pt x="264" y="0"/>
                  </a:moveTo>
                  <a:cubicBezTo>
                    <a:pt x="117" y="0"/>
                    <a:pt x="1" y="158"/>
                    <a:pt x="1" y="345"/>
                  </a:cubicBezTo>
                  <a:cubicBezTo>
                    <a:pt x="1" y="537"/>
                    <a:pt x="117" y="689"/>
                    <a:pt x="264" y="689"/>
                  </a:cubicBezTo>
                  <a:lnTo>
                    <a:pt x="31154" y="689"/>
                  </a:lnTo>
                  <a:cubicBezTo>
                    <a:pt x="31301" y="689"/>
                    <a:pt x="31418" y="537"/>
                    <a:pt x="31418" y="345"/>
                  </a:cubicBezTo>
                  <a:cubicBezTo>
                    <a:pt x="31418" y="158"/>
                    <a:pt x="31301" y="0"/>
                    <a:pt x="31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1733350" y="2296039"/>
              <a:ext cx="1366224" cy="2402396"/>
            </a:xfrm>
            <a:custGeom>
              <a:avLst/>
              <a:gdLst/>
              <a:ahLst/>
              <a:cxnLst/>
              <a:rect l="l" t="t" r="r" b="b"/>
              <a:pathLst>
                <a:path w="11996" h="21094" extrusionOk="0">
                  <a:moveTo>
                    <a:pt x="0" y="0"/>
                  </a:moveTo>
                  <a:lnTo>
                    <a:pt x="0" y="21093"/>
                  </a:lnTo>
                  <a:lnTo>
                    <a:pt x="11996" y="21093"/>
                  </a:lnTo>
                  <a:lnTo>
                    <a:pt x="119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1655449" y="2246953"/>
              <a:ext cx="1380119" cy="2451482"/>
            </a:xfrm>
            <a:custGeom>
              <a:avLst/>
              <a:gdLst/>
              <a:ahLst/>
              <a:cxnLst/>
              <a:rect l="l" t="t" r="r" b="b"/>
              <a:pathLst>
                <a:path w="12118" h="21525" extrusionOk="0">
                  <a:moveTo>
                    <a:pt x="0" y="0"/>
                  </a:moveTo>
                  <a:lnTo>
                    <a:pt x="0" y="21524"/>
                  </a:lnTo>
                  <a:lnTo>
                    <a:pt x="12117" y="21524"/>
                  </a:lnTo>
                  <a:lnTo>
                    <a:pt x="12117" y="487"/>
                  </a:lnTo>
                  <a:cubicBezTo>
                    <a:pt x="12117" y="218"/>
                    <a:pt x="11905" y="0"/>
                    <a:pt x="11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1459331" y="2192742"/>
              <a:ext cx="1498906" cy="2505694"/>
            </a:xfrm>
            <a:custGeom>
              <a:avLst/>
              <a:gdLst/>
              <a:ahLst/>
              <a:cxnLst/>
              <a:rect l="l" t="t" r="r" b="b"/>
              <a:pathLst>
                <a:path w="13161" h="22001" extrusionOk="0">
                  <a:moveTo>
                    <a:pt x="578" y="0"/>
                  </a:moveTo>
                  <a:cubicBezTo>
                    <a:pt x="258" y="0"/>
                    <a:pt x="0" y="259"/>
                    <a:pt x="0" y="578"/>
                  </a:cubicBezTo>
                  <a:lnTo>
                    <a:pt x="0" y="22000"/>
                  </a:lnTo>
                  <a:lnTo>
                    <a:pt x="13160" y="22000"/>
                  </a:lnTo>
                  <a:lnTo>
                    <a:pt x="131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1631760" y="4250600"/>
              <a:ext cx="1139583" cy="308186"/>
            </a:xfrm>
            <a:custGeom>
              <a:avLst/>
              <a:gdLst/>
              <a:ahLst/>
              <a:cxnLst/>
              <a:rect l="l" t="t" r="r" b="b"/>
              <a:pathLst>
                <a:path w="10006" h="2706" extrusionOk="0">
                  <a:moveTo>
                    <a:pt x="1" y="0"/>
                  </a:moveTo>
                  <a:lnTo>
                    <a:pt x="1" y="2705"/>
                  </a:lnTo>
                  <a:lnTo>
                    <a:pt x="10005" y="2705"/>
                  </a:lnTo>
                  <a:lnTo>
                    <a:pt x="10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2105996" y="3635600"/>
              <a:ext cx="665345" cy="534258"/>
            </a:xfrm>
            <a:custGeom>
              <a:avLst/>
              <a:gdLst/>
              <a:ahLst/>
              <a:cxnLst/>
              <a:rect l="l" t="t" r="r" b="b"/>
              <a:pathLst>
                <a:path w="5842" h="4691" extrusionOk="0">
                  <a:moveTo>
                    <a:pt x="1" y="0"/>
                  </a:moveTo>
                  <a:lnTo>
                    <a:pt x="1" y="4691"/>
                  </a:lnTo>
                  <a:lnTo>
                    <a:pt x="5841" y="4691"/>
                  </a:lnTo>
                  <a:lnTo>
                    <a:pt x="58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1611032" y="2424050"/>
              <a:ext cx="253405" cy="285750"/>
            </a:xfrm>
            <a:custGeom>
              <a:avLst/>
              <a:gdLst/>
              <a:ahLst/>
              <a:cxnLst/>
              <a:rect l="l" t="t" r="r" b="b"/>
              <a:pathLst>
                <a:path w="2225" h="2509" extrusionOk="0">
                  <a:moveTo>
                    <a:pt x="0" y="1"/>
                  </a:moveTo>
                  <a:lnTo>
                    <a:pt x="0" y="2508"/>
                  </a:lnTo>
                  <a:lnTo>
                    <a:pt x="477" y="2508"/>
                  </a:lnTo>
                  <a:lnTo>
                    <a:pt x="477" y="1328"/>
                  </a:lnTo>
                  <a:cubicBezTo>
                    <a:pt x="477" y="1186"/>
                    <a:pt x="461" y="948"/>
                    <a:pt x="441" y="614"/>
                  </a:cubicBezTo>
                  <a:lnTo>
                    <a:pt x="456" y="614"/>
                  </a:lnTo>
                  <a:lnTo>
                    <a:pt x="1545" y="2508"/>
                  </a:lnTo>
                  <a:lnTo>
                    <a:pt x="2224" y="2508"/>
                  </a:lnTo>
                  <a:lnTo>
                    <a:pt x="2224" y="1"/>
                  </a:lnTo>
                  <a:lnTo>
                    <a:pt x="1743" y="1"/>
                  </a:lnTo>
                  <a:lnTo>
                    <a:pt x="1743" y="1186"/>
                  </a:lnTo>
                  <a:cubicBezTo>
                    <a:pt x="1743" y="1323"/>
                    <a:pt x="1753" y="1551"/>
                    <a:pt x="1768" y="1880"/>
                  </a:cubicBezTo>
                  <a:lnTo>
                    <a:pt x="1758" y="1880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1967507" y="2424050"/>
              <a:ext cx="164571" cy="285750"/>
            </a:xfrm>
            <a:custGeom>
              <a:avLst/>
              <a:gdLst/>
              <a:ahLst/>
              <a:cxnLst/>
              <a:rect l="l" t="t" r="r" b="b"/>
              <a:pathLst>
                <a:path w="1445" h="2509" extrusionOk="0">
                  <a:moveTo>
                    <a:pt x="1" y="1"/>
                  </a:moveTo>
                  <a:lnTo>
                    <a:pt x="1" y="2508"/>
                  </a:lnTo>
                  <a:lnTo>
                    <a:pt x="1445" y="2508"/>
                  </a:lnTo>
                  <a:lnTo>
                    <a:pt x="1445" y="2067"/>
                  </a:lnTo>
                  <a:lnTo>
                    <a:pt x="533" y="2067"/>
                  </a:lnTo>
                  <a:lnTo>
                    <a:pt x="533" y="1424"/>
                  </a:lnTo>
                  <a:lnTo>
                    <a:pt x="1384" y="1424"/>
                  </a:lnTo>
                  <a:lnTo>
                    <a:pt x="1384" y="988"/>
                  </a:lnTo>
                  <a:lnTo>
                    <a:pt x="533" y="988"/>
                  </a:lnTo>
                  <a:lnTo>
                    <a:pt x="533" y="436"/>
                  </a:lnTo>
                  <a:lnTo>
                    <a:pt x="1445" y="436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2187883" y="2424050"/>
              <a:ext cx="386087" cy="285750"/>
            </a:xfrm>
            <a:custGeom>
              <a:avLst/>
              <a:gdLst/>
              <a:ahLst/>
              <a:cxnLst/>
              <a:rect l="l" t="t" r="r" b="b"/>
              <a:pathLst>
                <a:path w="3390" h="2509" extrusionOk="0">
                  <a:moveTo>
                    <a:pt x="1" y="1"/>
                  </a:moveTo>
                  <a:lnTo>
                    <a:pt x="639" y="2508"/>
                  </a:lnTo>
                  <a:lnTo>
                    <a:pt x="1242" y="2508"/>
                  </a:lnTo>
                  <a:lnTo>
                    <a:pt x="1576" y="1196"/>
                  </a:lnTo>
                  <a:cubicBezTo>
                    <a:pt x="1592" y="1135"/>
                    <a:pt x="1617" y="1039"/>
                    <a:pt x="1642" y="902"/>
                  </a:cubicBezTo>
                  <a:cubicBezTo>
                    <a:pt x="1668" y="765"/>
                    <a:pt x="1688" y="664"/>
                    <a:pt x="1693" y="603"/>
                  </a:cubicBezTo>
                  <a:cubicBezTo>
                    <a:pt x="1698" y="654"/>
                    <a:pt x="1713" y="755"/>
                    <a:pt x="1743" y="902"/>
                  </a:cubicBezTo>
                  <a:cubicBezTo>
                    <a:pt x="1774" y="1049"/>
                    <a:pt x="1799" y="1145"/>
                    <a:pt x="1809" y="1191"/>
                  </a:cubicBezTo>
                  <a:lnTo>
                    <a:pt x="2149" y="2508"/>
                  </a:lnTo>
                  <a:lnTo>
                    <a:pt x="2752" y="2508"/>
                  </a:lnTo>
                  <a:lnTo>
                    <a:pt x="3390" y="1"/>
                  </a:lnTo>
                  <a:lnTo>
                    <a:pt x="2868" y="1"/>
                  </a:lnTo>
                  <a:lnTo>
                    <a:pt x="2549" y="1368"/>
                  </a:lnTo>
                  <a:cubicBezTo>
                    <a:pt x="2529" y="1449"/>
                    <a:pt x="2508" y="1561"/>
                    <a:pt x="2483" y="1692"/>
                  </a:cubicBezTo>
                  <a:cubicBezTo>
                    <a:pt x="2458" y="1824"/>
                    <a:pt x="2437" y="1936"/>
                    <a:pt x="2427" y="2027"/>
                  </a:cubicBezTo>
                  <a:cubicBezTo>
                    <a:pt x="2412" y="1931"/>
                    <a:pt x="2397" y="1824"/>
                    <a:pt x="2372" y="1692"/>
                  </a:cubicBezTo>
                  <a:cubicBezTo>
                    <a:pt x="2346" y="1566"/>
                    <a:pt x="2326" y="1470"/>
                    <a:pt x="2311" y="1404"/>
                  </a:cubicBezTo>
                  <a:lnTo>
                    <a:pt x="1946" y="1"/>
                  </a:lnTo>
                  <a:lnTo>
                    <a:pt x="1445" y="1"/>
                  </a:lnTo>
                  <a:lnTo>
                    <a:pt x="1080" y="1404"/>
                  </a:lnTo>
                  <a:cubicBezTo>
                    <a:pt x="1060" y="1480"/>
                    <a:pt x="1034" y="1586"/>
                    <a:pt x="1009" y="1723"/>
                  </a:cubicBezTo>
                  <a:cubicBezTo>
                    <a:pt x="984" y="1860"/>
                    <a:pt x="968" y="1961"/>
                    <a:pt x="963" y="2027"/>
                  </a:cubicBezTo>
                  <a:cubicBezTo>
                    <a:pt x="938" y="1839"/>
                    <a:pt x="898" y="1622"/>
                    <a:pt x="842" y="1368"/>
                  </a:cubicBezTo>
                  <a:lnTo>
                    <a:pt x="5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2624650" y="2420064"/>
              <a:ext cx="185868" cy="293722"/>
            </a:xfrm>
            <a:custGeom>
              <a:avLst/>
              <a:gdLst/>
              <a:ahLst/>
              <a:cxnLst/>
              <a:rect l="l" t="t" r="r" b="b"/>
              <a:pathLst>
                <a:path w="1632" h="2579" extrusionOk="0">
                  <a:moveTo>
                    <a:pt x="877" y="0"/>
                  </a:moveTo>
                  <a:cubicBezTo>
                    <a:pt x="614" y="0"/>
                    <a:pt x="401" y="66"/>
                    <a:pt x="254" y="193"/>
                  </a:cubicBezTo>
                  <a:cubicBezTo>
                    <a:pt x="102" y="319"/>
                    <a:pt x="26" y="491"/>
                    <a:pt x="26" y="714"/>
                  </a:cubicBezTo>
                  <a:cubicBezTo>
                    <a:pt x="26" y="831"/>
                    <a:pt x="51" y="932"/>
                    <a:pt x="97" y="1023"/>
                  </a:cubicBezTo>
                  <a:cubicBezTo>
                    <a:pt x="142" y="1109"/>
                    <a:pt x="203" y="1185"/>
                    <a:pt x="279" y="1251"/>
                  </a:cubicBezTo>
                  <a:cubicBezTo>
                    <a:pt x="355" y="1317"/>
                    <a:pt x="472" y="1388"/>
                    <a:pt x="624" y="1459"/>
                  </a:cubicBezTo>
                  <a:cubicBezTo>
                    <a:pt x="786" y="1540"/>
                    <a:pt x="897" y="1596"/>
                    <a:pt x="948" y="1631"/>
                  </a:cubicBezTo>
                  <a:cubicBezTo>
                    <a:pt x="1004" y="1667"/>
                    <a:pt x="1044" y="1702"/>
                    <a:pt x="1069" y="1743"/>
                  </a:cubicBezTo>
                  <a:cubicBezTo>
                    <a:pt x="1095" y="1778"/>
                    <a:pt x="1110" y="1824"/>
                    <a:pt x="1110" y="1874"/>
                  </a:cubicBezTo>
                  <a:cubicBezTo>
                    <a:pt x="1110" y="1960"/>
                    <a:pt x="1080" y="2026"/>
                    <a:pt x="1019" y="2072"/>
                  </a:cubicBezTo>
                  <a:cubicBezTo>
                    <a:pt x="953" y="2118"/>
                    <a:pt x="867" y="2138"/>
                    <a:pt x="750" y="2138"/>
                  </a:cubicBezTo>
                  <a:cubicBezTo>
                    <a:pt x="654" y="2138"/>
                    <a:pt x="543" y="2123"/>
                    <a:pt x="426" y="2092"/>
                  </a:cubicBezTo>
                  <a:cubicBezTo>
                    <a:pt x="310" y="2062"/>
                    <a:pt x="168" y="2006"/>
                    <a:pt x="1" y="1930"/>
                  </a:cubicBezTo>
                  <a:lnTo>
                    <a:pt x="1" y="2427"/>
                  </a:lnTo>
                  <a:cubicBezTo>
                    <a:pt x="203" y="2528"/>
                    <a:pt x="441" y="2578"/>
                    <a:pt x="710" y="2578"/>
                  </a:cubicBezTo>
                  <a:cubicBezTo>
                    <a:pt x="999" y="2578"/>
                    <a:pt x="1226" y="2513"/>
                    <a:pt x="1389" y="2381"/>
                  </a:cubicBezTo>
                  <a:cubicBezTo>
                    <a:pt x="1551" y="2249"/>
                    <a:pt x="1632" y="2072"/>
                    <a:pt x="1632" y="1844"/>
                  </a:cubicBezTo>
                  <a:cubicBezTo>
                    <a:pt x="1632" y="1682"/>
                    <a:pt x="1586" y="1545"/>
                    <a:pt x="1500" y="1434"/>
                  </a:cubicBezTo>
                  <a:cubicBezTo>
                    <a:pt x="1414" y="1322"/>
                    <a:pt x="1252" y="1206"/>
                    <a:pt x="1019" y="1094"/>
                  </a:cubicBezTo>
                  <a:cubicBezTo>
                    <a:pt x="841" y="1013"/>
                    <a:pt x="730" y="952"/>
                    <a:pt x="684" y="922"/>
                  </a:cubicBezTo>
                  <a:cubicBezTo>
                    <a:pt x="634" y="887"/>
                    <a:pt x="603" y="856"/>
                    <a:pt x="578" y="821"/>
                  </a:cubicBezTo>
                  <a:cubicBezTo>
                    <a:pt x="558" y="785"/>
                    <a:pt x="548" y="745"/>
                    <a:pt x="548" y="694"/>
                  </a:cubicBezTo>
                  <a:cubicBezTo>
                    <a:pt x="548" y="623"/>
                    <a:pt x="573" y="562"/>
                    <a:pt x="629" y="512"/>
                  </a:cubicBezTo>
                  <a:cubicBezTo>
                    <a:pt x="679" y="466"/>
                    <a:pt x="760" y="441"/>
                    <a:pt x="857" y="441"/>
                  </a:cubicBezTo>
                  <a:cubicBezTo>
                    <a:pt x="943" y="441"/>
                    <a:pt x="1029" y="456"/>
                    <a:pt x="1115" y="476"/>
                  </a:cubicBezTo>
                  <a:cubicBezTo>
                    <a:pt x="1206" y="497"/>
                    <a:pt x="1313" y="537"/>
                    <a:pt x="1449" y="593"/>
                  </a:cubicBezTo>
                  <a:lnTo>
                    <a:pt x="1622" y="177"/>
                  </a:lnTo>
                  <a:cubicBezTo>
                    <a:pt x="1490" y="122"/>
                    <a:pt x="1368" y="76"/>
                    <a:pt x="1247" y="46"/>
                  </a:cubicBezTo>
                  <a:cubicBezTo>
                    <a:pt x="1130" y="15"/>
                    <a:pt x="1009" y="0"/>
                    <a:pt x="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1631760" y="2860244"/>
              <a:ext cx="784702" cy="38723"/>
            </a:xfrm>
            <a:custGeom>
              <a:avLst/>
              <a:gdLst/>
              <a:ahLst/>
              <a:cxnLst/>
              <a:rect l="l" t="t" r="r" b="b"/>
              <a:pathLst>
                <a:path w="6890" h="340" extrusionOk="0">
                  <a:moveTo>
                    <a:pt x="1" y="0"/>
                  </a:moveTo>
                  <a:lnTo>
                    <a:pt x="1" y="340"/>
                  </a:lnTo>
                  <a:lnTo>
                    <a:pt x="6890" y="340"/>
                  </a:lnTo>
                  <a:lnTo>
                    <a:pt x="68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1631760" y="2968097"/>
              <a:ext cx="1139583" cy="38723"/>
            </a:xfrm>
            <a:custGeom>
              <a:avLst/>
              <a:gdLst/>
              <a:ahLst/>
              <a:cxnLst/>
              <a:rect l="l" t="t" r="r" b="b"/>
              <a:pathLst>
                <a:path w="10006" h="340" extrusionOk="0">
                  <a:moveTo>
                    <a:pt x="1" y="0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1631760" y="3076519"/>
              <a:ext cx="1139583" cy="38836"/>
            </a:xfrm>
            <a:custGeom>
              <a:avLst/>
              <a:gdLst/>
              <a:ahLst/>
              <a:cxnLst/>
              <a:rect l="l" t="t" r="r" b="b"/>
              <a:pathLst>
                <a:path w="10006" h="341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1631760" y="3184372"/>
              <a:ext cx="1139583" cy="38836"/>
            </a:xfrm>
            <a:custGeom>
              <a:avLst/>
              <a:gdLst/>
              <a:ahLst/>
              <a:cxnLst/>
              <a:rect l="l" t="t" r="r" b="b"/>
              <a:pathLst>
                <a:path w="10006" h="341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1631760" y="3292908"/>
              <a:ext cx="1139583" cy="38723"/>
            </a:xfrm>
            <a:custGeom>
              <a:avLst/>
              <a:gdLst/>
              <a:ahLst/>
              <a:cxnLst/>
              <a:rect l="l" t="t" r="r" b="b"/>
              <a:pathLst>
                <a:path w="10006" h="340" extrusionOk="0">
                  <a:moveTo>
                    <a:pt x="1" y="0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1631760" y="3400761"/>
              <a:ext cx="1139583" cy="38723"/>
            </a:xfrm>
            <a:custGeom>
              <a:avLst/>
              <a:gdLst/>
              <a:ahLst/>
              <a:cxnLst/>
              <a:rect l="l" t="t" r="r" b="b"/>
              <a:pathLst>
                <a:path w="10006" h="340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1631760" y="3509183"/>
              <a:ext cx="1139583" cy="38836"/>
            </a:xfrm>
            <a:custGeom>
              <a:avLst/>
              <a:gdLst/>
              <a:ahLst/>
              <a:cxnLst/>
              <a:rect l="l" t="t" r="r" b="b"/>
              <a:pathLst>
                <a:path w="10006" h="341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1631760" y="3630931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1"/>
                  </a:moveTo>
                  <a:lnTo>
                    <a:pt x="1" y="325"/>
                  </a:lnTo>
                  <a:lnTo>
                    <a:pt x="2959" y="32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1631760" y="3750970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0"/>
                  </a:moveTo>
                  <a:lnTo>
                    <a:pt x="1" y="325"/>
                  </a:lnTo>
                  <a:lnTo>
                    <a:pt x="2959" y="325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1631760" y="3871008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0"/>
                  </a:moveTo>
                  <a:lnTo>
                    <a:pt x="1" y="324"/>
                  </a:lnTo>
                  <a:lnTo>
                    <a:pt x="2959" y="32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1631760" y="3990933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1"/>
                  </a:moveTo>
                  <a:lnTo>
                    <a:pt x="1" y="325"/>
                  </a:lnTo>
                  <a:lnTo>
                    <a:pt x="2959" y="32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1631760" y="4110972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0"/>
                  </a:moveTo>
                  <a:lnTo>
                    <a:pt x="1" y="324"/>
                  </a:lnTo>
                  <a:lnTo>
                    <a:pt x="2959" y="32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1841203" y="1727164"/>
              <a:ext cx="173227" cy="272994"/>
            </a:xfrm>
            <a:custGeom>
              <a:avLst/>
              <a:gdLst/>
              <a:ahLst/>
              <a:cxnLst/>
              <a:rect l="l" t="t" r="r" b="b"/>
              <a:pathLst>
                <a:path w="1521" h="2397" extrusionOk="0">
                  <a:moveTo>
                    <a:pt x="1029" y="31"/>
                  </a:moveTo>
                  <a:cubicBezTo>
                    <a:pt x="1004" y="41"/>
                    <a:pt x="978" y="61"/>
                    <a:pt x="958" y="81"/>
                  </a:cubicBezTo>
                  <a:lnTo>
                    <a:pt x="958" y="81"/>
                  </a:lnTo>
                  <a:cubicBezTo>
                    <a:pt x="938" y="107"/>
                    <a:pt x="917" y="137"/>
                    <a:pt x="897" y="162"/>
                  </a:cubicBezTo>
                  <a:lnTo>
                    <a:pt x="897" y="162"/>
                  </a:lnTo>
                  <a:cubicBezTo>
                    <a:pt x="755" y="355"/>
                    <a:pt x="644" y="563"/>
                    <a:pt x="527" y="770"/>
                  </a:cubicBezTo>
                  <a:lnTo>
                    <a:pt x="527" y="770"/>
                  </a:lnTo>
                  <a:cubicBezTo>
                    <a:pt x="380" y="1044"/>
                    <a:pt x="234" y="1312"/>
                    <a:pt x="122" y="1601"/>
                  </a:cubicBezTo>
                  <a:lnTo>
                    <a:pt x="122" y="1601"/>
                  </a:lnTo>
                  <a:cubicBezTo>
                    <a:pt x="66" y="1743"/>
                    <a:pt x="16" y="1895"/>
                    <a:pt x="6" y="2052"/>
                  </a:cubicBezTo>
                  <a:lnTo>
                    <a:pt x="6" y="2052"/>
                  </a:lnTo>
                  <a:cubicBezTo>
                    <a:pt x="1" y="2128"/>
                    <a:pt x="11" y="2214"/>
                    <a:pt x="51" y="2280"/>
                  </a:cubicBezTo>
                  <a:lnTo>
                    <a:pt x="51" y="2280"/>
                  </a:lnTo>
                  <a:cubicBezTo>
                    <a:pt x="132" y="2396"/>
                    <a:pt x="310" y="2396"/>
                    <a:pt x="426" y="2320"/>
                  </a:cubicBezTo>
                  <a:lnTo>
                    <a:pt x="426" y="2320"/>
                  </a:lnTo>
                  <a:cubicBezTo>
                    <a:pt x="537" y="2244"/>
                    <a:pt x="598" y="2118"/>
                    <a:pt x="664" y="2001"/>
                  </a:cubicBezTo>
                  <a:lnTo>
                    <a:pt x="664" y="2001"/>
                  </a:lnTo>
                  <a:cubicBezTo>
                    <a:pt x="928" y="1550"/>
                    <a:pt x="1155" y="1069"/>
                    <a:pt x="1399" y="603"/>
                  </a:cubicBezTo>
                  <a:lnTo>
                    <a:pt x="1399" y="603"/>
                  </a:lnTo>
                  <a:cubicBezTo>
                    <a:pt x="1439" y="527"/>
                    <a:pt x="1480" y="446"/>
                    <a:pt x="1495" y="355"/>
                  </a:cubicBezTo>
                  <a:lnTo>
                    <a:pt x="1495" y="355"/>
                  </a:lnTo>
                  <a:cubicBezTo>
                    <a:pt x="1520" y="157"/>
                    <a:pt x="1333" y="0"/>
                    <a:pt x="1155" y="0"/>
                  </a:cubicBezTo>
                  <a:lnTo>
                    <a:pt x="1155" y="0"/>
                  </a:lnTo>
                  <a:cubicBezTo>
                    <a:pt x="1110" y="0"/>
                    <a:pt x="1069" y="5"/>
                    <a:pt x="1029" y="31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1888467" y="1675800"/>
              <a:ext cx="146690" cy="198624"/>
            </a:xfrm>
            <a:custGeom>
              <a:avLst/>
              <a:gdLst/>
              <a:ahLst/>
              <a:cxnLst/>
              <a:rect l="l" t="t" r="r" b="b"/>
              <a:pathLst>
                <a:path w="1288" h="1744" extrusionOk="0">
                  <a:moveTo>
                    <a:pt x="1284" y="0"/>
                  </a:moveTo>
                  <a:cubicBezTo>
                    <a:pt x="1238" y="0"/>
                    <a:pt x="852" y="77"/>
                    <a:pt x="842" y="77"/>
                  </a:cubicBezTo>
                  <a:cubicBezTo>
                    <a:pt x="452" y="208"/>
                    <a:pt x="1" y="1272"/>
                    <a:pt x="1" y="1272"/>
                  </a:cubicBezTo>
                  <a:lnTo>
                    <a:pt x="984" y="1743"/>
                  </a:lnTo>
                  <a:lnTo>
                    <a:pt x="1288" y="1"/>
                  </a:lnTo>
                  <a:cubicBezTo>
                    <a:pt x="1287" y="0"/>
                    <a:pt x="1286" y="0"/>
                    <a:pt x="1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2355187" y="2585544"/>
              <a:ext cx="1367" cy="5353"/>
            </a:xfrm>
            <a:custGeom>
              <a:avLst/>
              <a:gdLst/>
              <a:ahLst/>
              <a:cxnLst/>
              <a:rect l="l" t="t" r="r" b="b"/>
              <a:pathLst>
                <a:path w="12" h="47" extrusionOk="0">
                  <a:moveTo>
                    <a:pt x="11" y="1"/>
                  </a:moveTo>
                  <a:lnTo>
                    <a:pt x="11" y="1"/>
                  </a:lnTo>
                  <a:cubicBezTo>
                    <a:pt x="6" y="16"/>
                    <a:pt x="1" y="31"/>
                    <a:pt x="1" y="47"/>
                  </a:cubicBezTo>
                  <a:cubicBezTo>
                    <a:pt x="6" y="31"/>
                    <a:pt x="6" y="16"/>
                    <a:pt x="11" y="1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2473518" y="2624836"/>
              <a:ext cx="114" cy="1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2468279" y="2623128"/>
              <a:ext cx="2506" cy="1253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0"/>
                  </a:moveTo>
                  <a:cubicBezTo>
                    <a:pt x="16" y="5"/>
                    <a:pt x="11" y="0"/>
                    <a:pt x="1" y="0"/>
                  </a:cubicBezTo>
                  <a:cubicBezTo>
                    <a:pt x="11" y="0"/>
                    <a:pt x="16" y="5"/>
                    <a:pt x="21" y="1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2501193" y="2618458"/>
              <a:ext cx="1253" cy="1253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" y="11"/>
                  </a:moveTo>
                  <a:cubicBezTo>
                    <a:pt x="6" y="6"/>
                    <a:pt x="6" y="1"/>
                    <a:pt x="11" y="1"/>
                  </a:cubicBezTo>
                  <a:cubicBezTo>
                    <a:pt x="6" y="1"/>
                    <a:pt x="6" y="6"/>
                    <a:pt x="1" y="11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2503471" y="2616750"/>
              <a:ext cx="1253" cy="68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11" y="0"/>
                  </a:moveTo>
                  <a:cubicBezTo>
                    <a:pt x="6" y="0"/>
                    <a:pt x="6" y="6"/>
                    <a:pt x="1" y="6"/>
                  </a:cubicBezTo>
                  <a:cubicBezTo>
                    <a:pt x="6" y="6"/>
                    <a:pt x="6" y="0"/>
                    <a:pt x="11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1837786" y="1997650"/>
              <a:ext cx="647351" cy="209785"/>
            </a:xfrm>
            <a:custGeom>
              <a:avLst/>
              <a:gdLst/>
              <a:ahLst/>
              <a:cxnLst/>
              <a:rect l="l" t="t" r="r" b="b"/>
              <a:pathLst>
                <a:path w="5684" h="1842" extrusionOk="0">
                  <a:moveTo>
                    <a:pt x="2268" y="1"/>
                  </a:moveTo>
                  <a:cubicBezTo>
                    <a:pt x="1966" y="1"/>
                    <a:pt x="1663" y="107"/>
                    <a:pt x="1383" y="224"/>
                  </a:cubicBezTo>
                  <a:cubicBezTo>
                    <a:pt x="1109" y="335"/>
                    <a:pt x="826" y="432"/>
                    <a:pt x="552" y="553"/>
                  </a:cubicBezTo>
                  <a:cubicBezTo>
                    <a:pt x="390" y="629"/>
                    <a:pt x="157" y="700"/>
                    <a:pt x="71" y="883"/>
                  </a:cubicBezTo>
                  <a:cubicBezTo>
                    <a:pt x="66" y="893"/>
                    <a:pt x="61" y="908"/>
                    <a:pt x="56" y="923"/>
                  </a:cubicBezTo>
                  <a:cubicBezTo>
                    <a:pt x="0" y="1090"/>
                    <a:pt x="76" y="1273"/>
                    <a:pt x="157" y="1414"/>
                  </a:cubicBezTo>
                  <a:cubicBezTo>
                    <a:pt x="208" y="1506"/>
                    <a:pt x="350" y="1754"/>
                    <a:pt x="446" y="1774"/>
                  </a:cubicBezTo>
                  <a:cubicBezTo>
                    <a:pt x="662" y="1822"/>
                    <a:pt x="882" y="1842"/>
                    <a:pt x="1102" y="1842"/>
                  </a:cubicBezTo>
                  <a:cubicBezTo>
                    <a:pt x="1300" y="1842"/>
                    <a:pt x="1498" y="1826"/>
                    <a:pt x="1692" y="1799"/>
                  </a:cubicBezTo>
                  <a:cubicBezTo>
                    <a:pt x="1945" y="1769"/>
                    <a:pt x="2194" y="1723"/>
                    <a:pt x="2442" y="1673"/>
                  </a:cubicBezTo>
                  <a:cubicBezTo>
                    <a:pt x="2568" y="1647"/>
                    <a:pt x="2710" y="1622"/>
                    <a:pt x="2842" y="1577"/>
                  </a:cubicBezTo>
                  <a:cubicBezTo>
                    <a:pt x="2974" y="1622"/>
                    <a:pt x="3121" y="1647"/>
                    <a:pt x="3247" y="1673"/>
                  </a:cubicBezTo>
                  <a:cubicBezTo>
                    <a:pt x="3495" y="1723"/>
                    <a:pt x="3744" y="1769"/>
                    <a:pt x="3992" y="1799"/>
                  </a:cubicBezTo>
                  <a:cubicBezTo>
                    <a:pt x="4189" y="1826"/>
                    <a:pt x="4387" y="1842"/>
                    <a:pt x="4584" y="1842"/>
                  </a:cubicBezTo>
                  <a:cubicBezTo>
                    <a:pt x="4803" y="1842"/>
                    <a:pt x="5022" y="1822"/>
                    <a:pt x="5238" y="1774"/>
                  </a:cubicBezTo>
                  <a:cubicBezTo>
                    <a:pt x="5334" y="1754"/>
                    <a:pt x="5481" y="1506"/>
                    <a:pt x="5527" y="1414"/>
                  </a:cubicBezTo>
                  <a:cubicBezTo>
                    <a:pt x="5613" y="1273"/>
                    <a:pt x="5684" y="1090"/>
                    <a:pt x="5633" y="923"/>
                  </a:cubicBezTo>
                  <a:cubicBezTo>
                    <a:pt x="5628" y="908"/>
                    <a:pt x="5623" y="893"/>
                    <a:pt x="5613" y="883"/>
                  </a:cubicBezTo>
                  <a:cubicBezTo>
                    <a:pt x="5532" y="700"/>
                    <a:pt x="5299" y="629"/>
                    <a:pt x="5137" y="553"/>
                  </a:cubicBezTo>
                  <a:cubicBezTo>
                    <a:pt x="4863" y="432"/>
                    <a:pt x="4579" y="335"/>
                    <a:pt x="4301" y="224"/>
                  </a:cubicBezTo>
                  <a:cubicBezTo>
                    <a:pt x="4021" y="107"/>
                    <a:pt x="3721" y="1"/>
                    <a:pt x="3417" y="1"/>
                  </a:cubicBezTo>
                  <a:cubicBezTo>
                    <a:pt x="3352" y="1"/>
                    <a:pt x="3287" y="6"/>
                    <a:pt x="3222" y="16"/>
                  </a:cubicBezTo>
                  <a:cubicBezTo>
                    <a:pt x="3085" y="37"/>
                    <a:pt x="2958" y="92"/>
                    <a:pt x="2842" y="168"/>
                  </a:cubicBezTo>
                  <a:cubicBezTo>
                    <a:pt x="2730" y="92"/>
                    <a:pt x="2599" y="37"/>
                    <a:pt x="2462" y="16"/>
                  </a:cubicBezTo>
                  <a:cubicBezTo>
                    <a:pt x="2398" y="6"/>
                    <a:pt x="2333" y="1"/>
                    <a:pt x="2268" y="1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2009646" y="1641747"/>
              <a:ext cx="309325" cy="406929"/>
            </a:xfrm>
            <a:custGeom>
              <a:avLst/>
              <a:gdLst/>
              <a:ahLst/>
              <a:cxnLst/>
              <a:rect l="l" t="t" r="r" b="b"/>
              <a:pathLst>
                <a:path w="2716" h="3573" extrusionOk="0">
                  <a:moveTo>
                    <a:pt x="1353" y="1"/>
                  </a:moveTo>
                  <a:cubicBezTo>
                    <a:pt x="690" y="6"/>
                    <a:pt x="1" y="325"/>
                    <a:pt x="1" y="325"/>
                  </a:cubicBezTo>
                  <a:cubicBezTo>
                    <a:pt x="6" y="376"/>
                    <a:pt x="11" y="426"/>
                    <a:pt x="11" y="472"/>
                  </a:cubicBezTo>
                  <a:cubicBezTo>
                    <a:pt x="36" y="847"/>
                    <a:pt x="61" y="1227"/>
                    <a:pt x="87" y="1601"/>
                  </a:cubicBezTo>
                  <a:cubicBezTo>
                    <a:pt x="102" y="1829"/>
                    <a:pt x="117" y="2057"/>
                    <a:pt x="132" y="2290"/>
                  </a:cubicBezTo>
                  <a:cubicBezTo>
                    <a:pt x="148" y="2533"/>
                    <a:pt x="183" y="2746"/>
                    <a:pt x="107" y="2984"/>
                  </a:cubicBezTo>
                  <a:cubicBezTo>
                    <a:pt x="87" y="3060"/>
                    <a:pt x="56" y="3141"/>
                    <a:pt x="92" y="3207"/>
                  </a:cubicBezTo>
                  <a:cubicBezTo>
                    <a:pt x="117" y="3263"/>
                    <a:pt x="173" y="3293"/>
                    <a:pt x="224" y="3319"/>
                  </a:cubicBezTo>
                  <a:cubicBezTo>
                    <a:pt x="325" y="3369"/>
                    <a:pt x="431" y="3415"/>
                    <a:pt x="538" y="3455"/>
                  </a:cubicBezTo>
                  <a:cubicBezTo>
                    <a:pt x="771" y="3541"/>
                    <a:pt x="1017" y="3573"/>
                    <a:pt x="1265" y="3573"/>
                  </a:cubicBezTo>
                  <a:cubicBezTo>
                    <a:pt x="1560" y="3573"/>
                    <a:pt x="1860" y="3528"/>
                    <a:pt x="2148" y="3476"/>
                  </a:cubicBezTo>
                  <a:cubicBezTo>
                    <a:pt x="2321" y="3445"/>
                    <a:pt x="2503" y="3400"/>
                    <a:pt x="2620" y="3263"/>
                  </a:cubicBezTo>
                  <a:cubicBezTo>
                    <a:pt x="2640" y="3243"/>
                    <a:pt x="2655" y="3217"/>
                    <a:pt x="2665" y="3187"/>
                  </a:cubicBezTo>
                  <a:cubicBezTo>
                    <a:pt x="2685" y="3121"/>
                    <a:pt x="2660" y="3050"/>
                    <a:pt x="2640" y="2984"/>
                  </a:cubicBezTo>
                  <a:cubicBezTo>
                    <a:pt x="2625" y="2929"/>
                    <a:pt x="2609" y="2868"/>
                    <a:pt x="2599" y="2807"/>
                  </a:cubicBezTo>
                  <a:cubicBezTo>
                    <a:pt x="2549" y="2539"/>
                    <a:pt x="2589" y="2255"/>
                    <a:pt x="2604" y="1981"/>
                  </a:cubicBezTo>
                  <a:cubicBezTo>
                    <a:pt x="2625" y="1723"/>
                    <a:pt x="2640" y="1465"/>
                    <a:pt x="2655" y="1206"/>
                  </a:cubicBezTo>
                  <a:lnTo>
                    <a:pt x="2716" y="325"/>
                  </a:lnTo>
                  <a:cubicBezTo>
                    <a:pt x="2716" y="325"/>
                    <a:pt x="2027" y="6"/>
                    <a:pt x="1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2127977" y="1750283"/>
              <a:ext cx="43962" cy="50795"/>
            </a:xfrm>
            <a:custGeom>
              <a:avLst/>
              <a:gdLst/>
              <a:ahLst/>
              <a:cxnLst/>
              <a:rect l="l" t="t" r="r" b="b"/>
              <a:pathLst>
                <a:path w="386" h="446" extrusionOk="0">
                  <a:moveTo>
                    <a:pt x="198" y="0"/>
                  </a:moveTo>
                  <a:lnTo>
                    <a:pt x="188" y="0"/>
                  </a:lnTo>
                  <a:lnTo>
                    <a:pt x="0" y="0"/>
                  </a:lnTo>
                  <a:lnTo>
                    <a:pt x="188" y="436"/>
                  </a:lnTo>
                  <a:lnTo>
                    <a:pt x="188" y="446"/>
                  </a:lnTo>
                  <a:lnTo>
                    <a:pt x="193" y="441"/>
                  </a:lnTo>
                  <a:lnTo>
                    <a:pt x="198" y="446"/>
                  </a:lnTo>
                  <a:lnTo>
                    <a:pt x="198" y="43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2115222" y="1783653"/>
              <a:ext cx="64120" cy="285750"/>
            </a:xfrm>
            <a:custGeom>
              <a:avLst/>
              <a:gdLst/>
              <a:ahLst/>
              <a:cxnLst/>
              <a:rect l="l" t="t" r="r" b="b"/>
              <a:pathLst>
                <a:path w="563" h="2509" extrusionOk="0">
                  <a:moveTo>
                    <a:pt x="310" y="21"/>
                  </a:moveTo>
                  <a:lnTo>
                    <a:pt x="229" y="1"/>
                  </a:lnTo>
                  <a:lnTo>
                    <a:pt x="1" y="1946"/>
                  </a:lnTo>
                  <a:lnTo>
                    <a:pt x="305" y="2498"/>
                  </a:lnTo>
                  <a:lnTo>
                    <a:pt x="305" y="2508"/>
                  </a:lnTo>
                  <a:lnTo>
                    <a:pt x="310" y="2503"/>
                  </a:lnTo>
                  <a:lnTo>
                    <a:pt x="315" y="2508"/>
                  </a:lnTo>
                  <a:lnTo>
                    <a:pt x="315" y="2498"/>
                  </a:lnTo>
                  <a:lnTo>
                    <a:pt x="563" y="1946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2095633" y="1683886"/>
              <a:ext cx="108537" cy="91795"/>
            </a:xfrm>
            <a:custGeom>
              <a:avLst/>
              <a:gdLst/>
              <a:ahLst/>
              <a:cxnLst/>
              <a:rect l="l" t="t" r="r" b="b"/>
              <a:pathLst>
                <a:path w="953" h="806" extrusionOk="0">
                  <a:moveTo>
                    <a:pt x="0" y="0"/>
                  </a:moveTo>
                  <a:lnTo>
                    <a:pt x="477" y="806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B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2089255" y="1665436"/>
              <a:ext cx="49770" cy="91226"/>
            </a:xfrm>
            <a:custGeom>
              <a:avLst/>
              <a:gdLst/>
              <a:ahLst/>
              <a:cxnLst/>
              <a:rect l="l" t="t" r="r" b="b"/>
              <a:pathLst>
                <a:path w="437" h="801" extrusionOk="0">
                  <a:moveTo>
                    <a:pt x="244" y="704"/>
                  </a:moveTo>
                  <a:lnTo>
                    <a:pt x="436" y="801"/>
                  </a:lnTo>
                  <a:cubicBezTo>
                    <a:pt x="436" y="786"/>
                    <a:pt x="1" y="0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2C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2074335" y="1661905"/>
              <a:ext cx="42709" cy="106943"/>
            </a:xfrm>
            <a:custGeom>
              <a:avLst/>
              <a:gdLst/>
              <a:ahLst/>
              <a:cxnLst/>
              <a:rect l="l" t="t" r="r" b="b"/>
              <a:pathLst>
                <a:path w="375" h="939" extrusionOk="0">
                  <a:moveTo>
                    <a:pt x="0" y="47"/>
                  </a:moveTo>
                  <a:lnTo>
                    <a:pt x="41" y="938"/>
                  </a:lnTo>
                  <a:lnTo>
                    <a:pt x="375" y="735"/>
                  </a:lnTo>
                  <a:lnTo>
                    <a:pt x="132" y="31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rgbClr val="E3E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2160208" y="1665436"/>
              <a:ext cx="49770" cy="91226"/>
            </a:xfrm>
            <a:custGeom>
              <a:avLst/>
              <a:gdLst/>
              <a:ahLst/>
              <a:cxnLst/>
              <a:rect l="l" t="t" r="r" b="b"/>
              <a:pathLst>
                <a:path w="437" h="801" extrusionOk="0">
                  <a:moveTo>
                    <a:pt x="1" y="801"/>
                  </a:moveTo>
                  <a:lnTo>
                    <a:pt x="219" y="710"/>
                  </a:lnTo>
                  <a:lnTo>
                    <a:pt x="436" y="0"/>
                  </a:lnTo>
                  <a:cubicBezTo>
                    <a:pt x="436" y="0"/>
                    <a:pt x="1" y="786"/>
                    <a:pt x="1" y="801"/>
                  </a:cubicBezTo>
                  <a:close/>
                </a:path>
              </a:pathLst>
            </a:custGeom>
            <a:solidFill>
              <a:srgbClr val="C2C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2185036" y="1661905"/>
              <a:ext cx="39406" cy="106943"/>
            </a:xfrm>
            <a:custGeom>
              <a:avLst/>
              <a:gdLst/>
              <a:ahLst/>
              <a:cxnLst/>
              <a:rect l="l" t="t" r="r" b="b"/>
              <a:pathLst>
                <a:path w="346" h="939" extrusionOk="0">
                  <a:moveTo>
                    <a:pt x="218" y="31"/>
                  </a:moveTo>
                  <a:lnTo>
                    <a:pt x="1" y="741"/>
                  </a:lnTo>
                  <a:lnTo>
                    <a:pt x="310" y="938"/>
                  </a:lnTo>
                  <a:lnTo>
                    <a:pt x="345" y="47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E3E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2039713" y="1499841"/>
              <a:ext cx="216960" cy="195094"/>
            </a:xfrm>
            <a:custGeom>
              <a:avLst/>
              <a:gdLst/>
              <a:ahLst/>
              <a:cxnLst/>
              <a:rect l="l" t="t" r="r" b="b"/>
              <a:pathLst>
                <a:path w="1905" h="1713" extrusionOk="0">
                  <a:moveTo>
                    <a:pt x="375" y="71"/>
                  </a:moveTo>
                  <a:cubicBezTo>
                    <a:pt x="0" y="132"/>
                    <a:pt x="56" y="629"/>
                    <a:pt x="56" y="629"/>
                  </a:cubicBezTo>
                  <a:lnTo>
                    <a:pt x="56" y="629"/>
                  </a:lnTo>
                  <a:cubicBezTo>
                    <a:pt x="96" y="1454"/>
                    <a:pt x="334" y="1713"/>
                    <a:pt x="334" y="1713"/>
                  </a:cubicBezTo>
                  <a:lnTo>
                    <a:pt x="334" y="1713"/>
                  </a:lnTo>
                  <a:lnTo>
                    <a:pt x="1575" y="1713"/>
                  </a:lnTo>
                  <a:cubicBezTo>
                    <a:pt x="1879" y="1323"/>
                    <a:pt x="1905" y="426"/>
                    <a:pt x="1905" y="426"/>
                  </a:cubicBezTo>
                  <a:lnTo>
                    <a:pt x="1905" y="426"/>
                  </a:lnTo>
                  <a:cubicBezTo>
                    <a:pt x="1798" y="87"/>
                    <a:pt x="1434" y="1"/>
                    <a:pt x="1074" y="1"/>
                  </a:cubicBezTo>
                  <a:lnTo>
                    <a:pt x="1074" y="1"/>
                  </a:lnTo>
                  <a:cubicBezTo>
                    <a:pt x="800" y="1"/>
                    <a:pt x="532" y="46"/>
                    <a:pt x="375" y="71"/>
                  </a:cubicBez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2060441" y="1540272"/>
              <a:ext cx="180630" cy="190424"/>
            </a:xfrm>
            <a:custGeom>
              <a:avLst/>
              <a:gdLst/>
              <a:ahLst/>
              <a:cxnLst/>
              <a:rect l="l" t="t" r="r" b="b"/>
              <a:pathLst>
                <a:path w="1586" h="1672" extrusionOk="0">
                  <a:moveTo>
                    <a:pt x="0" y="162"/>
                  </a:moveTo>
                  <a:cubicBezTo>
                    <a:pt x="0" y="162"/>
                    <a:pt x="76" y="1297"/>
                    <a:pt x="264" y="1474"/>
                  </a:cubicBezTo>
                  <a:lnTo>
                    <a:pt x="264" y="1474"/>
                  </a:lnTo>
                  <a:cubicBezTo>
                    <a:pt x="315" y="1525"/>
                    <a:pt x="710" y="1667"/>
                    <a:pt x="791" y="1672"/>
                  </a:cubicBezTo>
                  <a:lnTo>
                    <a:pt x="791" y="1672"/>
                  </a:lnTo>
                  <a:cubicBezTo>
                    <a:pt x="877" y="1667"/>
                    <a:pt x="1272" y="1525"/>
                    <a:pt x="1323" y="1474"/>
                  </a:cubicBezTo>
                  <a:lnTo>
                    <a:pt x="1323" y="1474"/>
                  </a:lnTo>
                  <a:cubicBezTo>
                    <a:pt x="1510" y="1297"/>
                    <a:pt x="1586" y="162"/>
                    <a:pt x="1586" y="162"/>
                  </a:cubicBezTo>
                  <a:lnTo>
                    <a:pt x="1586" y="162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2221367" y="1547675"/>
              <a:ext cx="23234" cy="84962"/>
            </a:xfrm>
            <a:custGeom>
              <a:avLst/>
              <a:gdLst/>
              <a:ahLst/>
              <a:cxnLst/>
              <a:rect l="l" t="t" r="r" b="b"/>
              <a:pathLst>
                <a:path w="204" h="746" extrusionOk="0">
                  <a:moveTo>
                    <a:pt x="1" y="31"/>
                  </a:moveTo>
                  <a:lnTo>
                    <a:pt x="87" y="74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2226606" y="1580589"/>
              <a:ext cx="46809" cy="78015"/>
            </a:xfrm>
            <a:custGeom>
              <a:avLst/>
              <a:gdLst/>
              <a:ahLst/>
              <a:cxnLst/>
              <a:rect l="l" t="t" r="r" b="b"/>
              <a:pathLst>
                <a:path w="411" h="685" extrusionOk="0">
                  <a:moveTo>
                    <a:pt x="102" y="67"/>
                  </a:moveTo>
                  <a:lnTo>
                    <a:pt x="0" y="685"/>
                  </a:lnTo>
                  <a:cubicBezTo>
                    <a:pt x="289" y="619"/>
                    <a:pt x="411" y="274"/>
                    <a:pt x="335" y="92"/>
                  </a:cubicBezTo>
                  <a:lnTo>
                    <a:pt x="335" y="92"/>
                  </a:lnTo>
                  <a:cubicBezTo>
                    <a:pt x="309" y="31"/>
                    <a:pt x="259" y="1"/>
                    <a:pt x="213" y="1"/>
                  </a:cubicBezTo>
                  <a:lnTo>
                    <a:pt x="213" y="1"/>
                  </a:lnTo>
                  <a:cubicBezTo>
                    <a:pt x="167" y="1"/>
                    <a:pt x="122" y="26"/>
                    <a:pt x="102" y="67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2091532" y="1531047"/>
              <a:ext cx="133479" cy="63665"/>
            </a:xfrm>
            <a:custGeom>
              <a:avLst/>
              <a:gdLst/>
              <a:ahLst/>
              <a:cxnLst/>
              <a:rect l="l" t="t" r="r" b="b"/>
              <a:pathLst>
                <a:path w="1172" h="559" extrusionOk="0">
                  <a:moveTo>
                    <a:pt x="320" y="0"/>
                  </a:moveTo>
                  <a:lnTo>
                    <a:pt x="1" y="162"/>
                  </a:lnTo>
                  <a:cubicBezTo>
                    <a:pt x="1" y="162"/>
                    <a:pt x="296" y="558"/>
                    <a:pt x="897" y="558"/>
                  </a:cubicBezTo>
                  <a:cubicBezTo>
                    <a:pt x="982" y="558"/>
                    <a:pt x="1073" y="550"/>
                    <a:pt x="1171" y="532"/>
                  </a:cubicBezTo>
                  <a:cubicBezTo>
                    <a:pt x="1171" y="532"/>
                    <a:pt x="502" y="426"/>
                    <a:pt x="320" y="0"/>
                  </a:cubicBezTo>
                  <a:close/>
                </a:path>
              </a:pathLst>
            </a:custGeom>
            <a:solidFill>
              <a:srgbClr val="0A11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2035043" y="1439253"/>
              <a:ext cx="259783" cy="183021"/>
            </a:xfrm>
            <a:custGeom>
              <a:avLst/>
              <a:gdLst/>
              <a:ahLst/>
              <a:cxnLst/>
              <a:rect l="l" t="t" r="r" b="b"/>
              <a:pathLst>
                <a:path w="2281" h="1607" extrusionOk="0">
                  <a:moveTo>
                    <a:pt x="1238" y="0"/>
                  </a:moveTo>
                  <a:cubicBezTo>
                    <a:pt x="1229" y="0"/>
                    <a:pt x="1220" y="0"/>
                    <a:pt x="1211" y="1"/>
                  </a:cubicBezTo>
                  <a:cubicBezTo>
                    <a:pt x="1095" y="6"/>
                    <a:pt x="978" y="36"/>
                    <a:pt x="872" y="92"/>
                  </a:cubicBezTo>
                  <a:cubicBezTo>
                    <a:pt x="755" y="148"/>
                    <a:pt x="679" y="249"/>
                    <a:pt x="588" y="340"/>
                  </a:cubicBezTo>
                  <a:cubicBezTo>
                    <a:pt x="588" y="340"/>
                    <a:pt x="526" y="320"/>
                    <a:pt x="444" y="320"/>
                  </a:cubicBezTo>
                  <a:cubicBezTo>
                    <a:pt x="356" y="320"/>
                    <a:pt x="246" y="343"/>
                    <a:pt x="163" y="436"/>
                  </a:cubicBezTo>
                  <a:cubicBezTo>
                    <a:pt x="1" y="624"/>
                    <a:pt x="117" y="1227"/>
                    <a:pt x="117" y="1227"/>
                  </a:cubicBezTo>
                  <a:lnTo>
                    <a:pt x="330" y="1606"/>
                  </a:lnTo>
                  <a:lnTo>
                    <a:pt x="588" y="963"/>
                  </a:lnTo>
                  <a:cubicBezTo>
                    <a:pt x="588" y="963"/>
                    <a:pt x="1032" y="1245"/>
                    <a:pt x="1485" y="1245"/>
                  </a:cubicBezTo>
                  <a:cubicBezTo>
                    <a:pt x="1712" y="1245"/>
                    <a:pt x="1941" y="1174"/>
                    <a:pt x="2118" y="963"/>
                  </a:cubicBezTo>
                  <a:lnTo>
                    <a:pt x="2280" y="705"/>
                  </a:lnTo>
                  <a:lnTo>
                    <a:pt x="2280" y="705"/>
                  </a:lnTo>
                  <a:cubicBezTo>
                    <a:pt x="2280" y="705"/>
                    <a:pt x="2208" y="721"/>
                    <a:pt x="2130" y="721"/>
                  </a:cubicBezTo>
                  <a:cubicBezTo>
                    <a:pt x="2058" y="721"/>
                    <a:pt x="1980" y="707"/>
                    <a:pt x="1946" y="654"/>
                  </a:cubicBezTo>
                  <a:cubicBezTo>
                    <a:pt x="1814" y="462"/>
                    <a:pt x="1763" y="249"/>
                    <a:pt x="1571" y="102"/>
                  </a:cubicBezTo>
                  <a:cubicBezTo>
                    <a:pt x="1472" y="31"/>
                    <a:pt x="1356" y="0"/>
                    <a:pt x="1238" y="0"/>
                  </a:cubicBezTo>
                  <a:close/>
                </a:path>
              </a:pathLst>
            </a:custGeom>
            <a:solidFill>
              <a:srgbClr val="0A11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2028096" y="1580019"/>
              <a:ext cx="46353" cy="78015"/>
            </a:xfrm>
            <a:custGeom>
              <a:avLst/>
              <a:gdLst/>
              <a:ahLst/>
              <a:cxnLst/>
              <a:rect l="l" t="t" r="r" b="b"/>
              <a:pathLst>
                <a:path w="407" h="685" extrusionOk="0">
                  <a:moveTo>
                    <a:pt x="77" y="92"/>
                  </a:moveTo>
                  <a:cubicBezTo>
                    <a:pt x="1" y="274"/>
                    <a:pt x="122" y="619"/>
                    <a:pt x="406" y="685"/>
                  </a:cubicBezTo>
                  <a:lnTo>
                    <a:pt x="406" y="685"/>
                  </a:lnTo>
                  <a:lnTo>
                    <a:pt x="310" y="67"/>
                  </a:lnTo>
                  <a:cubicBezTo>
                    <a:pt x="290" y="26"/>
                    <a:pt x="244" y="1"/>
                    <a:pt x="198" y="1"/>
                  </a:cubicBezTo>
                  <a:lnTo>
                    <a:pt x="198" y="1"/>
                  </a:lnTo>
                  <a:cubicBezTo>
                    <a:pt x="153" y="1"/>
                    <a:pt x="102" y="26"/>
                    <a:pt x="77" y="92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2354048" y="2456964"/>
              <a:ext cx="218783" cy="225047"/>
            </a:xfrm>
            <a:custGeom>
              <a:avLst/>
              <a:gdLst/>
              <a:ahLst/>
              <a:cxnLst/>
              <a:rect l="l" t="t" r="r" b="b"/>
              <a:pathLst>
                <a:path w="1921" h="1976" extrusionOk="0">
                  <a:moveTo>
                    <a:pt x="214" y="760"/>
                  </a:moveTo>
                  <a:cubicBezTo>
                    <a:pt x="188" y="796"/>
                    <a:pt x="153" y="836"/>
                    <a:pt x="133" y="877"/>
                  </a:cubicBezTo>
                  <a:lnTo>
                    <a:pt x="133" y="877"/>
                  </a:lnTo>
                  <a:cubicBezTo>
                    <a:pt x="133" y="882"/>
                    <a:pt x="133" y="887"/>
                    <a:pt x="127" y="892"/>
                  </a:cubicBezTo>
                  <a:lnTo>
                    <a:pt x="127" y="892"/>
                  </a:lnTo>
                  <a:cubicBezTo>
                    <a:pt x="133" y="892"/>
                    <a:pt x="133" y="892"/>
                    <a:pt x="138" y="892"/>
                  </a:cubicBezTo>
                  <a:lnTo>
                    <a:pt x="138" y="892"/>
                  </a:lnTo>
                  <a:cubicBezTo>
                    <a:pt x="133" y="892"/>
                    <a:pt x="133" y="892"/>
                    <a:pt x="127" y="897"/>
                  </a:cubicBezTo>
                  <a:lnTo>
                    <a:pt x="127" y="897"/>
                  </a:lnTo>
                  <a:cubicBezTo>
                    <a:pt x="62" y="922"/>
                    <a:pt x="21" y="1135"/>
                    <a:pt x="11" y="1201"/>
                  </a:cubicBezTo>
                  <a:lnTo>
                    <a:pt x="11" y="1201"/>
                  </a:lnTo>
                  <a:cubicBezTo>
                    <a:pt x="1" y="1236"/>
                    <a:pt x="1" y="1277"/>
                    <a:pt x="11" y="1312"/>
                  </a:cubicBezTo>
                  <a:lnTo>
                    <a:pt x="11" y="1312"/>
                  </a:lnTo>
                  <a:cubicBezTo>
                    <a:pt x="31" y="1363"/>
                    <a:pt x="82" y="1398"/>
                    <a:pt x="133" y="1429"/>
                  </a:cubicBezTo>
                  <a:lnTo>
                    <a:pt x="133" y="1429"/>
                  </a:lnTo>
                  <a:cubicBezTo>
                    <a:pt x="229" y="1479"/>
                    <a:pt x="340" y="1515"/>
                    <a:pt x="442" y="1561"/>
                  </a:cubicBezTo>
                  <a:lnTo>
                    <a:pt x="442" y="1561"/>
                  </a:lnTo>
                  <a:cubicBezTo>
                    <a:pt x="634" y="1652"/>
                    <a:pt x="821" y="1773"/>
                    <a:pt x="1019" y="1844"/>
                  </a:cubicBezTo>
                  <a:lnTo>
                    <a:pt x="1019" y="1844"/>
                  </a:lnTo>
                  <a:cubicBezTo>
                    <a:pt x="1242" y="1925"/>
                    <a:pt x="1475" y="1930"/>
                    <a:pt x="1708" y="1966"/>
                  </a:cubicBezTo>
                  <a:lnTo>
                    <a:pt x="1708" y="1966"/>
                  </a:lnTo>
                  <a:cubicBezTo>
                    <a:pt x="1769" y="1976"/>
                    <a:pt x="1865" y="1971"/>
                    <a:pt x="1895" y="1900"/>
                  </a:cubicBezTo>
                  <a:lnTo>
                    <a:pt x="1895" y="1900"/>
                  </a:lnTo>
                  <a:cubicBezTo>
                    <a:pt x="1921" y="1829"/>
                    <a:pt x="1865" y="1718"/>
                    <a:pt x="1824" y="1662"/>
                  </a:cubicBezTo>
                  <a:lnTo>
                    <a:pt x="1824" y="1662"/>
                  </a:lnTo>
                  <a:cubicBezTo>
                    <a:pt x="1824" y="1662"/>
                    <a:pt x="1824" y="1657"/>
                    <a:pt x="1819" y="1657"/>
                  </a:cubicBezTo>
                  <a:lnTo>
                    <a:pt x="1819" y="1657"/>
                  </a:lnTo>
                  <a:cubicBezTo>
                    <a:pt x="1804" y="1631"/>
                    <a:pt x="1784" y="1611"/>
                    <a:pt x="1759" y="1596"/>
                  </a:cubicBezTo>
                  <a:lnTo>
                    <a:pt x="1759" y="1596"/>
                  </a:lnTo>
                  <a:cubicBezTo>
                    <a:pt x="1769" y="1601"/>
                    <a:pt x="1779" y="1606"/>
                    <a:pt x="1784" y="1611"/>
                  </a:cubicBezTo>
                  <a:lnTo>
                    <a:pt x="1784" y="1611"/>
                  </a:lnTo>
                  <a:cubicBezTo>
                    <a:pt x="1779" y="1606"/>
                    <a:pt x="1769" y="1601"/>
                    <a:pt x="1759" y="1596"/>
                  </a:cubicBezTo>
                  <a:lnTo>
                    <a:pt x="1759" y="1596"/>
                  </a:lnTo>
                  <a:cubicBezTo>
                    <a:pt x="1713" y="1555"/>
                    <a:pt x="1657" y="1525"/>
                    <a:pt x="1602" y="1495"/>
                  </a:cubicBezTo>
                  <a:lnTo>
                    <a:pt x="1602" y="1495"/>
                  </a:lnTo>
                  <a:cubicBezTo>
                    <a:pt x="1581" y="1490"/>
                    <a:pt x="1566" y="1479"/>
                    <a:pt x="1546" y="1469"/>
                  </a:cubicBezTo>
                  <a:lnTo>
                    <a:pt x="1546" y="1469"/>
                  </a:lnTo>
                  <a:cubicBezTo>
                    <a:pt x="1465" y="1424"/>
                    <a:pt x="1394" y="1383"/>
                    <a:pt x="1369" y="1368"/>
                  </a:cubicBezTo>
                  <a:lnTo>
                    <a:pt x="1369" y="1368"/>
                  </a:lnTo>
                  <a:cubicBezTo>
                    <a:pt x="1369" y="1368"/>
                    <a:pt x="1363" y="1363"/>
                    <a:pt x="1363" y="1363"/>
                  </a:cubicBezTo>
                  <a:lnTo>
                    <a:pt x="1363" y="1363"/>
                  </a:lnTo>
                  <a:lnTo>
                    <a:pt x="1363" y="1363"/>
                  </a:lnTo>
                  <a:cubicBezTo>
                    <a:pt x="1328" y="1327"/>
                    <a:pt x="740" y="684"/>
                    <a:pt x="710" y="634"/>
                  </a:cubicBezTo>
                  <a:lnTo>
                    <a:pt x="710" y="634"/>
                  </a:lnTo>
                  <a:cubicBezTo>
                    <a:pt x="659" y="390"/>
                    <a:pt x="700" y="41"/>
                    <a:pt x="700" y="41"/>
                  </a:cubicBezTo>
                  <a:lnTo>
                    <a:pt x="700" y="41"/>
                  </a:lnTo>
                  <a:lnTo>
                    <a:pt x="214" y="0"/>
                  </a:lnTo>
                  <a:cubicBezTo>
                    <a:pt x="214" y="0"/>
                    <a:pt x="284" y="436"/>
                    <a:pt x="214" y="760"/>
                  </a:cubicBezTo>
                </a:path>
              </a:pathLst>
            </a:custGeom>
            <a:solidFill>
              <a:srgbClr val="FFB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2354617" y="2547505"/>
              <a:ext cx="215935" cy="133935"/>
            </a:xfrm>
            <a:custGeom>
              <a:avLst/>
              <a:gdLst/>
              <a:ahLst/>
              <a:cxnLst/>
              <a:rect l="l" t="t" r="r" b="b"/>
              <a:pathLst>
                <a:path w="1896" h="1176" extrusionOk="0">
                  <a:moveTo>
                    <a:pt x="153" y="46"/>
                  </a:moveTo>
                  <a:cubicBezTo>
                    <a:pt x="128" y="82"/>
                    <a:pt x="97" y="112"/>
                    <a:pt x="77" y="148"/>
                  </a:cubicBezTo>
                  <a:lnTo>
                    <a:pt x="77" y="148"/>
                  </a:lnTo>
                  <a:cubicBezTo>
                    <a:pt x="77" y="158"/>
                    <a:pt x="72" y="163"/>
                    <a:pt x="67" y="168"/>
                  </a:cubicBezTo>
                  <a:lnTo>
                    <a:pt x="67" y="168"/>
                  </a:lnTo>
                  <a:cubicBezTo>
                    <a:pt x="62" y="183"/>
                    <a:pt x="57" y="193"/>
                    <a:pt x="52" y="208"/>
                  </a:cubicBezTo>
                  <a:lnTo>
                    <a:pt x="52" y="208"/>
                  </a:lnTo>
                  <a:cubicBezTo>
                    <a:pt x="46" y="218"/>
                    <a:pt x="46" y="229"/>
                    <a:pt x="41" y="244"/>
                  </a:cubicBezTo>
                  <a:lnTo>
                    <a:pt x="41" y="244"/>
                  </a:lnTo>
                  <a:cubicBezTo>
                    <a:pt x="36" y="254"/>
                    <a:pt x="31" y="269"/>
                    <a:pt x="26" y="284"/>
                  </a:cubicBezTo>
                  <a:lnTo>
                    <a:pt x="26" y="284"/>
                  </a:lnTo>
                  <a:cubicBezTo>
                    <a:pt x="26" y="294"/>
                    <a:pt x="26" y="299"/>
                    <a:pt x="21" y="310"/>
                  </a:cubicBezTo>
                  <a:lnTo>
                    <a:pt x="21" y="310"/>
                  </a:lnTo>
                  <a:cubicBezTo>
                    <a:pt x="11" y="350"/>
                    <a:pt x="6" y="386"/>
                    <a:pt x="6" y="406"/>
                  </a:cubicBezTo>
                  <a:lnTo>
                    <a:pt x="6" y="406"/>
                  </a:lnTo>
                  <a:cubicBezTo>
                    <a:pt x="1" y="421"/>
                    <a:pt x="1" y="441"/>
                    <a:pt x="1" y="462"/>
                  </a:cubicBezTo>
                  <a:lnTo>
                    <a:pt x="1" y="462"/>
                  </a:lnTo>
                  <a:cubicBezTo>
                    <a:pt x="1" y="467"/>
                    <a:pt x="1" y="472"/>
                    <a:pt x="1" y="477"/>
                  </a:cubicBezTo>
                  <a:lnTo>
                    <a:pt x="1" y="477"/>
                  </a:lnTo>
                  <a:cubicBezTo>
                    <a:pt x="1" y="487"/>
                    <a:pt x="1" y="502"/>
                    <a:pt x="6" y="517"/>
                  </a:cubicBezTo>
                  <a:lnTo>
                    <a:pt x="6" y="517"/>
                  </a:lnTo>
                  <a:cubicBezTo>
                    <a:pt x="11" y="527"/>
                    <a:pt x="16" y="543"/>
                    <a:pt x="26" y="553"/>
                  </a:cubicBezTo>
                  <a:lnTo>
                    <a:pt x="26" y="553"/>
                  </a:lnTo>
                  <a:cubicBezTo>
                    <a:pt x="31" y="558"/>
                    <a:pt x="36" y="563"/>
                    <a:pt x="41" y="568"/>
                  </a:cubicBezTo>
                  <a:lnTo>
                    <a:pt x="41" y="568"/>
                  </a:lnTo>
                  <a:cubicBezTo>
                    <a:pt x="62" y="593"/>
                    <a:pt x="97" y="614"/>
                    <a:pt x="128" y="634"/>
                  </a:cubicBezTo>
                  <a:lnTo>
                    <a:pt x="128" y="634"/>
                  </a:lnTo>
                  <a:cubicBezTo>
                    <a:pt x="178" y="659"/>
                    <a:pt x="229" y="679"/>
                    <a:pt x="279" y="700"/>
                  </a:cubicBezTo>
                  <a:lnTo>
                    <a:pt x="279" y="700"/>
                  </a:lnTo>
                  <a:cubicBezTo>
                    <a:pt x="305" y="710"/>
                    <a:pt x="335" y="720"/>
                    <a:pt x="361" y="735"/>
                  </a:cubicBezTo>
                  <a:lnTo>
                    <a:pt x="361" y="735"/>
                  </a:lnTo>
                  <a:cubicBezTo>
                    <a:pt x="386" y="745"/>
                    <a:pt x="411" y="755"/>
                    <a:pt x="437" y="766"/>
                  </a:cubicBezTo>
                  <a:lnTo>
                    <a:pt x="437" y="766"/>
                  </a:lnTo>
                  <a:cubicBezTo>
                    <a:pt x="523" y="806"/>
                    <a:pt x="604" y="852"/>
                    <a:pt x="685" y="897"/>
                  </a:cubicBezTo>
                  <a:lnTo>
                    <a:pt x="685" y="897"/>
                  </a:lnTo>
                  <a:cubicBezTo>
                    <a:pt x="746" y="928"/>
                    <a:pt x="806" y="958"/>
                    <a:pt x="867" y="988"/>
                  </a:cubicBezTo>
                  <a:lnTo>
                    <a:pt x="867" y="988"/>
                  </a:lnTo>
                  <a:cubicBezTo>
                    <a:pt x="913" y="1009"/>
                    <a:pt x="963" y="1034"/>
                    <a:pt x="1014" y="1049"/>
                  </a:cubicBezTo>
                  <a:lnTo>
                    <a:pt x="1014" y="1049"/>
                  </a:lnTo>
                  <a:cubicBezTo>
                    <a:pt x="1029" y="1054"/>
                    <a:pt x="1039" y="1059"/>
                    <a:pt x="1055" y="1064"/>
                  </a:cubicBezTo>
                  <a:lnTo>
                    <a:pt x="1055" y="1064"/>
                  </a:lnTo>
                  <a:cubicBezTo>
                    <a:pt x="1070" y="1069"/>
                    <a:pt x="1085" y="1075"/>
                    <a:pt x="1100" y="1080"/>
                  </a:cubicBezTo>
                  <a:lnTo>
                    <a:pt x="1100" y="1080"/>
                  </a:lnTo>
                  <a:cubicBezTo>
                    <a:pt x="1125" y="1085"/>
                    <a:pt x="1151" y="1090"/>
                    <a:pt x="1181" y="1100"/>
                  </a:cubicBezTo>
                  <a:lnTo>
                    <a:pt x="1181" y="1100"/>
                  </a:lnTo>
                  <a:cubicBezTo>
                    <a:pt x="1196" y="1100"/>
                    <a:pt x="1212" y="1105"/>
                    <a:pt x="1227" y="1105"/>
                  </a:cubicBezTo>
                  <a:lnTo>
                    <a:pt x="1227" y="1105"/>
                  </a:lnTo>
                  <a:cubicBezTo>
                    <a:pt x="1267" y="1115"/>
                    <a:pt x="1313" y="1120"/>
                    <a:pt x="1353" y="1125"/>
                  </a:cubicBezTo>
                  <a:lnTo>
                    <a:pt x="1353" y="1125"/>
                  </a:lnTo>
                  <a:cubicBezTo>
                    <a:pt x="1470" y="1140"/>
                    <a:pt x="1586" y="1150"/>
                    <a:pt x="1703" y="1171"/>
                  </a:cubicBezTo>
                  <a:lnTo>
                    <a:pt x="1703" y="1171"/>
                  </a:lnTo>
                  <a:cubicBezTo>
                    <a:pt x="1718" y="1171"/>
                    <a:pt x="1743" y="1176"/>
                    <a:pt x="1764" y="1171"/>
                  </a:cubicBezTo>
                  <a:lnTo>
                    <a:pt x="1764" y="1171"/>
                  </a:lnTo>
                  <a:cubicBezTo>
                    <a:pt x="1814" y="1171"/>
                    <a:pt x="1865" y="1156"/>
                    <a:pt x="1890" y="1105"/>
                  </a:cubicBezTo>
                  <a:lnTo>
                    <a:pt x="1890" y="1105"/>
                  </a:lnTo>
                  <a:cubicBezTo>
                    <a:pt x="1890" y="1095"/>
                    <a:pt x="1895" y="1090"/>
                    <a:pt x="1895" y="1080"/>
                  </a:cubicBezTo>
                  <a:lnTo>
                    <a:pt x="1895" y="1080"/>
                  </a:lnTo>
                  <a:lnTo>
                    <a:pt x="1895" y="1075"/>
                  </a:lnTo>
                  <a:lnTo>
                    <a:pt x="1895" y="1075"/>
                  </a:lnTo>
                  <a:cubicBezTo>
                    <a:pt x="1895" y="1069"/>
                    <a:pt x="1895" y="1059"/>
                    <a:pt x="1895" y="1049"/>
                  </a:cubicBezTo>
                  <a:lnTo>
                    <a:pt x="1895" y="1049"/>
                  </a:lnTo>
                  <a:cubicBezTo>
                    <a:pt x="1895" y="1034"/>
                    <a:pt x="1895" y="1024"/>
                    <a:pt x="1890" y="1014"/>
                  </a:cubicBezTo>
                  <a:lnTo>
                    <a:pt x="1890" y="1014"/>
                  </a:lnTo>
                  <a:cubicBezTo>
                    <a:pt x="1890" y="1004"/>
                    <a:pt x="1885" y="993"/>
                    <a:pt x="1880" y="978"/>
                  </a:cubicBezTo>
                  <a:lnTo>
                    <a:pt x="1880" y="978"/>
                  </a:lnTo>
                  <a:cubicBezTo>
                    <a:pt x="1880" y="973"/>
                    <a:pt x="1875" y="968"/>
                    <a:pt x="1875" y="963"/>
                  </a:cubicBezTo>
                  <a:lnTo>
                    <a:pt x="1875" y="963"/>
                  </a:lnTo>
                  <a:cubicBezTo>
                    <a:pt x="1865" y="938"/>
                    <a:pt x="1855" y="917"/>
                    <a:pt x="1840" y="897"/>
                  </a:cubicBezTo>
                  <a:lnTo>
                    <a:pt x="1840" y="897"/>
                  </a:lnTo>
                  <a:cubicBezTo>
                    <a:pt x="1835" y="892"/>
                    <a:pt x="1835" y="882"/>
                    <a:pt x="1830" y="877"/>
                  </a:cubicBezTo>
                  <a:lnTo>
                    <a:pt x="1830" y="877"/>
                  </a:lnTo>
                  <a:cubicBezTo>
                    <a:pt x="1830" y="877"/>
                    <a:pt x="1830" y="877"/>
                    <a:pt x="1830" y="877"/>
                  </a:cubicBezTo>
                  <a:lnTo>
                    <a:pt x="1830" y="877"/>
                  </a:lnTo>
                  <a:cubicBezTo>
                    <a:pt x="1825" y="872"/>
                    <a:pt x="1825" y="872"/>
                    <a:pt x="1819" y="867"/>
                  </a:cubicBezTo>
                  <a:lnTo>
                    <a:pt x="1819" y="867"/>
                  </a:lnTo>
                  <a:cubicBezTo>
                    <a:pt x="1819" y="867"/>
                    <a:pt x="1819" y="862"/>
                    <a:pt x="1814" y="862"/>
                  </a:cubicBezTo>
                  <a:lnTo>
                    <a:pt x="1814" y="862"/>
                  </a:lnTo>
                  <a:cubicBezTo>
                    <a:pt x="1809" y="852"/>
                    <a:pt x="1804" y="847"/>
                    <a:pt x="1799" y="841"/>
                  </a:cubicBezTo>
                  <a:lnTo>
                    <a:pt x="1799" y="841"/>
                  </a:lnTo>
                  <a:cubicBezTo>
                    <a:pt x="1794" y="836"/>
                    <a:pt x="1794" y="831"/>
                    <a:pt x="1789" y="831"/>
                  </a:cubicBezTo>
                  <a:lnTo>
                    <a:pt x="1789" y="831"/>
                  </a:lnTo>
                  <a:cubicBezTo>
                    <a:pt x="1784" y="826"/>
                    <a:pt x="1784" y="826"/>
                    <a:pt x="1779" y="821"/>
                  </a:cubicBezTo>
                  <a:lnTo>
                    <a:pt x="1779" y="821"/>
                  </a:lnTo>
                  <a:cubicBezTo>
                    <a:pt x="1769" y="811"/>
                    <a:pt x="1764" y="806"/>
                    <a:pt x="1754" y="801"/>
                  </a:cubicBezTo>
                  <a:lnTo>
                    <a:pt x="1754" y="801"/>
                  </a:lnTo>
                  <a:cubicBezTo>
                    <a:pt x="1764" y="806"/>
                    <a:pt x="1774" y="811"/>
                    <a:pt x="1779" y="816"/>
                  </a:cubicBezTo>
                  <a:lnTo>
                    <a:pt x="1779" y="816"/>
                  </a:lnTo>
                  <a:cubicBezTo>
                    <a:pt x="1774" y="811"/>
                    <a:pt x="1764" y="806"/>
                    <a:pt x="1754" y="801"/>
                  </a:cubicBezTo>
                  <a:lnTo>
                    <a:pt x="1754" y="801"/>
                  </a:lnTo>
                  <a:cubicBezTo>
                    <a:pt x="1728" y="781"/>
                    <a:pt x="1703" y="760"/>
                    <a:pt x="1678" y="745"/>
                  </a:cubicBezTo>
                  <a:lnTo>
                    <a:pt x="1678" y="745"/>
                  </a:lnTo>
                  <a:cubicBezTo>
                    <a:pt x="1662" y="740"/>
                    <a:pt x="1652" y="730"/>
                    <a:pt x="1642" y="725"/>
                  </a:cubicBezTo>
                  <a:lnTo>
                    <a:pt x="1642" y="725"/>
                  </a:lnTo>
                  <a:cubicBezTo>
                    <a:pt x="1637" y="725"/>
                    <a:pt x="1637" y="720"/>
                    <a:pt x="1632" y="720"/>
                  </a:cubicBezTo>
                  <a:lnTo>
                    <a:pt x="1632" y="720"/>
                  </a:lnTo>
                  <a:cubicBezTo>
                    <a:pt x="1622" y="715"/>
                    <a:pt x="1607" y="710"/>
                    <a:pt x="1597" y="700"/>
                  </a:cubicBezTo>
                  <a:lnTo>
                    <a:pt x="1597" y="700"/>
                  </a:lnTo>
                  <a:cubicBezTo>
                    <a:pt x="1576" y="695"/>
                    <a:pt x="1561" y="684"/>
                    <a:pt x="1541" y="674"/>
                  </a:cubicBezTo>
                  <a:lnTo>
                    <a:pt x="1541" y="674"/>
                  </a:lnTo>
                  <a:cubicBezTo>
                    <a:pt x="1460" y="629"/>
                    <a:pt x="1389" y="588"/>
                    <a:pt x="1364" y="573"/>
                  </a:cubicBezTo>
                  <a:lnTo>
                    <a:pt x="1364" y="573"/>
                  </a:lnTo>
                  <a:lnTo>
                    <a:pt x="1358" y="568"/>
                  </a:lnTo>
                  <a:cubicBezTo>
                    <a:pt x="1358" y="568"/>
                    <a:pt x="1358" y="568"/>
                    <a:pt x="1358" y="568"/>
                  </a:cubicBezTo>
                  <a:lnTo>
                    <a:pt x="1358" y="568"/>
                  </a:lnTo>
                  <a:cubicBezTo>
                    <a:pt x="1328" y="538"/>
                    <a:pt x="1065" y="244"/>
                    <a:pt x="882" y="31"/>
                  </a:cubicBezTo>
                  <a:lnTo>
                    <a:pt x="882" y="31"/>
                  </a:lnTo>
                  <a:cubicBezTo>
                    <a:pt x="715" y="208"/>
                    <a:pt x="361" y="173"/>
                    <a:pt x="183" y="1"/>
                  </a:cubicBezTo>
                  <a:lnTo>
                    <a:pt x="183" y="1"/>
                  </a:lnTo>
                  <a:cubicBezTo>
                    <a:pt x="183" y="6"/>
                    <a:pt x="153" y="41"/>
                    <a:pt x="153" y="46"/>
                  </a:cubicBezTo>
                  <a:moveTo>
                    <a:pt x="1495" y="654"/>
                  </a:moveTo>
                  <a:cubicBezTo>
                    <a:pt x="1495" y="654"/>
                    <a:pt x="1495" y="649"/>
                    <a:pt x="1490" y="649"/>
                  </a:cubicBezTo>
                  <a:lnTo>
                    <a:pt x="1490" y="649"/>
                  </a:lnTo>
                  <a:cubicBezTo>
                    <a:pt x="1450" y="629"/>
                    <a:pt x="1404" y="603"/>
                    <a:pt x="1364" y="573"/>
                  </a:cubicBezTo>
                  <a:lnTo>
                    <a:pt x="1364" y="573"/>
                  </a:lnTo>
                  <a:cubicBezTo>
                    <a:pt x="1424" y="608"/>
                    <a:pt x="1480" y="639"/>
                    <a:pt x="1541" y="674"/>
                  </a:cubicBezTo>
                  <a:lnTo>
                    <a:pt x="1541" y="674"/>
                  </a:lnTo>
                  <a:cubicBezTo>
                    <a:pt x="1526" y="664"/>
                    <a:pt x="1510" y="659"/>
                    <a:pt x="1495" y="654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2339698" y="2089558"/>
              <a:ext cx="144299" cy="418318"/>
            </a:xfrm>
            <a:custGeom>
              <a:avLst/>
              <a:gdLst/>
              <a:ahLst/>
              <a:cxnLst/>
              <a:rect l="l" t="t" r="r" b="b"/>
              <a:pathLst>
                <a:path w="1267" h="3673" extrusionOk="0">
                  <a:moveTo>
                    <a:pt x="899" y="0"/>
                  </a:moveTo>
                  <a:cubicBezTo>
                    <a:pt x="610" y="0"/>
                    <a:pt x="451" y="344"/>
                    <a:pt x="451" y="344"/>
                  </a:cubicBezTo>
                  <a:cubicBezTo>
                    <a:pt x="0" y="1545"/>
                    <a:pt x="299" y="3672"/>
                    <a:pt x="299" y="3672"/>
                  </a:cubicBezTo>
                  <a:lnTo>
                    <a:pt x="856" y="3657"/>
                  </a:lnTo>
                  <a:cubicBezTo>
                    <a:pt x="856" y="3657"/>
                    <a:pt x="1206" y="785"/>
                    <a:pt x="1236" y="430"/>
                  </a:cubicBezTo>
                  <a:cubicBezTo>
                    <a:pt x="1267" y="76"/>
                    <a:pt x="1140" y="76"/>
                    <a:pt x="1140" y="76"/>
                  </a:cubicBezTo>
                  <a:cubicBezTo>
                    <a:pt x="1052" y="22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1750091" y="2456964"/>
              <a:ext cx="218783" cy="225047"/>
            </a:xfrm>
            <a:custGeom>
              <a:avLst/>
              <a:gdLst/>
              <a:ahLst/>
              <a:cxnLst/>
              <a:rect l="l" t="t" r="r" b="b"/>
              <a:pathLst>
                <a:path w="1921" h="1976" extrusionOk="0">
                  <a:moveTo>
                    <a:pt x="1221" y="41"/>
                  </a:moveTo>
                  <a:cubicBezTo>
                    <a:pt x="1221" y="41"/>
                    <a:pt x="1261" y="390"/>
                    <a:pt x="1211" y="634"/>
                  </a:cubicBezTo>
                  <a:lnTo>
                    <a:pt x="1211" y="634"/>
                  </a:lnTo>
                  <a:cubicBezTo>
                    <a:pt x="1180" y="689"/>
                    <a:pt x="593" y="1327"/>
                    <a:pt x="562" y="1363"/>
                  </a:cubicBezTo>
                  <a:lnTo>
                    <a:pt x="562" y="1363"/>
                  </a:lnTo>
                  <a:cubicBezTo>
                    <a:pt x="562" y="1363"/>
                    <a:pt x="562" y="1363"/>
                    <a:pt x="562" y="1363"/>
                  </a:cubicBezTo>
                  <a:lnTo>
                    <a:pt x="562" y="1363"/>
                  </a:lnTo>
                  <a:cubicBezTo>
                    <a:pt x="557" y="1363"/>
                    <a:pt x="552" y="1368"/>
                    <a:pt x="552" y="1368"/>
                  </a:cubicBezTo>
                  <a:lnTo>
                    <a:pt x="552" y="1368"/>
                  </a:lnTo>
                  <a:cubicBezTo>
                    <a:pt x="532" y="1383"/>
                    <a:pt x="456" y="1424"/>
                    <a:pt x="375" y="1469"/>
                  </a:cubicBezTo>
                  <a:lnTo>
                    <a:pt x="375" y="1469"/>
                  </a:lnTo>
                  <a:cubicBezTo>
                    <a:pt x="360" y="1479"/>
                    <a:pt x="340" y="1490"/>
                    <a:pt x="324" y="1495"/>
                  </a:cubicBezTo>
                  <a:lnTo>
                    <a:pt x="324" y="1495"/>
                  </a:lnTo>
                  <a:cubicBezTo>
                    <a:pt x="269" y="1525"/>
                    <a:pt x="213" y="1555"/>
                    <a:pt x="162" y="1596"/>
                  </a:cubicBezTo>
                  <a:lnTo>
                    <a:pt x="162" y="1596"/>
                  </a:lnTo>
                  <a:cubicBezTo>
                    <a:pt x="152" y="1601"/>
                    <a:pt x="147" y="1606"/>
                    <a:pt x="137" y="1611"/>
                  </a:cubicBezTo>
                  <a:lnTo>
                    <a:pt x="137" y="1611"/>
                  </a:lnTo>
                  <a:cubicBezTo>
                    <a:pt x="147" y="1606"/>
                    <a:pt x="152" y="1601"/>
                    <a:pt x="162" y="1596"/>
                  </a:cubicBezTo>
                  <a:lnTo>
                    <a:pt x="162" y="1596"/>
                  </a:lnTo>
                  <a:cubicBezTo>
                    <a:pt x="142" y="1611"/>
                    <a:pt x="122" y="1631"/>
                    <a:pt x="101" y="1657"/>
                  </a:cubicBezTo>
                  <a:lnTo>
                    <a:pt x="101" y="1657"/>
                  </a:lnTo>
                  <a:cubicBezTo>
                    <a:pt x="101" y="1657"/>
                    <a:pt x="96" y="1662"/>
                    <a:pt x="96" y="1662"/>
                  </a:cubicBezTo>
                  <a:lnTo>
                    <a:pt x="96" y="1662"/>
                  </a:lnTo>
                  <a:cubicBezTo>
                    <a:pt x="56" y="1718"/>
                    <a:pt x="0" y="1829"/>
                    <a:pt x="31" y="1900"/>
                  </a:cubicBezTo>
                  <a:lnTo>
                    <a:pt x="31" y="1900"/>
                  </a:lnTo>
                  <a:cubicBezTo>
                    <a:pt x="61" y="1971"/>
                    <a:pt x="157" y="1976"/>
                    <a:pt x="218" y="1966"/>
                  </a:cubicBezTo>
                  <a:lnTo>
                    <a:pt x="218" y="1966"/>
                  </a:lnTo>
                  <a:cubicBezTo>
                    <a:pt x="446" y="1930"/>
                    <a:pt x="684" y="1925"/>
                    <a:pt x="902" y="1844"/>
                  </a:cubicBezTo>
                  <a:lnTo>
                    <a:pt x="902" y="1844"/>
                  </a:lnTo>
                  <a:cubicBezTo>
                    <a:pt x="1104" y="1773"/>
                    <a:pt x="1292" y="1652"/>
                    <a:pt x="1479" y="1561"/>
                  </a:cubicBezTo>
                  <a:lnTo>
                    <a:pt x="1479" y="1561"/>
                  </a:lnTo>
                  <a:cubicBezTo>
                    <a:pt x="1581" y="1515"/>
                    <a:pt x="1692" y="1479"/>
                    <a:pt x="1793" y="1429"/>
                  </a:cubicBezTo>
                  <a:lnTo>
                    <a:pt x="1793" y="1429"/>
                  </a:lnTo>
                  <a:cubicBezTo>
                    <a:pt x="1839" y="1398"/>
                    <a:pt x="1890" y="1368"/>
                    <a:pt x="1910" y="1312"/>
                  </a:cubicBezTo>
                  <a:lnTo>
                    <a:pt x="1910" y="1312"/>
                  </a:lnTo>
                  <a:cubicBezTo>
                    <a:pt x="1920" y="1277"/>
                    <a:pt x="1920" y="1236"/>
                    <a:pt x="1915" y="1201"/>
                  </a:cubicBezTo>
                  <a:lnTo>
                    <a:pt x="1915" y="1201"/>
                  </a:lnTo>
                  <a:cubicBezTo>
                    <a:pt x="1905" y="1135"/>
                    <a:pt x="1864" y="922"/>
                    <a:pt x="1793" y="897"/>
                  </a:cubicBezTo>
                  <a:lnTo>
                    <a:pt x="1793" y="897"/>
                  </a:lnTo>
                  <a:cubicBezTo>
                    <a:pt x="1793" y="892"/>
                    <a:pt x="1788" y="892"/>
                    <a:pt x="1788" y="892"/>
                  </a:cubicBezTo>
                  <a:lnTo>
                    <a:pt x="1788" y="892"/>
                  </a:lnTo>
                  <a:cubicBezTo>
                    <a:pt x="1788" y="892"/>
                    <a:pt x="1793" y="892"/>
                    <a:pt x="1793" y="892"/>
                  </a:cubicBezTo>
                  <a:lnTo>
                    <a:pt x="1793" y="892"/>
                  </a:lnTo>
                  <a:cubicBezTo>
                    <a:pt x="1793" y="887"/>
                    <a:pt x="1788" y="882"/>
                    <a:pt x="1788" y="877"/>
                  </a:cubicBezTo>
                  <a:lnTo>
                    <a:pt x="1788" y="877"/>
                  </a:lnTo>
                  <a:cubicBezTo>
                    <a:pt x="1768" y="836"/>
                    <a:pt x="1733" y="796"/>
                    <a:pt x="1707" y="760"/>
                  </a:cubicBezTo>
                  <a:lnTo>
                    <a:pt x="1707" y="760"/>
                  </a:lnTo>
                  <a:cubicBezTo>
                    <a:pt x="1641" y="436"/>
                    <a:pt x="1707" y="0"/>
                    <a:pt x="1707" y="0"/>
                  </a:cubicBezTo>
                  <a:lnTo>
                    <a:pt x="1707" y="0"/>
                  </a:lnTo>
                  <a:lnTo>
                    <a:pt x="1221" y="41"/>
                  </a:lnTo>
                  <a:close/>
                </a:path>
              </a:pathLst>
            </a:custGeom>
            <a:solidFill>
              <a:srgbClr val="FFB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1966937" y="2585544"/>
              <a:ext cx="683" cy="5353"/>
            </a:xfrm>
            <a:custGeom>
              <a:avLst/>
              <a:gdLst/>
              <a:ahLst/>
              <a:cxnLst/>
              <a:rect l="l" t="t" r="r" b="b"/>
              <a:pathLst>
                <a:path w="6" h="47" extrusionOk="0">
                  <a:moveTo>
                    <a:pt x="6" y="47"/>
                  </a:moveTo>
                  <a:cubicBezTo>
                    <a:pt x="6" y="31"/>
                    <a:pt x="1" y="16"/>
                    <a:pt x="1" y="1"/>
                  </a:cubicBezTo>
                  <a:cubicBezTo>
                    <a:pt x="1" y="16"/>
                    <a:pt x="6" y="31"/>
                    <a:pt x="6" y="47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1849289" y="2624836"/>
              <a:ext cx="683" cy="114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0" y="0"/>
                  </a:moveTo>
                  <a:cubicBezTo>
                    <a:pt x="0" y="0"/>
                    <a:pt x="5" y="0"/>
                    <a:pt x="5" y="0"/>
                  </a:cubicBezTo>
                  <a:cubicBezTo>
                    <a:pt x="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1852137" y="2623128"/>
              <a:ext cx="2506" cy="1253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0"/>
                  </a:moveTo>
                  <a:cubicBezTo>
                    <a:pt x="6" y="5"/>
                    <a:pt x="16" y="0"/>
                    <a:pt x="21" y="0"/>
                  </a:cubicBezTo>
                  <a:cubicBezTo>
                    <a:pt x="16" y="0"/>
                    <a:pt x="6" y="5"/>
                    <a:pt x="1" y="1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1820475" y="2618458"/>
              <a:ext cx="1822" cy="1253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5" y="11"/>
                  </a:moveTo>
                  <a:cubicBezTo>
                    <a:pt x="10" y="6"/>
                    <a:pt x="5" y="1"/>
                    <a:pt x="0" y="1"/>
                  </a:cubicBezTo>
                  <a:cubicBezTo>
                    <a:pt x="5" y="1"/>
                    <a:pt x="10" y="6"/>
                    <a:pt x="15" y="11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1818653" y="2616750"/>
              <a:ext cx="797" cy="683"/>
            </a:xfrm>
            <a:custGeom>
              <a:avLst/>
              <a:gdLst/>
              <a:ahLst/>
              <a:cxnLst/>
              <a:rect l="l" t="t" r="r" b="b"/>
              <a:pathLst>
                <a:path w="7" h="6" extrusionOk="0">
                  <a:moveTo>
                    <a:pt x="1" y="0"/>
                  </a:moveTo>
                  <a:cubicBezTo>
                    <a:pt x="1" y="0"/>
                    <a:pt x="1" y="6"/>
                    <a:pt x="6" y="6"/>
                  </a:cubicBezTo>
                  <a:cubicBezTo>
                    <a:pt x="1" y="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1752369" y="2547505"/>
              <a:ext cx="216505" cy="133935"/>
            </a:xfrm>
            <a:custGeom>
              <a:avLst/>
              <a:gdLst/>
              <a:ahLst/>
              <a:cxnLst/>
              <a:rect l="l" t="t" r="r" b="b"/>
              <a:pathLst>
                <a:path w="1901" h="1176" extrusionOk="0">
                  <a:moveTo>
                    <a:pt x="1019" y="31"/>
                  </a:moveTo>
                  <a:cubicBezTo>
                    <a:pt x="836" y="244"/>
                    <a:pt x="568" y="538"/>
                    <a:pt x="542" y="568"/>
                  </a:cubicBezTo>
                  <a:lnTo>
                    <a:pt x="542" y="568"/>
                  </a:lnTo>
                  <a:cubicBezTo>
                    <a:pt x="537" y="568"/>
                    <a:pt x="537" y="568"/>
                    <a:pt x="537" y="573"/>
                  </a:cubicBezTo>
                  <a:lnTo>
                    <a:pt x="537" y="573"/>
                  </a:lnTo>
                  <a:lnTo>
                    <a:pt x="532" y="573"/>
                  </a:lnTo>
                  <a:cubicBezTo>
                    <a:pt x="512" y="588"/>
                    <a:pt x="436" y="629"/>
                    <a:pt x="355" y="674"/>
                  </a:cubicBezTo>
                  <a:lnTo>
                    <a:pt x="355" y="674"/>
                  </a:lnTo>
                  <a:cubicBezTo>
                    <a:pt x="340" y="684"/>
                    <a:pt x="320" y="695"/>
                    <a:pt x="304" y="700"/>
                  </a:cubicBezTo>
                  <a:lnTo>
                    <a:pt x="304" y="700"/>
                  </a:lnTo>
                  <a:cubicBezTo>
                    <a:pt x="289" y="710"/>
                    <a:pt x="279" y="715"/>
                    <a:pt x="264" y="720"/>
                  </a:cubicBezTo>
                  <a:lnTo>
                    <a:pt x="264" y="720"/>
                  </a:lnTo>
                  <a:cubicBezTo>
                    <a:pt x="264" y="720"/>
                    <a:pt x="259" y="725"/>
                    <a:pt x="259" y="725"/>
                  </a:cubicBezTo>
                  <a:lnTo>
                    <a:pt x="259" y="725"/>
                  </a:lnTo>
                  <a:cubicBezTo>
                    <a:pt x="244" y="730"/>
                    <a:pt x="233" y="740"/>
                    <a:pt x="218" y="745"/>
                  </a:cubicBezTo>
                  <a:lnTo>
                    <a:pt x="218" y="745"/>
                  </a:lnTo>
                  <a:cubicBezTo>
                    <a:pt x="193" y="760"/>
                    <a:pt x="168" y="781"/>
                    <a:pt x="142" y="801"/>
                  </a:cubicBezTo>
                  <a:lnTo>
                    <a:pt x="142" y="801"/>
                  </a:lnTo>
                  <a:cubicBezTo>
                    <a:pt x="132" y="806"/>
                    <a:pt x="127" y="811"/>
                    <a:pt x="117" y="816"/>
                  </a:cubicBezTo>
                  <a:lnTo>
                    <a:pt x="117" y="816"/>
                  </a:lnTo>
                  <a:cubicBezTo>
                    <a:pt x="127" y="811"/>
                    <a:pt x="132" y="806"/>
                    <a:pt x="142" y="801"/>
                  </a:cubicBezTo>
                  <a:lnTo>
                    <a:pt x="142" y="801"/>
                  </a:lnTo>
                  <a:cubicBezTo>
                    <a:pt x="132" y="806"/>
                    <a:pt x="127" y="816"/>
                    <a:pt x="117" y="821"/>
                  </a:cubicBezTo>
                  <a:lnTo>
                    <a:pt x="117" y="821"/>
                  </a:lnTo>
                  <a:cubicBezTo>
                    <a:pt x="117" y="826"/>
                    <a:pt x="112" y="826"/>
                    <a:pt x="107" y="831"/>
                  </a:cubicBezTo>
                  <a:lnTo>
                    <a:pt x="107" y="831"/>
                  </a:lnTo>
                  <a:cubicBezTo>
                    <a:pt x="107" y="831"/>
                    <a:pt x="102" y="836"/>
                    <a:pt x="102" y="841"/>
                  </a:cubicBezTo>
                  <a:lnTo>
                    <a:pt x="102" y="841"/>
                  </a:lnTo>
                  <a:cubicBezTo>
                    <a:pt x="92" y="847"/>
                    <a:pt x="87" y="852"/>
                    <a:pt x="81" y="862"/>
                  </a:cubicBezTo>
                  <a:lnTo>
                    <a:pt x="81" y="862"/>
                  </a:lnTo>
                  <a:cubicBezTo>
                    <a:pt x="81" y="862"/>
                    <a:pt x="76" y="867"/>
                    <a:pt x="76" y="867"/>
                  </a:cubicBezTo>
                  <a:lnTo>
                    <a:pt x="76" y="867"/>
                  </a:lnTo>
                  <a:cubicBezTo>
                    <a:pt x="71" y="872"/>
                    <a:pt x="71" y="872"/>
                    <a:pt x="66" y="877"/>
                  </a:cubicBezTo>
                  <a:lnTo>
                    <a:pt x="66" y="877"/>
                  </a:lnTo>
                  <a:cubicBezTo>
                    <a:pt x="66" y="877"/>
                    <a:pt x="66" y="877"/>
                    <a:pt x="66" y="877"/>
                  </a:cubicBezTo>
                  <a:lnTo>
                    <a:pt x="66" y="877"/>
                  </a:lnTo>
                  <a:cubicBezTo>
                    <a:pt x="66" y="882"/>
                    <a:pt x="61" y="892"/>
                    <a:pt x="56" y="897"/>
                  </a:cubicBezTo>
                  <a:lnTo>
                    <a:pt x="56" y="897"/>
                  </a:lnTo>
                  <a:cubicBezTo>
                    <a:pt x="46" y="917"/>
                    <a:pt x="31" y="938"/>
                    <a:pt x="21" y="963"/>
                  </a:cubicBezTo>
                  <a:lnTo>
                    <a:pt x="21" y="963"/>
                  </a:lnTo>
                  <a:cubicBezTo>
                    <a:pt x="21" y="968"/>
                    <a:pt x="21" y="973"/>
                    <a:pt x="16" y="978"/>
                  </a:cubicBezTo>
                  <a:lnTo>
                    <a:pt x="16" y="978"/>
                  </a:lnTo>
                  <a:cubicBezTo>
                    <a:pt x="11" y="993"/>
                    <a:pt x="11" y="1004"/>
                    <a:pt x="5" y="1014"/>
                  </a:cubicBezTo>
                  <a:lnTo>
                    <a:pt x="5" y="1014"/>
                  </a:lnTo>
                  <a:cubicBezTo>
                    <a:pt x="5" y="1024"/>
                    <a:pt x="0" y="1034"/>
                    <a:pt x="0" y="1049"/>
                  </a:cubicBezTo>
                  <a:lnTo>
                    <a:pt x="0" y="1049"/>
                  </a:lnTo>
                  <a:cubicBezTo>
                    <a:pt x="0" y="1059"/>
                    <a:pt x="0" y="1069"/>
                    <a:pt x="0" y="1075"/>
                  </a:cubicBezTo>
                  <a:lnTo>
                    <a:pt x="0" y="1075"/>
                  </a:lnTo>
                  <a:lnTo>
                    <a:pt x="0" y="1080"/>
                  </a:lnTo>
                  <a:lnTo>
                    <a:pt x="0" y="1080"/>
                  </a:lnTo>
                  <a:cubicBezTo>
                    <a:pt x="5" y="1090"/>
                    <a:pt x="5" y="1095"/>
                    <a:pt x="11" y="1105"/>
                  </a:cubicBezTo>
                  <a:lnTo>
                    <a:pt x="11" y="1105"/>
                  </a:lnTo>
                  <a:cubicBezTo>
                    <a:pt x="31" y="1156"/>
                    <a:pt x="81" y="1171"/>
                    <a:pt x="132" y="1171"/>
                  </a:cubicBezTo>
                  <a:lnTo>
                    <a:pt x="132" y="1171"/>
                  </a:lnTo>
                  <a:cubicBezTo>
                    <a:pt x="152" y="1176"/>
                    <a:pt x="178" y="1171"/>
                    <a:pt x="198" y="1171"/>
                  </a:cubicBezTo>
                  <a:lnTo>
                    <a:pt x="198" y="1171"/>
                  </a:lnTo>
                  <a:cubicBezTo>
                    <a:pt x="309" y="1150"/>
                    <a:pt x="426" y="1140"/>
                    <a:pt x="542" y="1125"/>
                  </a:cubicBezTo>
                  <a:lnTo>
                    <a:pt x="542" y="1125"/>
                  </a:lnTo>
                  <a:cubicBezTo>
                    <a:pt x="588" y="1120"/>
                    <a:pt x="629" y="1115"/>
                    <a:pt x="674" y="1105"/>
                  </a:cubicBezTo>
                  <a:lnTo>
                    <a:pt x="674" y="1105"/>
                  </a:lnTo>
                  <a:cubicBezTo>
                    <a:pt x="689" y="1105"/>
                    <a:pt x="705" y="1100"/>
                    <a:pt x="720" y="1100"/>
                  </a:cubicBezTo>
                  <a:lnTo>
                    <a:pt x="720" y="1100"/>
                  </a:lnTo>
                  <a:cubicBezTo>
                    <a:pt x="745" y="1090"/>
                    <a:pt x="770" y="1085"/>
                    <a:pt x="801" y="1080"/>
                  </a:cubicBezTo>
                  <a:lnTo>
                    <a:pt x="801" y="1080"/>
                  </a:lnTo>
                  <a:cubicBezTo>
                    <a:pt x="816" y="1075"/>
                    <a:pt x="826" y="1069"/>
                    <a:pt x="841" y="1064"/>
                  </a:cubicBezTo>
                  <a:lnTo>
                    <a:pt x="841" y="1064"/>
                  </a:lnTo>
                  <a:cubicBezTo>
                    <a:pt x="856" y="1059"/>
                    <a:pt x="872" y="1054"/>
                    <a:pt x="882" y="1049"/>
                  </a:cubicBezTo>
                  <a:lnTo>
                    <a:pt x="882" y="1049"/>
                  </a:lnTo>
                  <a:cubicBezTo>
                    <a:pt x="932" y="1034"/>
                    <a:pt x="983" y="1009"/>
                    <a:pt x="1029" y="988"/>
                  </a:cubicBezTo>
                  <a:lnTo>
                    <a:pt x="1029" y="988"/>
                  </a:lnTo>
                  <a:cubicBezTo>
                    <a:pt x="1090" y="958"/>
                    <a:pt x="1150" y="928"/>
                    <a:pt x="1211" y="897"/>
                  </a:cubicBezTo>
                  <a:lnTo>
                    <a:pt x="1211" y="897"/>
                  </a:lnTo>
                  <a:cubicBezTo>
                    <a:pt x="1292" y="852"/>
                    <a:pt x="1378" y="806"/>
                    <a:pt x="1459" y="766"/>
                  </a:cubicBezTo>
                  <a:lnTo>
                    <a:pt x="1459" y="766"/>
                  </a:lnTo>
                  <a:cubicBezTo>
                    <a:pt x="1485" y="755"/>
                    <a:pt x="1510" y="745"/>
                    <a:pt x="1535" y="735"/>
                  </a:cubicBezTo>
                  <a:lnTo>
                    <a:pt x="1535" y="735"/>
                  </a:lnTo>
                  <a:cubicBezTo>
                    <a:pt x="1566" y="725"/>
                    <a:pt x="1591" y="710"/>
                    <a:pt x="1616" y="700"/>
                  </a:cubicBezTo>
                  <a:lnTo>
                    <a:pt x="1616" y="700"/>
                  </a:lnTo>
                  <a:cubicBezTo>
                    <a:pt x="1667" y="679"/>
                    <a:pt x="1723" y="659"/>
                    <a:pt x="1773" y="634"/>
                  </a:cubicBezTo>
                  <a:lnTo>
                    <a:pt x="1773" y="634"/>
                  </a:lnTo>
                  <a:cubicBezTo>
                    <a:pt x="1804" y="614"/>
                    <a:pt x="1834" y="593"/>
                    <a:pt x="1859" y="568"/>
                  </a:cubicBezTo>
                  <a:lnTo>
                    <a:pt x="1859" y="568"/>
                  </a:lnTo>
                  <a:cubicBezTo>
                    <a:pt x="1865" y="563"/>
                    <a:pt x="1865" y="558"/>
                    <a:pt x="1870" y="553"/>
                  </a:cubicBezTo>
                  <a:lnTo>
                    <a:pt x="1870" y="553"/>
                  </a:lnTo>
                  <a:cubicBezTo>
                    <a:pt x="1880" y="543"/>
                    <a:pt x="1885" y="527"/>
                    <a:pt x="1890" y="517"/>
                  </a:cubicBezTo>
                  <a:lnTo>
                    <a:pt x="1890" y="517"/>
                  </a:lnTo>
                  <a:cubicBezTo>
                    <a:pt x="1895" y="502"/>
                    <a:pt x="1895" y="487"/>
                    <a:pt x="1900" y="477"/>
                  </a:cubicBezTo>
                  <a:lnTo>
                    <a:pt x="1900" y="477"/>
                  </a:lnTo>
                  <a:cubicBezTo>
                    <a:pt x="1900" y="472"/>
                    <a:pt x="1900" y="467"/>
                    <a:pt x="1900" y="462"/>
                  </a:cubicBezTo>
                  <a:lnTo>
                    <a:pt x="1900" y="462"/>
                  </a:lnTo>
                  <a:cubicBezTo>
                    <a:pt x="1900" y="441"/>
                    <a:pt x="1895" y="421"/>
                    <a:pt x="1895" y="406"/>
                  </a:cubicBezTo>
                  <a:lnTo>
                    <a:pt x="1895" y="406"/>
                  </a:lnTo>
                  <a:cubicBezTo>
                    <a:pt x="1890" y="386"/>
                    <a:pt x="1885" y="350"/>
                    <a:pt x="1875" y="310"/>
                  </a:cubicBezTo>
                  <a:lnTo>
                    <a:pt x="1875" y="310"/>
                  </a:lnTo>
                  <a:cubicBezTo>
                    <a:pt x="1875" y="305"/>
                    <a:pt x="1870" y="294"/>
                    <a:pt x="1870" y="284"/>
                  </a:cubicBezTo>
                  <a:lnTo>
                    <a:pt x="1870" y="284"/>
                  </a:lnTo>
                  <a:cubicBezTo>
                    <a:pt x="1865" y="269"/>
                    <a:pt x="1859" y="254"/>
                    <a:pt x="1854" y="244"/>
                  </a:cubicBezTo>
                  <a:lnTo>
                    <a:pt x="1854" y="244"/>
                  </a:lnTo>
                  <a:cubicBezTo>
                    <a:pt x="1854" y="229"/>
                    <a:pt x="1849" y="218"/>
                    <a:pt x="1844" y="208"/>
                  </a:cubicBezTo>
                  <a:lnTo>
                    <a:pt x="1844" y="208"/>
                  </a:lnTo>
                  <a:cubicBezTo>
                    <a:pt x="1839" y="193"/>
                    <a:pt x="1834" y="183"/>
                    <a:pt x="1829" y="168"/>
                  </a:cubicBezTo>
                  <a:lnTo>
                    <a:pt x="1829" y="168"/>
                  </a:lnTo>
                  <a:cubicBezTo>
                    <a:pt x="1824" y="163"/>
                    <a:pt x="1824" y="158"/>
                    <a:pt x="1819" y="148"/>
                  </a:cubicBezTo>
                  <a:lnTo>
                    <a:pt x="1819" y="148"/>
                  </a:lnTo>
                  <a:cubicBezTo>
                    <a:pt x="1799" y="112"/>
                    <a:pt x="1768" y="82"/>
                    <a:pt x="1748" y="46"/>
                  </a:cubicBezTo>
                  <a:lnTo>
                    <a:pt x="1748" y="46"/>
                  </a:lnTo>
                  <a:cubicBezTo>
                    <a:pt x="1743" y="41"/>
                    <a:pt x="1713" y="6"/>
                    <a:pt x="1713" y="1"/>
                  </a:cubicBezTo>
                  <a:lnTo>
                    <a:pt x="1713" y="1"/>
                  </a:lnTo>
                  <a:cubicBezTo>
                    <a:pt x="1535" y="173"/>
                    <a:pt x="1181" y="208"/>
                    <a:pt x="1019" y="31"/>
                  </a:cubicBezTo>
                  <a:moveTo>
                    <a:pt x="532" y="573"/>
                  </a:moveTo>
                  <a:cubicBezTo>
                    <a:pt x="492" y="603"/>
                    <a:pt x="451" y="629"/>
                    <a:pt x="406" y="649"/>
                  </a:cubicBezTo>
                  <a:lnTo>
                    <a:pt x="406" y="649"/>
                  </a:lnTo>
                  <a:lnTo>
                    <a:pt x="401" y="654"/>
                  </a:lnTo>
                  <a:cubicBezTo>
                    <a:pt x="385" y="659"/>
                    <a:pt x="375" y="669"/>
                    <a:pt x="360" y="674"/>
                  </a:cubicBezTo>
                  <a:lnTo>
                    <a:pt x="360" y="674"/>
                  </a:lnTo>
                  <a:cubicBezTo>
                    <a:pt x="416" y="639"/>
                    <a:pt x="472" y="608"/>
                    <a:pt x="532" y="573"/>
                  </a:cubicBezTo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1838925" y="2089558"/>
              <a:ext cx="144299" cy="418318"/>
            </a:xfrm>
            <a:custGeom>
              <a:avLst/>
              <a:gdLst/>
              <a:ahLst/>
              <a:cxnLst/>
              <a:rect l="l" t="t" r="r" b="b"/>
              <a:pathLst>
                <a:path w="1267" h="3673" extrusionOk="0">
                  <a:moveTo>
                    <a:pt x="370" y="0"/>
                  </a:moveTo>
                  <a:cubicBezTo>
                    <a:pt x="297" y="0"/>
                    <a:pt x="216" y="22"/>
                    <a:pt x="127" y="76"/>
                  </a:cubicBezTo>
                  <a:cubicBezTo>
                    <a:pt x="127" y="76"/>
                    <a:pt x="0" y="76"/>
                    <a:pt x="31" y="430"/>
                  </a:cubicBezTo>
                  <a:cubicBezTo>
                    <a:pt x="66" y="785"/>
                    <a:pt x="416" y="3657"/>
                    <a:pt x="416" y="3657"/>
                  </a:cubicBezTo>
                  <a:lnTo>
                    <a:pt x="968" y="3672"/>
                  </a:lnTo>
                  <a:cubicBezTo>
                    <a:pt x="968" y="3672"/>
                    <a:pt x="1267" y="1545"/>
                    <a:pt x="816" y="344"/>
                  </a:cubicBezTo>
                  <a:cubicBezTo>
                    <a:pt x="816" y="344"/>
                    <a:pt x="660" y="0"/>
                    <a:pt x="370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2068527" y="1824653"/>
              <a:ext cx="185868" cy="237802"/>
            </a:xfrm>
            <a:custGeom>
              <a:avLst/>
              <a:gdLst/>
              <a:ahLst/>
              <a:cxnLst/>
              <a:rect l="l" t="t" r="r" b="b"/>
              <a:pathLst>
                <a:path w="1632" h="2088" extrusionOk="0">
                  <a:moveTo>
                    <a:pt x="92" y="0"/>
                  </a:moveTo>
                  <a:cubicBezTo>
                    <a:pt x="41" y="0"/>
                    <a:pt x="0" y="41"/>
                    <a:pt x="0" y="87"/>
                  </a:cubicBezTo>
                  <a:lnTo>
                    <a:pt x="97" y="1996"/>
                  </a:lnTo>
                  <a:cubicBezTo>
                    <a:pt x="97" y="2047"/>
                    <a:pt x="137" y="2087"/>
                    <a:pt x="188" y="2087"/>
                  </a:cubicBezTo>
                  <a:lnTo>
                    <a:pt x="1429" y="2087"/>
                  </a:lnTo>
                  <a:cubicBezTo>
                    <a:pt x="1474" y="2087"/>
                    <a:pt x="1515" y="2047"/>
                    <a:pt x="1515" y="1996"/>
                  </a:cubicBezTo>
                  <a:lnTo>
                    <a:pt x="1631" y="87"/>
                  </a:lnTo>
                  <a:cubicBezTo>
                    <a:pt x="1631" y="41"/>
                    <a:pt x="1596" y="0"/>
                    <a:pt x="1545" y="0"/>
                  </a:cubicBezTo>
                  <a:close/>
                </a:path>
              </a:pathLst>
            </a:custGeom>
            <a:solidFill>
              <a:srgbClr val="0A11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2311339" y="1727164"/>
              <a:ext cx="172657" cy="272994"/>
            </a:xfrm>
            <a:custGeom>
              <a:avLst/>
              <a:gdLst/>
              <a:ahLst/>
              <a:cxnLst/>
              <a:rect l="l" t="t" r="r" b="b"/>
              <a:pathLst>
                <a:path w="1516" h="2397" extrusionOk="0">
                  <a:moveTo>
                    <a:pt x="26" y="355"/>
                  </a:moveTo>
                  <a:cubicBezTo>
                    <a:pt x="36" y="446"/>
                    <a:pt x="77" y="527"/>
                    <a:pt x="117" y="603"/>
                  </a:cubicBezTo>
                  <a:lnTo>
                    <a:pt x="117" y="603"/>
                  </a:lnTo>
                  <a:cubicBezTo>
                    <a:pt x="361" y="1069"/>
                    <a:pt x="589" y="1550"/>
                    <a:pt x="852" y="2001"/>
                  </a:cubicBezTo>
                  <a:lnTo>
                    <a:pt x="852" y="2001"/>
                  </a:lnTo>
                  <a:cubicBezTo>
                    <a:pt x="918" y="2118"/>
                    <a:pt x="984" y="2244"/>
                    <a:pt x="1095" y="2320"/>
                  </a:cubicBezTo>
                  <a:lnTo>
                    <a:pt x="1095" y="2320"/>
                  </a:lnTo>
                  <a:cubicBezTo>
                    <a:pt x="1212" y="2396"/>
                    <a:pt x="1384" y="2396"/>
                    <a:pt x="1465" y="2280"/>
                  </a:cubicBezTo>
                  <a:lnTo>
                    <a:pt x="1465" y="2280"/>
                  </a:lnTo>
                  <a:cubicBezTo>
                    <a:pt x="1511" y="2214"/>
                    <a:pt x="1516" y="2128"/>
                    <a:pt x="1511" y="2052"/>
                  </a:cubicBezTo>
                  <a:lnTo>
                    <a:pt x="1511" y="2052"/>
                  </a:lnTo>
                  <a:cubicBezTo>
                    <a:pt x="1500" y="1895"/>
                    <a:pt x="1455" y="1743"/>
                    <a:pt x="1394" y="1601"/>
                  </a:cubicBezTo>
                  <a:lnTo>
                    <a:pt x="1394" y="1601"/>
                  </a:lnTo>
                  <a:cubicBezTo>
                    <a:pt x="1283" y="1312"/>
                    <a:pt x="1136" y="1044"/>
                    <a:pt x="989" y="770"/>
                  </a:cubicBezTo>
                  <a:lnTo>
                    <a:pt x="989" y="770"/>
                  </a:lnTo>
                  <a:cubicBezTo>
                    <a:pt x="872" y="563"/>
                    <a:pt x="761" y="355"/>
                    <a:pt x="624" y="162"/>
                  </a:cubicBezTo>
                  <a:lnTo>
                    <a:pt x="624" y="162"/>
                  </a:lnTo>
                  <a:cubicBezTo>
                    <a:pt x="604" y="137"/>
                    <a:pt x="584" y="107"/>
                    <a:pt x="558" y="81"/>
                  </a:cubicBezTo>
                  <a:lnTo>
                    <a:pt x="558" y="81"/>
                  </a:lnTo>
                  <a:cubicBezTo>
                    <a:pt x="538" y="61"/>
                    <a:pt x="513" y="41"/>
                    <a:pt x="487" y="31"/>
                  </a:cubicBezTo>
                  <a:lnTo>
                    <a:pt x="487" y="31"/>
                  </a:lnTo>
                  <a:cubicBezTo>
                    <a:pt x="447" y="5"/>
                    <a:pt x="406" y="0"/>
                    <a:pt x="361" y="0"/>
                  </a:cubicBezTo>
                  <a:lnTo>
                    <a:pt x="361" y="0"/>
                  </a:lnTo>
                  <a:cubicBezTo>
                    <a:pt x="183" y="0"/>
                    <a:pt x="1" y="157"/>
                    <a:pt x="26" y="355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2290042" y="1675800"/>
              <a:ext cx="147260" cy="198624"/>
            </a:xfrm>
            <a:custGeom>
              <a:avLst/>
              <a:gdLst/>
              <a:ahLst/>
              <a:cxnLst/>
              <a:rect l="l" t="t" r="r" b="b"/>
              <a:pathLst>
                <a:path w="1293" h="1744" extrusionOk="0">
                  <a:moveTo>
                    <a:pt x="4" y="0"/>
                  </a:moveTo>
                  <a:cubicBezTo>
                    <a:pt x="2" y="0"/>
                    <a:pt x="1" y="0"/>
                    <a:pt x="1" y="1"/>
                  </a:cubicBezTo>
                  <a:lnTo>
                    <a:pt x="310" y="1743"/>
                  </a:lnTo>
                  <a:lnTo>
                    <a:pt x="1292" y="1272"/>
                  </a:lnTo>
                  <a:cubicBezTo>
                    <a:pt x="1292" y="1272"/>
                    <a:pt x="841" y="208"/>
                    <a:pt x="446" y="77"/>
                  </a:cubicBezTo>
                  <a:cubicBezTo>
                    <a:pt x="436" y="77"/>
                    <a:pt x="50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2198930" y="1916333"/>
              <a:ext cx="290875" cy="103982"/>
            </a:xfrm>
            <a:custGeom>
              <a:avLst/>
              <a:gdLst/>
              <a:ahLst/>
              <a:cxnLst/>
              <a:rect l="l" t="t" r="r" b="b"/>
              <a:pathLst>
                <a:path w="2554" h="913" extrusionOk="0">
                  <a:moveTo>
                    <a:pt x="436" y="183"/>
                  </a:moveTo>
                  <a:lnTo>
                    <a:pt x="46" y="133"/>
                  </a:lnTo>
                  <a:cubicBezTo>
                    <a:pt x="20" y="168"/>
                    <a:pt x="0" y="209"/>
                    <a:pt x="36" y="244"/>
                  </a:cubicBezTo>
                  <a:lnTo>
                    <a:pt x="36" y="244"/>
                  </a:lnTo>
                  <a:cubicBezTo>
                    <a:pt x="61" y="274"/>
                    <a:pt x="96" y="290"/>
                    <a:pt x="127" y="310"/>
                  </a:cubicBezTo>
                  <a:lnTo>
                    <a:pt x="127" y="310"/>
                  </a:lnTo>
                  <a:cubicBezTo>
                    <a:pt x="137" y="320"/>
                    <a:pt x="213" y="366"/>
                    <a:pt x="213" y="381"/>
                  </a:cubicBezTo>
                  <a:lnTo>
                    <a:pt x="213" y="381"/>
                  </a:lnTo>
                  <a:cubicBezTo>
                    <a:pt x="213" y="431"/>
                    <a:pt x="193" y="467"/>
                    <a:pt x="238" y="502"/>
                  </a:cubicBezTo>
                  <a:lnTo>
                    <a:pt x="238" y="502"/>
                  </a:lnTo>
                  <a:cubicBezTo>
                    <a:pt x="269" y="523"/>
                    <a:pt x="299" y="543"/>
                    <a:pt x="309" y="578"/>
                  </a:cubicBezTo>
                  <a:lnTo>
                    <a:pt x="309" y="578"/>
                  </a:lnTo>
                  <a:cubicBezTo>
                    <a:pt x="329" y="629"/>
                    <a:pt x="299" y="670"/>
                    <a:pt x="329" y="720"/>
                  </a:cubicBezTo>
                  <a:lnTo>
                    <a:pt x="329" y="720"/>
                  </a:lnTo>
                  <a:cubicBezTo>
                    <a:pt x="350" y="756"/>
                    <a:pt x="395" y="811"/>
                    <a:pt x="441" y="806"/>
                  </a:cubicBezTo>
                  <a:lnTo>
                    <a:pt x="441" y="806"/>
                  </a:lnTo>
                  <a:cubicBezTo>
                    <a:pt x="441" y="806"/>
                    <a:pt x="826" y="715"/>
                    <a:pt x="826" y="715"/>
                  </a:cubicBezTo>
                  <a:lnTo>
                    <a:pt x="826" y="715"/>
                  </a:lnTo>
                  <a:cubicBezTo>
                    <a:pt x="912" y="700"/>
                    <a:pt x="1034" y="735"/>
                    <a:pt x="1125" y="746"/>
                  </a:cubicBezTo>
                  <a:lnTo>
                    <a:pt x="1125" y="746"/>
                  </a:lnTo>
                  <a:cubicBezTo>
                    <a:pt x="1221" y="756"/>
                    <a:pt x="1322" y="771"/>
                    <a:pt x="1419" y="786"/>
                  </a:cubicBezTo>
                  <a:lnTo>
                    <a:pt x="1419" y="786"/>
                  </a:lnTo>
                  <a:cubicBezTo>
                    <a:pt x="1662" y="822"/>
                    <a:pt x="1905" y="913"/>
                    <a:pt x="2148" y="832"/>
                  </a:cubicBezTo>
                  <a:lnTo>
                    <a:pt x="2148" y="832"/>
                  </a:lnTo>
                  <a:cubicBezTo>
                    <a:pt x="2325" y="776"/>
                    <a:pt x="2553" y="624"/>
                    <a:pt x="2477" y="396"/>
                  </a:cubicBezTo>
                  <a:lnTo>
                    <a:pt x="2477" y="396"/>
                  </a:lnTo>
                  <a:cubicBezTo>
                    <a:pt x="2437" y="274"/>
                    <a:pt x="2300" y="138"/>
                    <a:pt x="2178" y="128"/>
                  </a:cubicBezTo>
                  <a:lnTo>
                    <a:pt x="2178" y="128"/>
                  </a:lnTo>
                  <a:cubicBezTo>
                    <a:pt x="1905" y="112"/>
                    <a:pt x="836" y="229"/>
                    <a:pt x="836" y="229"/>
                  </a:cubicBezTo>
                  <a:lnTo>
                    <a:pt x="836" y="229"/>
                  </a:lnTo>
                  <a:lnTo>
                    <a:pt x="618" y="112"/>
                  </a:lnTo>
                  <a:lnTo>
                    <a:pt x="446" y="1"/>
                  </a:lnTo>
                  <a:cubicBezTo>
                    <a:pt x="446" y="1"/>
                    <a:pt x="431" y="112"/>
                    <a:pt x="436" y="183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1832548" y="1916333"/>
              <a:ext cx="290875" cy="103982"/>
            </a:xfrm>
            <a:custGeom>
              <a:avLst/>
              <a:gdLst/>
              <a:ahLst/>
              <a:cxnLst/>
              <a:rect l="l" t="t" r="r" b="b"/>
              <a:pathLst>
                <a:path w="2554" h="913" extrusionOk="0">
                  <a:moveTo>
                    <a:pt x="1936" y="112"/>
                  </a:moveTo>
                  <a:lnTo>
                    <a:pt x="1718" y="229"/>
                  </a:lnTo>
                  <a:cubicBezTo>
                    <a:pt x="1718" y="229"/>
                    <a:pt x="644" y="112"/>
                    <a:pt x="370" y="128"/>
                  </a:cubicBezTo>
                  <a:lnTo>
                    <a:pt x="370" y="128"/>
                  </a:lnTo>
                  <a:cubicBezTo>
                    <a:pt x="254" y="138"/>
                    <a:pt x="117" y="274"/>
                    <a:pt x="77" y="396"/>
                  </a:cubicBezTo>
                  <a:lnTo>
                    <a:pt x="77" y="396"/>
                  </a:lnTo>
                  <a:cubicBezTo>
                    <a:pt x="1" y="624"/>
                    <a:pt x="228" y="776"/>
                    <a:pt x="406" y="832"/>
                  </a:cubicBezTo>
                  <a:lnTo>
                    <a:pt x="406" y="832"/>
                  </a:lnTo>
                  <a:cubicBezTo>
                    <a:pt x="649" y="913"/>
                    <a:pt x="887" y="822"/>
                    <a:pt x="1130" y="786"/>
                  </a:cubicBezTo>
                  <a:lnTo>
                    <a:pt x="1130" y="786"/>
                  </a:lnTo>
                  <a:cubicBezTo>
                    <a:pt x="1231" y="771"/>
                    <a:pt x="1328" y="756"/>
                    <a:pt x="1429" y="746"/>
                  </a:cubicBezTo>
                  <a:lnTo>
                    <a:pt x="1429" y="746"/>
                  </a:lnTo>
                  <a:cubicBezTo>
                    <a:pt x="1520" y="735"/>
                    <a:pt x="1637" y="700"/>
                    <a:pt x="1728" y="715"/>
                  </a:cubicBezTo>
                  <a:lnTo>
                    <a:pt x="1728" y="715"/>
                  </a:lnTo>
                  <a:cubicBezTo>
                    <a:pt x="1728" y="715"/>
                    <a:pt x="2113" y="806"/>
                    <a:pt x="2113" y="806"/>
                  </a:cubicBezTo>
                  <a:lnTo>
                    <a:pt x="2113" y="806"/>
                  </a:lnTo>
                  <a:cubicBezTo>
                    <a:pt x="2158" y="811"/>
                    <a:pt x="2204" y="756"/>
                    <a:pt x="2224" y="720"/>
                  </a:cubicBezTo>
                  <a:lnTo>
                    <a:pt x="2224" y="720"/>
                  </a:lnTo>
                  <a:cubicBezTo>
                    <a:pt x="2255" y="670"/>
                    <a:pt x="2224" y="629"/>
                    <a:pt x="2240" y="578"/>
                  </a:cubicBezTo>
                  <a:lnTo>
                    <a:pt x="2240" y="578"/>
                  </a:lnTo>
                  <a:cubicBezTo>
                    <a:pt x="2250" y="543"/>
                    <a:pt x="2285" y="523"/>
                    <a:pt x="2316" y="502"/>
                  </a:cubicBezTo>
                  <a:lnTo>
                    <a:pt x="2316" y="502"/>
                  </a:lnTo>
                  <a:cubicBezTo>
                    <a:pt x="2361" y="467"/>
                    <a:pt x="2341" y="431"/>
                    <a:pt x="2336" y="381"/>
                  </a:cubicBezTo>
                  <a:lnTo>
                    <a:pt x="2336" y="381"/>
                  </a:lnTo>
                  <a:cubicBezTo>
                    <a:pt x="2336" y="366"/>
                    <a:pt x="2417" y="320"/>
                    <a:pt x="2422" y="310"/>
                  </a:cubicBezTo>
                  <a:lnTo>
                    <a:pt x="2422" y="310"/>
                  </a:lnTo>
                  <a:cubicBezTo>
                    <a:pt x="2452" y="290"/>
                    <a:pt x="2493" y="274"/>
                    <a:pt x="2518" y="244"/>
                  </a:cubicBezTo>
                  <a:lnTo>
                    <a:pt x="2518" y="244"/>
                  </a:lnTo>
                  <a:cubicBezTo>
                    <a:pt x="2554" y="209"/>
                    <a:pt x="2528" y="168"/>
                    <a:pt x="2508" y="133"/>
                  </a:cubicBezTo>
                  <a:lnTo>
                    <a:pt x="2508" y="133"/>
                  </a:lnTo>
                  <a:lnTo>
                    <a:pt x="2118" y="183"/>
                  </a:lnTo>
                  <a:cubicBezTo>
                    <a:pt x="2118" y="112"/>
                    <a:pt x="2108" y="1"/>
                    <a:pt x="2108" y="1"/>
                  </a:cubicBezTo>
                  <a:lnTo>
                    <a:pt x="2108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" name="Google Shape;293;p16"/>
          <p:cNvGrpSpPr/>
          <p:nvPr/>
        </p:nvGrpSpPr>
        <p:grpSpPr>
          <a:xfrm>
            <a:off x="4189814" y="2929302"/>
            <a:ext cx="4290881" cy="2079884"/>
            <a:chOff x="4395915" y="2411250"/>
            <a:chExt cx="4290881" cy="2079884"/>
          </a:xfrm>
        </p:grpSpPr>
        <p:sp>
          <p:nvSpPr>
            <p:cNvPr id="294" name="Google Shape;294;p16"/>
            <p:cNvSpPr/>
            <p:nvPr/>
          </p:nvSpPr>
          <p:spPr>
            <a:xfrm flipH="1">
              <a:off x="5288396" y="2411250"/>
              <a:ext cx="3398400" cy="1099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" name="Google Shape;295;p16"/>
            <p:cNvGrpSpPr/>
            <p:nvPr/>
          </p:nvGrpSpPr>
          <p:grpSpPr>
            <a:xfrm flipH="1">
              <a:off x="5498092" y="2461367"/>
              <a:ext cx="2325207" cy="2029767"/>
              <a:chOff x="1512448" y="1296908"/>
              <a:chExt cx="2277159" cy="2029767"/>
            </a:xfrm>
          </p:grpSpPr>
          <p:sp>
            <p:nvSpPr>
              <p:cNvPr id="296" name="Google Shape;296;p16"/>
              <p:cNvSpPr txBox="1"/>
              <p:nvPr/>
            </p:nvSpPr>
            <p:spPr>
              <a:xfrm>
                <a:off x="1699223" y="1296908"/>
                <a:ext cx="1940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97" name="Google Shape;297;p16"/>
              <p:cNvSpPr txBox="1"/>
              <p:nvPr/>
            </p:nvSpPr>
            <p:spPr>
              <a:xfrm>
                <a:off x="1512448" y="1378719"/>
                <a:ext cx="2277159" cy="19479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r>
                  <a:rPr lang="en-US" b="1" i="0" dirty="0">
                    <a:solidFill>
                      <a:schemeClr val="bg1"/>
                    </a:solidFill>
                    <a:effectLst/>
                    <a:latin typeface="Fira Sans" panose="020B0503050000020004" pitchFamily="34" charset="0"/>
                    <a:ea typeface="Roboto" panose="02000000000000000000" pitchFamily="2" charset="0"/>
                  </a:rPr>
                  <a:t>The plan is to carefully select features to identify fake posts/news.</a:t>
                </a:r>
                <a:endParaRPr b="1" dirty="0">
                  <a:solidFill>
                    <a:schemeClr val="bg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98" name="Google Shape;298;p16"/>
            <p:cNvSpPr/>
            <p:nvPr/>
          </p:nvSpPr>
          <p:spPr>
            <a:xfrm flipH="1">
              <a:off x="7789587" y="2597700"/>
              <a:ext cx="741600" cy="726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 flipH="1">
              <a:off x="4395915" y="2725950"/>
              <a:ext cx="479700" cy="469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300" name="Google Shape;300;p16"/>
            <p:cNvCxnSpPr>
              <a:stCxn id="294" idx="3"/>
              <a:endCxn id="299" idx="2"/>
            </p:cNvCxnSpPr>
            <p:nvPr/>
          </p:nvCxnSpPr>
          <p:spPr>
            <a:xfrm rot="10800000">
              <a:off x="4875596" y="2960850"/>
              <a:ext cx="412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1" name="Google Shape;301;p16"/>
          <p:cNvGrpSpPr/>
          <p:nvPr/>
        </p:nvGrpSpPr>
        <p:grpSpPr>
          <a:xfrm>
            <a:off x="4097239" y="662911"/>
            <a:ext cx="4290880" cy="1918725"/>
            <a:chOff x="3862520" y="371775"/>
            <a:chExt cx="4290880" cy="1918725"/>
          </a:xfrm>
        </p:grpSpPr>
        <p:sp>
          <p:nvSpPr>
            <p:cNvPr id="302" name="Google Shape;302;p16"/>
            <p:cNvSpPr/>
            <p:nvPr/>
          </p:nvSpPr>
          <p:spPr>
            <a:xfrm flipH="1">
              <a:off x="4755000" y="1191300"/>
              <a:ext cx="3398400" cy="1099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03" name="Google Shape;303;p16"/>
            <p:cNvGrpSpPr/>
            <p:nvPr/>
          </p:nvGrpSpPr>
          <p:grpSpPr>
            <a:xfrm flipH="1">
              <a:off x="5138983" y="371775"/>
              <a:ext cx="2844126" cy="1717258"/>
              <a:chOff x="833566" y="427266"/>
              <a:chExt cx="2785355" cy="1717258"/>
            </a:xfrm>
          </p:grpSpPr>
          <p:sp>
            <p:nvSpPr>
              <p:cNvPr id="304" name="Google Shape;304;p16"/>
              <p:cNvSpPr txBox="1"/>
              <p:nvPr/>
            </p:nvSpPr>
            <p:spPr>
              <a:xfrm>
                <a:off x="1678221" y="1795924"/>
                <a:ext cx="1940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en-US" b="1" dirty="0">
                    <a:solidFill>
                      <a:schemeClr val="lt1"/>
                    </a:solidFill>
                    <a:latin typeface="Fira Sans" panose="020B0503050000020004" pitchFamily="34" charset="0"/>
                    <a:ea typeface="Roboto"/>
                    <a:cs typeface="Roboto"/>
                    <a:sym typeface="Roboto"/>
                  </a:rPr>
                  <a:t>Develop UI to identify and classify fake news VS Real news 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5" name="Google Shape;305;p16"/>
              <p:cNvSpPr txBox="1"/>
              <p:nvPr/>
            </p:nvSpPr>
            <p:spPr>
              <a:xfrm>
                <a:off x="833566" y="427266"/>
                <a:ext cx="1940700" cy="72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6" name="Google Shape;306;p16"/>
            <p:cNvSpPr/>
            <p:nvPr/>
          </p:nvSpPr>
          <p:spPr>
            <a:xfrm flipH="1">
              <a:off x="7256192" y="1377750"/>
              <a:ext cx="741600" cy="726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 flipH="1">
              <a:off x="3862520" y="1506075"/>
              <a:ext cx="479700" cy="46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308" name="Google Shape;308;p16"/>
            <p:cNvCxnSpPr>
              <a:stCxn id="302" idx="3"/>
              <a:endCxn id="307" idx="2"/>
            </p:cNvCxnSpPr>
            <p:nvPr/>
          </p:nvCxnSpPr>
          <p:spPr>
            <a:xfrm rot="10800000">
              <a:off x="4342200" y="1740900"/>
              <a:ext cx="412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9" name="Google Shape;309;p16"/>
          <p:cNvGrpSpPr/>
          <p:nvPr/>
        </p:nvGrpSpPr>
        <p:grpSpPr>
          <a:xfrm>
            <a:off x="7697469" y="1835454"/>
            <a:ext cx="350703" cy="431557"/>
            <a:chOff x="9099575" y="1917030"/>
            <a:chExt cx="350703" cy="431557"/>
          </a:xfrm>
        </p:grpSpPr>
        <p:sp>
          <p:nvSpPr>
            <p:cNvPr id="310" name="Google Shape;310;p16"/>
            <p:cNvSpPr/>
            <p:nvPr/>
          </p:nvSpPr>
          <p:spPr>
            <a:xfrm>
              <a:off x="9099575" y="1917030"/>
              <a:ext cx="350703" cy="431557"/>
            </a:xfrm>
            <a:custGeom>
              <a:avLst/>
              <a:gdLst/>
              <a:ahLst/>
              <a:cxnLst/>
              <a:rect l="l" t="t" r="r" b="b"/>
              <a:pathLst>
                <a:path w="6966" h="8572" extrusionOk="0">
                  <a:moveTo>
                    <a:pt x="350" y="0"/>
                  </a:moveTo>
                  <a:cubicBezTo>
                    <a:pt x="157" y="0"/>
                    <a:pt x="0" y="157"/>
                    <a:pt x="0" y="350"/>
                  </a:cubicBezTo>
                  <a:lnTo>
                    <a:pt x="0" y="8227"/>
                  </a:lnTo>
                  <a:cubicBezTo>
                    <a:pt x="0" y="8414"/>
                    <a:pt x="157" y="8571"/>
                    <a:pt x="350" y="8571"/>
                  </a:cubicBezTo>
                  <a:lnTo>
                    <a:pt x="6616" y="8571"/>
                  </a:lnTo>
                  <a:cubicBezTo>
                    <a:pt x="6809" y="8571"/>
                    <a:pt x="6966" y="8414"/>
                    <a:pt x="6966" y="8227"/>
                  </a:cubicBezTo>
                  <a:lnTo>
                    <a:pt x="6966" y="350"/>
                  </a:lnTo>
                  <a:cubicBezTo>
                    <a:pt x="6966" y="157"/>
                    <a:pt x="6809" y="0"/>
                    <a:pt x="6616" y="0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9127366" y="2000403"/>
              <a:ext cx="295122" cy="319590"/>
            </a:xfrm>
            <a:custGeom>
              <a:avLst/>
              <a:gdLst/>
              <a:ahLst/>
              <a:cxnLst/>
              <a:rect l="l" t="t" r="r" b="b"/>
              <a:pathLst>
                <a:path w="5862" h="6348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272"/>
                    <a:pt x="77" y="6348"/>
                    <a:pt x="173" y="6348"/>
                  </a:cubicBezTo>
                  <a:lnTo>
                    <a:pt x="5689" y="6348"/>
                  </a:lnTo>
                  <a:cubicBezTo>
                    <a:pt x="5785" y="6348"/>
                    <a:pt x="5861" y="6272"/>
                    <a:pt x="5861" y="6176"/>
                  </a:cubicBezTo>
                  <a:lnTo>
                    <a:pt x="5861" y="1"/>
                  </a:lnTo>
                  <a:close/>
                </a:path>
              </a:pathLst>
            </a:custGeom>
            <a:solidFill>
              <a:srgbClr val="F9F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9127366" y="1944821"/>
              <a:ext cx="295122" cy="56638"/>
            </a:xfrm>
            <a:custGeom>
              <a:avLst/>
              <a:gdLst/>
              <a:ahLst/>
              <a:cxnLst/>
              <a:rect l="l" t="t" r="r" b="b"/>
              <a:pathLst>
                <a:path w="5862" h="1125" extrusionOk="0">
                  <a:moveTo>
                    <a:pt x="173" y="0"/>
                  </a:moveTo>
                  <a:cubicBezTo>
                    <a:pt x="77" y="0"/>
                    <a:pt x="1" y="81"/>
                    <a:pt x="1" y="173"/>
                  </a:cubicBezTo>
                  <a:lnTo>
                    <a:pt x="1" y="1125"/>
                  </a:lnTo>
                  <a:lnTo>
                    <a:pt x="5861" y="1125"/>
                  </a:lnTo>
                  <a:lnTo>
                    <a:pt x="5861" y="178"/>
                  </a:lnTo>
                  <a:cubicBezTo>
                    <a:pt x="5861" y="81"/>
                    <a:pt x="5785" y="0"/>
                    <a:pt x="5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9149317" y="2234763"/>
              <a:ext cx="251977" cy="64089"/>
            </a:xfrm>
            <a:custGeom>
              <a:avLst/>
              <a:gdLst/>
              <a:ahLst/>
              <a:cxnLst/>
              <a:rect l="l" t="t" r="r" b="b"/>
              <a:pathLst>
                <a:path w="5005" h="1273" extrusionOk="0">
                  <a:moveTo>
                    <a:pt x="132" y="1"/>
                  </a:moveTo>
                  <a:cubicBezTo>
                    <a:pt x="61" y="1"/>
                    <a:pt x="0" y="62"/>
                    <a:pt x="0" y="133"/>
                  </a:cubicBezTo>
                  <a:lnTo>
                    <a:pt x="0" y="1146"/>
                  </a:lnTo>
                  <a:cubicBezTo>
                    <a:pt x="0" y="1217"/>
                    <a:pt x="61" y="1272"/>
                    <a:pt x="132" y="1272"/>
                  </a:cubicBezTo>
                  <a:lnTo>
                    <a:pt x="4878" y="1272"/>
                  </a:lnTo>
                  <a:cubicBezTo>
                    <a:pt x="4949" y="1272"/>
                    <a:pt x="5005" y="1217"/>
                    <a:pt x="5005" y="1146"/>
                  </a:cubicBezTo>
                  <a:lnTo>
                    <a:pt x="5005" y="133"/>
                  </a:lnTo>
                  <a:cubicBezTo>
                    <a:pt x="5005" y="62"/>
                    <a:pt x="4949" y="1"/>
                    <a:pt x="4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9296981" y="2060365"/>
              <a:ext cx="104315" cy="12788"/>
            </a:xfrm>
            <a:custGeom>
              <a:avLst/>
              <a:gdLst/>
              <a:ahLst/>
              <a:cxnLst/>
              <a:rect l="l" t="t" r="r" b="b"/>
              <a:pathLst>
                <a:path w="2072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20" y="203"/>
                    <a:pt x="76" y="253"/>
                    <a:pt x="142" y="253"/>
                  </a:cubicBezTo>
                  <a:lnTo>
                    <a:pt x="1935" y="253"/>
                  </a:lnTo>
                  <a:cubicBezTo>
                    <a:pt x="2011" y="253"/>
                    <a:pt x="2072" y="187"/>
                    <a:pt x="2062" y="111"/>
                  </a:cubicBezTo>
                  <a:cubicBezTo>
                    <a:pt x="2057" y="46"/>
                    <a:pt x="1996" y="0"/>
                    <a:pt x="1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9316113" y="2031769"/>
              <a:ext cx="83673" cy="12536"/>
            </a:xfrm>
            <a:custGeom>
              <a:avLst/>
              <a:gdLst/>
              <a:ahLst/>
              <a:cxnLst/>
              <a:rect l="l" t="t" r="r" b="b"/>
              <a:pathLst>
                <a:path w="1662" h="249" extrusionOk="0">
                  <a:moveTo>
                    <a:pt x="127" y="1"/>
                  </a:moveTo>
                  <a:cubicBezTo>
                    <a:pt x="61" y="1"/>
                    <a:pt x="0" y="56"/>
                    <a:pt x="5" y="127"/>
                  </a:cubicBezTo>
                  <a:cubicBezTo>
                    <a:pt x="5" y="198"/>
                    <a:pt x="66" y="249"/>
                    <a:pt x="137" y="249"/>
                  </a:cubicBezTo>
                  <a:lnTo>
                    <a:pt x="1535" y="249"/>
                  </a:lnTo>
                  <a:cubicBezTo>
                    <a:pt x="1601" y="249"/>
                    <a:pt x="1662" y="193"/>
                    <a:pt x="1657" y="122"/>
                  </a:cubicBezTo>
                  <a:cubicBezTo>
                    <a:pt x="1657" y="51"/>
                    <a:pt x="1596" y="1"/>
                    <a:pt x="1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9296981" y="2089918"/>
              <a:ext cx="104315" cy="12536"/>
            </a:xfrm>
            <a:custGeom>
              <a:avLst/>
              <a:gdLst/>
              <a:ahLst/>
              <a:cxnLst/>
              <a:rect l="l" t="t" r="r" b="b"/>
              <a:pathLst>
                <a:path w="2072" h="249" extrusionOk="0">
                  <a:moveTo>
                    <a:pt x="137" y="1"/>
                  </a:moveTo>
                  <a:cubicBezTo>
                    <a:pt x="61" y="1"/>
                    <a:pt x="0" y="61"/>
                    <a:pt x="10" y="142"/>
                  </a:cubicBezTo>
                  <a:cubicBezTo>
                    <a:pt x="20" y="203"/>
                    <a:pt x="76" y="249"/>
                    <a:pt x="142" y="249"/>
                  </a:cubicBezTo>
                  <a:lnTo>
                    <a:pt x="1935" y="249"/>
                  </a:lnTo>
                  <a:cubicBezTo>
                    <a:pt x="2011" y="249"/>
                    <a:pt x="2072" y="188"/>
                    <a:pt x="2062" y="107"/>
                  </a:cubicBezTo>
                  <a:cubicBezTo>
                    <a:pt x="2057" y="46"/>
                    <a:pt x="1996" y="1"/>
                    <a:pt x="1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9296981" y="2119270"/>
              <a:ext cx="104315" cy="12788"/>
            </a:xfrm>
            <a:custGeom>
              <a:avLst/>
              <a:gdLst/>
              <a:ahLst/>
              <a:cxnLst/>
              <a:rect l="l" t="t" r="r" b="b"/>
              <a:pathLst>
                <a:path w="2072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20" y="208"/>
                    <a:pt x="76" y="253"/>
                    <a:pt x="142" y="253"/>
                  </a:cubicBezTo>
                  <a:lnTo>
                    <a:pt x="1935" y="253"/>
                  </a:lnTo>
                  <a:cubicBezTo>
                    <a:pt x="2011" y="253"/>
                    <a:pt x="2072" y="188"/>
                    <a:pt x="2062" y="112"/>
                  </a:cubicBezTo>
                  <a:cubicBezTo>
                    <a:pt x="2057" y="51"/>
                    <a:pt x="1996" y="0"/>
                    <a:pt x="1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9148813" y="2148067"/>
              <a:ext cx="252480" cy="12536"/>
            </a:xfrm>
            <a:custGeom>
              <a:avLst/>
              <a:gdLst/>
              <a:ahLst/>
              <a:cxnLst/>
              <a:rect l="l" t="t" r="r" b="b"/>
              <a:pathLst>
                <a:path w="5015" h="249" extrusionOk="0">
                  <a:moveTo>
                    <a:pt x="137" y="1"/>
                  </a:moveTo>
                  <a:cubicBezTo>
                    <a:pt x="61" y="1"/>
                    <a:pt x="0" y="66"/>
                    <a:pt x="10" y="142"/>
                  </a:cubicBezTo>
                  <a:cubicBezTo>
                    <a:pt x="15" y="203"/>
                    <a:pt x="76" y="249"/>
                    <a:pt x="142" y="249"/>
                  </a:cubicBezTo>
                  <a:lnTo>
                    <a:pt x="4878" y="249"/>
                  </a:lnTo>
                  <a:cubicBezTo>
                    <a:pt x="4954" y="249"/>
                    <a:pt x="5015" y="188"/>
                    <a:pt x="5005" y="112"/>
                  </a:cubicBezTo>
                  <a:cubicBezTo>
                    <a:pt x="5000" y="46"/>
                    <a:pt x="4939" y="1"/>
                    <a:pt x="48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9148813" y="2177419"/>
              <a:ext cx="252480" cy="12788"/>
            </a:xfrm>
            <a:custGeom>
              <a:avLst/>
              <a:gdLst/>
              <a:ahLst/>
              <a:cxnLst/>
              <a:rect l="l" t="t" r="r" b="b"/>
              <a:pathLst>
                <a:path w="5015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15" y="208"/>
                    <a:pt x="76" y="253"/>
                    <a:pt x="142" y="253"/>
                  </a:cubicBezTo>
                  <a:lnTo>
                    <a:pt x="4878" y="253"/>
                  </a:lnTo>
                  <a:cubicBezTo>
                    <a:pt x="4954" y="253"/>
                    <a:pt x="5015" y="188"/>
                    <a:pt x="5005" y="112"/>
                  </a:cubicBezTo>
                  <a:cubicBezTo>
                    <a:pt x="5000" y="51"/>
                    <a:pt x="4939" y="0"/>
                    <a:pt x="4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9148813" y="2206972"/>
              <a:ext cx="182350" cy="12838"/>
            </a:xfrm>
            <a:custGeom>
              <a:avLst/>
              <a:gdLst/>
              <a:ahLst/>
              <a:cxnLst/>
              <a:rect l="l" t="t" r="r" b="b"/>
              <a:pathLst>
                <a:path w="3622" h="255" extrusionOk="0">
                  <a:moveTo>
                    <a:pt x="137" y="1"/>
                  </a:moveTo>
                  <a:cubicBezTo>
                    <a:pt x="61" y="1"/>
                    <a:pt x="0" y="67"/>
                    <a:pt x="10" y="143"/>
                  </a:cubicBezTo>
                  <a:cubicBezTo>
                    <a:pt x="15" y="208"/>
                    <a:pt x="76" y="254"/>
                    <a:pt x="142" y="254"/>
                  </a:cubicBezTo>
                  <a:lnTo>
                    <a:pt x="3485" y="254"/>
                  </a:lnTo>
                  <a:cubicBezTo>
                    <a:pt x="3561" y="254"/>
                    <a:pt x="3622" y="188"/>
                    <a:pt x="3612" y="112"/>
                  </a:cubicBezTo>
                  <a:cubicBezTo>
                    <a:pt x="3602" y="46"/>
                    <a:pt x="3546" y="1"/>
                    <a:pt x="3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9149317" y="2030762"/>
              <a:ext cx="133163" cy="101294"/>
            </a:xfrm>
            <a:custGeom>
              <a:avLst/>
              <a:gdLst/>
              <a:ahLst/>
              <a:cxnLst/>
              <a:rect l="l" t="t" r="r" b="b"/>
              <a:pathLst>
                <a:path w="2645" h="2012" extrusionOk="0">
                  <a:moveTo>
                    <a:pt x="132" y="0"/>
                  </a:moveTo>
                  <a:cubicBezTo>
                    <a:pt x="61" y="0"/>
                    <a:pt x="0" y="61"/>
                    <a:pt x="0" y="132"/>
                  </a:cubicBezTo>
                  <a:lnTo>
                    <a:pt x="0" y="1880"/>
                  </a:lnTo>
                  <a:cubicBezTo>
                    <a:pt x="0" y="1956"/>
                    <a:pt x="61" y="2011"/>
                    <a:pt x="132" y="2011"/>
                  </a:cubicBezTo>
                  <a:lnTo>
                    <a:pt x="2518" y="2011"/>
                  </a:lnTo>
                  <a:cubicBezTo>
                    <a:pt x="2589" y="2011"/>
                    <a:pt x="2644" y="1956"/>
                    <a:pt x="2644" y="1880"/>
                  </a:cubicBezTo>
                  <a:lnTo>
                    <a:pt x="2644" y="132"/>
                  </a:lnTo>
                  <a:cubicBezTo>
                    <a:pt x="2644" y="61"/>
                    <a:pt x="2589" y="0"/>
                    <a:pt x="2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Google Shape;336;p16"/>
          <p:cNvGrpSpPr/>
          <p:nvPr/>
        </p:nvGrpSpPr>
        <p:grpSpPr>
          <a:xfrm>
            <a:off x="7781898" y="3293401"/>
            <a:ext cx="431564" cy="431564"/>
            <a:chOff x="10534080" y="1861650"/>
            <a:chExt cx="431564" cy="431564"/>
          </a:xfrm>
        </p:grpSpPr>
        <p:sp>
          <p:nvSpPr>
            <p:cNvPr id="337" name="Google Shape;337;p16"/>
            <p:cNvSpPr/>
            <p:nvPr/>
          </p:nvSpPr>
          <p:spPr>
            <a:xfrm>
              <a:off x="10922449" y="2236575"/>
              <a:ext cx="12838" cy="43146"/>
            </a:xfrm>
            <a:custGeom>
              <a:avLst/>
              <a:gdLst/>
              <a:ahLst/>
              <a:cxnLst/>
              <a:rect l="l" t="t" r="r" b="b"/>
              <a:pathLst>
                <a:path w="255" h="857" extrusionOk="0">
                  <a:moveTo>
                    <a:pt x="128" y="0"/>
                  </a:moveTo>
                  <a:cubicBezTo>
                    <a:pt x="57" y="5"/>
                    <a:pt x="1" y="66"/>
                    <a:pt x="1" y="132"/>
                  </a:cubicBezTo>
                  <a:lnTo>
                    <a:pt x="1" y="724"/>
                  </a:lnTo>
                  <a:cubicBezTo>
                    <a:pt x="1" y="795"/>
                    <a:pt x="57" y="856"/>
                    <a:pt x="128" y="856"/>
                  </a:cubicBezTo>
                  <a:cubicBezTo>
                    <a:pt x="130" y="856"/>
                    <a:pt x="133" y="856"/>
                    <a:pt x="136" y="856"/>
                  </a:cubicBezTo>
                  <a:cubicBezTo>
                    <a:pt x="203" y="856"/>
                    <a:pt x="254" y="798"/>
                    <a:pt x="254" y="735"/>
                  </a:cubicBezTo>
                  <a:lnTo>
                    <a:pt x="254" y="127"/>
                  </a:lnTo>
                  <a:cubicBezTo>
                    <a:pt x="254" y="56"/>
                    <a:pt x="199" y="0"/>
                    <a:pt x="128" y="0"/>
                  </a:cubicBezTo>
                  <a:close/>
                </a:path>
              </a:pathLst>
            </a:custGeom>
            <a:solidFill>
              <a:srgbClr val="4070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10534080" y="2247752"/>
              <a:ext cx="322913" cy="45462"/>
            </a:xfrm>
            <a:custGeom>
              <a:avLst/>
              <a:gdLst/>
              <a:ahLst/>
              <a:cxnLst/>
              <a:rect l="l" t="t" r="r" b="b"/>
              <a:pathLst>
                <a:path w="6414" h="903" extrusionOk="0">
                  <a:moveTo>
                    <a:pt x="0" y="1"/>
                  </a:moveTo>
                  <a:lnTo>
                    <a:pt x="0" y="553"/>
                  </a:lnTo>
                  <a:cubicBezTo>
                    <a:pt x="0" y="746"/>
                    <a:pt x="157" y="903"/>
                    <a:pt x="350" y="903"/>
                  </a:cubicBezTo>
                  <a:lnTo>
                    <a:pt x="6064" y="903"/>
                  </a:lnTo>
                  <a:cubicBezTo>
                    <a:pt x="6256" y="903"/>
                    <a:pt x="6413" y="746"/>
                    <a:pt x="6413" y="553"/>
                  </a:cubicBezTo>
                  <a:lnTo>
                    <a:pt x="6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10534080" y="2219710"/>
              <a:ext cx="322913" cy="45713"/>
            </a:xfrm>
            <a:custGeom>
              <a:avLst/>
              <a:gdLst/>
              <a:ahLst/>
              <a:cxnLst/>
              <a:rect l="l" t="t" r="r" b="b"/>
              <a:pathLst>
                <a:path w="6414" h="908" extrusionOk="0">
                  <a:moveTo>
                    <a:pt x="0" y="1"/>
                  </a:moveTo>
                  <a:lnTo>
                    <a:pt x="0" y="558"/>
                  </a:lnTo>
                  <a:cubicBezTo>
                    <a:pt x="0" y="750"/>
                    <a:pt x="157" y="907"/>
                    <a:pt x="350" y="907"/>
                  </a:cubicBezTo>
                  <a:lnTo>
                    <a:pt x="6064" y="907"/>
                  </a:lnTo>
                  <a:cubicBezTo>
                    <a:pt x="6256" y="907"/>
                    <a:pt x="6413" y="750"/>
                    <a:pt x="6413" y="558"/>
                  </a:cubicBezTo>
                  <a:lnTo>
                    <a:pt x="641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10534080" y="1884356"/>
              <a:ext cx="322913" cy="59961"/>
            </a:xfrm>
            <a:custGeom>
              <a:avLst/>
              <a:gdLst/>
              <a:ahLst/>
              <a:cxnLst/>
              <a:rect l="l" t="t" r="r" b="b"/>
              <a:pathLst>
                <a:path w="6414" h="1191" extrusionOk="0">
                  <a:moveTo>
                    <a:pt x="350" y="0"/>
                  </a:moveTo>
                  <a:cubicBezTo>
                    <a:pt x="157" y="0"/>
                    <a:pt x="0" y="157"/>
                    <a:pt x="0" y="350"/>
                  </a:cubicBezTo>
                  <a:lnTo>
                    <a:pt x="0" y="1191"/>
                  </a:lnTo>
                  <a:lnTo>
                    <a:pt x="6413" y="1191"/>
                  </a:lnTo>
                  <a:lnTo>
                    <a:pt x="6413" y="350"/>
                  </a:lnTo>
                  <a:cubicBezTo>
                    <a:pt x="6413" y="157"/>
                    <a:pt x="6256" y="0"/>
                    <a:pt x="6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10534080" y="1944268"/>
              <a:ext cx="322913" cy="293360"/>
            </a:xfrm>
            <a:custGeom>
              <a:avLst/>
              <a:gdLst/>
              <a:ahLst/>
              <a:cxnLst/>
              <a:rect l="l" t="t" r="r" b="b"/>
              <a:pathLst>
                <a:path w="6414" h="5827" extrusionOk="0">
                  <a:moveTo>
                    <a:pt x="0" y="1"/>
                  </a:moveTo>
                  <a:lnTo>
                    <a:pt x="0" y="5477"/>
                  </a:lnTo>
                  <a:cubicBezTo>
                    <a:pt x="0" y="5669"/>
                    <a:pt x="157" y="5826"/>
                    <a:pt x="350" y="5826"/>
                  </a:cubicBezTo>
                  <a:lnTo>
                    <a:pt x="6064" y="5826"/>
                  </a:lnTo>
                  <a:cubicBezTo>
                    <a:pt x="6256" y="5826"/>
                    <a:pt x="6413" y="5669"/>
                    <a:pt x="6413" y="5477"/>
                  </a:cubicBezTo>
                  <a:lnTo>
                    <a:pt x="64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10783494" y="1861650"/>
              <a:ext cx="27841" cy="45462"/>
            </a:xfrm>
            <a:custGeom>
              <a:avLst/>
              <a:gdLst/>
              <a:ahLst/>
              <a:cxnLst/>
              <a:rect l="l" t="t" r="r" b="b"/>
              <a:pathLst>
                <a:path w="553" h="903" extrusionOk="0">
                  <a:moveTo>
                    <a:pt x="178" y="1"/>
                  </a:moveTo>
                  <a:cubicBezTo>
                    <a:pt x="81" y="1"/>
                    <a:pt x="0" y="77"/>
                    <a:pt x="0" y="173"/>
                  </a:cubicBezTo>
                  <a:lnTo>
                    <a:pt x="0" y="730"/>
                  </a:lnTo>
                  <a:cubicBezTo>
                    <a:pt x="0" y="826"/>
                    <a:pt x="76" y="902"/>
                    <a:pt x="172" y="902"/>
                  </a:cubicBezTo>
                  <a:lnTo>
                    <a:pt x="380" y="902"/>
                  </a:lnTo>
                  <a:cubicBezTo>
                    <a:pt x="476" y="902"/>
                    <a:pt x="552" y="826"/>
                    <a:pt x="552" y="730"/>
                  </a:cubicBezTo>
                  <a:lnTo>
                    <a:pt x="552" y="173"/>
                  </a:lnTo>
                  <a:cubicBezTo>
                    <a:pt x="552" y="77"/>
                    <a:pt x="476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10715124" y="1861650"/>
              <a:ext cx="28093" cy="45462"/>
            </a:xfrm>
            <a:custGeom>
              <a:avLst/>
              <a:gdLst/>
              <a:ahLst/>
              <a:cxnLst/>
              <a:rect l="l" t="t" r="r" b="b"/>
              <a:pathLst>
                <a:path w="558" h="903" extrusionOk="0">
                  <a:moveTo>
                    <a:pt x="178" y="1"/>
                  </a:moveTo>
                  <a:cubicBezTo>
                    <a:pt x="82" y="1"/>
                    <a:pt x="1" y="77"/>
                    <a:pt x="1" y="173"/>
                  </a:cubicBezTo>
                  <a:lnTo>
                    <a:pt x="1" y="730"/>
                  </a:lnTo>
                  <a:cubicBezTo>
                    <a:pt x="1" y="826"/>
                    <a:pt x="82" y="902"/>
                    <a:pt x="178" y="902"/>
                  </a:cubicBezTo>
                  <a:lnTo>
                    <a:pt x="381" y="902"/>
                  </a:lnTo>
                  <a:cubicBezTo>
                    <a:pt x="477" y="902"/>
                    <a:pt x="558" y="826"/>
                    <a:pt x="558" y="730"/>
                  </a:cubicBezTo>
                  <a:lnTo>
                    <a:pt x="558" y="173"/>
                  </a:lnTo>
                  <a:cubicBezTo>
                    <a:pt x="558" y="77"/>
                    <a:pt x="477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10647812" y="1861650"/>
              <a:ext cx="27841" cy="45462"/>
            </a:xfrm>
            <a:custGeom>
              <a:avLst/>
              <a:gdLst/>
              <a:ahLst/>
              <a:cxnLst/>
              <a:rect l="l" t="t" r="r" b="b"/>
              <a:pathLst>
                <a:path w="553" h="903" extrusionOk="0">
                  <a:moveTo>
                    <a:pt x="173" y="1"/>
                  </a:moveTo>
                  <a:cubicBezTo>
                    <a:pt x="81" y="1"/>
                    <a:pt x="0" y="77"/>
                    <a:pt x="0" y="173"/>
                  </a:cubicBezTo>
                  <a:lnTo>
                    <a:pt x="0" y="730"/>
                  </a:lnTo>
                  <a:cubicBezTo>
                    <a:pt x="0" y="826"/>
                    <a:pt x="76" y="902"/>
                    <a:pt x="173" y="902"/>
                  </a:cubicBezTo>
                  <a:lnTo>
                    <a:pt x="380" y="902"/>
                  </a:lnTo>
                  <a:cubicBezTo>
                    <a:pt x="477" y="902"/>
                    <a:pt x="552" y="826"/>
                    <a:pt x="552" y="730"/>
                  </a:cubicBezTo>
                  <a:lnTo>
                    <a:pt x="552" y="173"/>
                  </a:lnTo>
                  <a:cubicBezTo>
                    <a:pt x="552" y="77"/>
                    <a:pt x="477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10579442" y="1861650"/>
              <a:ext cx="27841" cy="45462"/>
            </a:xfrm>
            <a:custGeom>
              <a:avLst/>
              <a:gdLst/>
              <a:ahLst/>
              <a:cxnLst/>
              <a:rect l="l" t="t" r="r" b="b"/>
              <a:pathLst>
                <a:path w="553" h="903" extrusionOk="0">
                  <a:moveTo>
                    <a:pt x="178" y="1"/>
                  </a:moveTo>
                  <a:cubicBezTo>
                    <a:pt x="82" y="1"/>
                    <a:pt x="1" y="77"/>
                    <a:pt x="1" y="173"/>
                  </a:cubicBezTo>
                  <a:lnTo>
                    <a:pt x="1" y="730"/>
                  </a:lnTo>
                  <a:cubicBezTo>
                    <a:pt x="1" y="826"/>
                    <a:pt x="82" y="902"/>
                    <a:pt x="178" y="902"/>
                  </a:cubicBezTo>
                  <a:lnTo>
                    <a:pt x="381" y="902"/>
                  </a:lnTo>
                  <a:cubicBezTo>
                    <a:pt x="477" y="902"/>
                    <a:pt x="553" y="826"/>
                    <a:pt x="553" y="730"/>
                  </a:cubicBezTo>
                  <a:lnTo>
                    <a:pt x="553" y="173"/>
                  </a:lnTo>
                  <a:cubicBezTo>
                    <a:pt x="553" y="77"/>
                    <a:pt x="477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10900800" y="1881033"/>
              <a:ext cx="56386" cy="42139"/>
            </a:xfrm>
            <a:custGeom>
              <a:avLst/>
              <a:gdLst/>
              <a:ahLst/>
              <a:cxnLst/>
              <a:rect l="l" t="t" r="r" b="b"/>
              <a:pathLst>
                <a:path w="1120" h="837" extrusionOk="0">
                  <a:moveTo>
                    <a:pt x="345" y="1"/>
                  </a:moveTo>
                  <a:cubicBezTo>
                    <a:pt x="152" y="1"/>
                    <a:pt x="0" y="158"/>
                    <a:pt x="0" y="350"/>
                  </a:cubicBezTo>
                  <a:lnTo>
                    <a:pt x="0" y="836"/>
                  </a:lnTo>
                  <a:lnTo>
                    <a:pt x="1120" y="836"/>
                  </a:lnTo>
                  <a:lnTo>
                    <a:pt x="1120" y="350"/>
                  </a:lnTo>
                  <a:cubicBezTo>
                    <a:pt x="1120" y="158"/>
                    <a:pt x="963" y="1"/>
                    <a:pt x="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10900800" y="1950913"/>
              <a:ext cx="56386" cy="308313"/>
            </a:xfrm>
            <a:custGeom>
              <a:avLst/>
              <a:gdLst/>
              <a:ahLst/>
              <a:cxnLst/>
              <a:rect l="l" t="t" r="r" b="b"/>
              <a:pathLst>
                <a:path w="1120" h="6124" extrusionOk="0">
                  <a:moveTo>
                    <a:pt x="0" y="1"/>
                  </a:moveTo>
                  <a:lnTo>
                    <a:pt x="0" y="5198"/>
                  </a:lnTo>
                  <a:cubicBezTo>
                    <a:pt x="0" y="5330"/>
                    <a:pt x="36" y="5461"/>
                    <a:pt x="107" y="5573"/>
                  </a:cubicBezTo>
                  <a:lnTo>
                    <a:pt x="411" y="6044"/>
                  </a:lnTo>
                  <a:cubicBezTo>
                    <a:pt x="446" y="6097"/>
                    <a:pt x="503" y="6124"/>
                    <a:pt x="560" y="6124"/>
                  </a:cubicBezTo>
                  <a:cubicBezTo>
                    <a:pt x="616" y="6124"/>
                    <a:pt x="672" y="6097"/>
                    <a:pt x="705" y="6044"/>
                  </a:cubicBezTo>
                  <a:lnTo>
                    <a:pt x="1008" y="5573"/>
                  </a:lnTo>
                  <a:cubicBezTo>
                    <a:pt x="1079" y="5461"/>
                    <a:pt x="1120" y="5330"/>
                    <a:pt x="1120" y="5198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10892392" y="1923122"/>
              <a:ext cx="73252" cy="27841"/>
            </a:xfrm>
            <a:custGeom>
              <a:avLst/>
              <a:gdLst/>
              <a:ahLst/>
              <a:cxnLst/>
              <a:rect l="l" t="t" r="r" b="b"/>
              <a:pathLst>
                <a:path w="1455" h="553" extrusionOk="0">
                  <a:moveTo>
                    <a:pt x="137" y="0"/>
                  </a:moveTo>
                  <a:cubicBezTo>
                    <a:pt x="61" y="0"/>
                    <a:pt x="0" y="61"/>
                    <a:pt x="0" y="142"/>
                  </a:cubicBezTo>
                  <a:lnTo>
                    <a:pt x="0" y="416"/>
                  </a:lnTo>
                  <a:cubicBezTo>
                    <a:pt x="0" y="492"/>
                    <a:pt x="61" y="553"/>
                    <a:pt x="137" y="553"/>
                  </a:cubicBezTo>
                  <a:lnTo>
                    <a:pt x="1317" y="553"/>
                  </a:lnTo>
                  <a:cubicBezTo>
                    <a:pt x="1393" y="553"/>
                    <a:pt x="1454" y="492"/>
                    <a:pt x="1454" y="416"/>
                  </a:cubicBezTo>
                  <a:lnTo>
                    <a:pt x="1454" y="142"/>
                  </a:lnTo>
                  <a:cubicBezTo>
                    <a:pt x="1454" y="61"/>
                    <a:pt x="1393" y="0"/>
                    <a:pt x="1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10616698" y="1988169"/>
              <a:ext cx="201531" cy="12536"/>
            </a:xfrm>
            <a:custGeom>
              <a:avLst/>
              <a:gdLst/>
              <a:ahLst/>
              <a:cxnLst/>
              <a:rect l="l" t="t" r="r" b="b"/>
              <a:pathLst>
                <a:path w="4003" h="249" extrusionOk="0">
                  <a:moveTo>
                    <a:pt x="137" y="0"/>
                  </a:moveTo>
                  <a:cubicBezTo>
                    <a:pt x="61" y="0"/>
                    <a:pt x="0" y="61"/>
                    <a:pt x="5" y="137"/>
                  </a:cubicBezTo>
                  <a:cubicBezTo>
                    <a:pt x="16" y="203"/>
                    <a:pt x="71" y="248"/>
                    <a:pt x="137" y="248"/>
                  </a:cubicBezTo>
                  <a:lnTo>
                    <a:pt x="3865" y="248"/>
                  </a:lnTo>
                  <a:cubicBezTo>
                    <a:pt x="3941" y="248"/>
                    <a:pt x="4002" y="183"/>
                    <a:pt x="3992" y="107"/>
                  </a:cubicBezTo>
                  <a:cubicBezTo>
                    <a:pt x="3987" y="46"/>
                    <a:pt x="3926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10572847" y="2058049"/>
              <a:ext cx="245382" cy="12788"/>
            </a:xfrm>
            <a:custGeom>
              <a:avLst/>
              <a:gdLst/>
              <a:ahLst/>
              <a:cxnLst/>
              <a:rect l="l" t="t" r="r" b="b"/>
              <a:pathLst>
                <a:path w="4874" h="254" extrusionOk="0">
                  <a:moveTo>
                    <a:pt x="137" y="0"/>
                  </a:moveTo>
                  <a:cubicBezTo>
                    <a:pt x="61" y="0"/>
                    <a:pt x="0" y="66"/>
                    <a:pt x="5" y="142"/>
                  </a:cubicBezTo>
                  <a:cubicBezTo>
                    <a:pt x="15" y="203"/>
                    <a:pt x="71" y="253"/>
                    <a:pt x="137" y="253"/>
                  </a:cubicBezTo>
                  <a:lnTo>
                    <a:pt x="4736" y="253"/>
                  </a:lnTo>
                  <a:cubicBezTo>
                    <a:pt x="4812" y="253"/>
                    <a:pt x="4873" y="188"/>
                    <a:pt x="4863" y="112"/>
                  </a:cubicBezTo>
                  <a:cubicBezTo>
                    <a:pt x="4858" y="46"/>
                    <a:pt x="4797" y="0"/>
                    <a:pt x="4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10572847" y="2022555"/>
              <a:ext cx="245382" cy="12838"/>
            </a:xfrm>
            <a:custGeom>
              <a:avLst/>
              <a:gdLst/>
              <a:ahLst/>
              <a:cxnLst/>
              <a:rect l="l" t="t" r="r" b="b"/>
              <a:pathLst>
                <a:path w="4874" h="255" extrusionOk="0">
                  <a:moveTo>
                    <a:pt x="137" y="1"/>
                  </a:moveTo>
                  <a:cubicBezTo>
                    <a:pt x="61" y="1"/>
                    <a:pt x="0" y="67"/>
                    <a:pt x="5" y="143"/>
                  </a:cubicBezTo>
                  <a:cubicBezTo>
                    <a:pt x="15" y="209"/>
                    <a:pt x="71" y="254"/>
                    <a:pt x="137" y="254"/>
                  </a:cubicBezTo>
                  <a:lnTo>
                    <a:pt x="4736" y="254"/>
                  </a:lnTo>
                  <a:cubicBezTo>
                    <a:pt x="4812" y="254"/>
                    <a:pt x="4873" y="188"/>
                    <a:pt x="4863" y="112"/>
                  </a:cubicBezTo>
                  <a:cubicBezTo>
                    <a:pt x="4858" y="47"/>
                    <a:pt x="4797" y="1"/>
                    <a:pt x="47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10572847" y="2093493"/>
              <a:ext cx="245382" cy="12536"/>
            </a:xfrm>
            <a:custGeom>
              <a:avLst/>
              <a:gdLst/>
              <a:ahLst/>
              <a:cxnLst/>
              <a:rect l="l" t="t" r="r" b="b"/>
              <a:pathLst>
                <a:path w="4874" h="249" extrusionOk="0">
                  <a:moveTo>
                    <a:pt x="137" y="0"/>
                  </a:moveTo>
                  <a:cubicBezTo>
                    <a:pt x="61" y="0"/>
                    <a:pt x="0" y="61"/>
                    <a:pt x="5" y="142"/>
                  </a:cubicBezTo>
                  <a:cubicBezTo>
                    <a:pt x="15" y="203"/>
                    <a:pt x="71" y="248"/>
                    <a:pt x="137" y="248"/>
                  </a:cubicBezTo>
                  <a:lnTo>
                    <a:pt x="4736" y="248"/>
                  </a:lnTo>
                  <a:cubicBezTo>
                    <a:pt x="4812" y="248"/>
                    <a:pt x="4873" y="188"/>
                    <a:pt x="4863" y="112"/>
                  </a:cubicBezTo>
                  <a:cubicBezTo>
                    <a:pt x="4858" y="46"/>
                    <a:pt x="4797" y="0"/>
                    <a:pt x="4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29140-E293-4C75-B7E1-69BF93813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1863" y="110363"/>
            <a:ext cx="8229600" cy="572700"/>
          </a:xfrm>
        </p:spPr>
        <p:txBody>
          <a:bodyPr/>
          <a:lstStyle/>
          <a:p>
            <a:r>
              <a:rPr lang="en-US" dirty="0"/>
              <a:t>Project flow</a:t>
            </a:r>
          </a:p>
        </p:txBody>
      </p:sp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23A5BE3C-6C0B-4153-A7BE-1EBE3206CC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" r="2" b="3084"/>
          <a:stretch/>
        </p:blipFill>
        <p:spPr bwMode="auto">
          <a:xfrm>
            <a:off x="1064740" y="752390"/>
            <a:ext cx="6593681" cy="41902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5" name="Google Shape;1452;p28">
            <a:extLst>
              <a:ext uri="{FF2B5EF4-FFF2-40B4-BE49-F238E27FC236}">
                <a16:creationId xmlns:a16="http://schemas.microsoft.com/office/drawing/2014/main" id="{5DA0016F-56EC-DA89-9AB6-87D126E8B78A}"/>
              </a:ext>
            </a:extLst>
          </p:cNvPr>
          <p:cNvGrpSpPr/>
          <p:nvPr/>
        </p:nvGrpSpPr>
        <p:grpSpPr>
          <a:xfrm>
            <a:off x="6275438" y="2632587"/>
            <a:ext cx="2683559" cy="2452940"/>
            <a:chOff x="2876875" y="1574475"/>
            <a:chExt cx="3196330" cy="3053852"/>
          </a:xfrm>
        </p:grpSpPr>
        <p:sp>
          <p:nvSpPr>
            <p:cNvPr id="6" name="Google Shape;1453;p28">
              <a:extLst>
                <a:ext uri="{FF2B5EF4-FFF2-40B4-BE49-F238E27FC236}">
                  <a16:creationId xmlns:a16="http://schemas.microsoft.com/office/drawing/2014/main" id="{FBDF42FD-BC99-A297-9DDF-B2D2AC6F9017}"/>
                </a:ext>
              </a:extLst>
            </p:cNvPr>
            <p:cNvSpPr/>
            <p:nvPr/>
          </p:nvSpPr>
          <p:spPr>
            <a:xfrm>
              <a:off x="4716461" y="3537286"/>
              <a:ext cx="247781" cy="1068892"/>
            </a:xfrm>
            <a:custGeom>
              <a:avLst/>
              <a:gdLst/>
              <a:ahLst/>
              <a:cxnLst/>
              <a:rect l="l" t="t" r="r" b="b"/>
              <a:pathLst>
                <a:path w="2807" h="12109" extrusionOk="0">
                  <a:moveTo>
                    <a:pt x="2022" y="0"/>
                  </a:moveTo>
                  <a:cubicBezTo>
                    <a:pt x="1821" y="0"/>
                    <a:pt x="1600" y="8"/>
                    <a:pt x="1393" y="33"/>
                  </a:cubicBezTo>
                  <a:cubicBezTo>
                    <a:pt x="1039" y="68"/>
                    <a:pt x="725" y="154"/>
                    <a:pt x="618" y="316"/>
                  </a:cubicBezTo>
                  <a:cubicBezTo>
                    <a:pt x="507" y="489"/>
                    <a:pt x="694" y="1177"/>
                    <a:pt x="714" y="1390"/>
                  </a:cubicBezTo>
                  <a:cubicBezTo>
                    <a:pt x="720" y="1456"/>
                    <a:pt x="730" y="1527"/>
                    <a:pt x="735" y="1593"/>
                  </a:cubicBezTo>
                  <a:cubicBezTo>
                    <a:pt x="765" y="1902"/>
                    <a:pt x="795" y="2216"/>
                    <a:pt x="821" y="2520"/>
                  </a:cubicBezTo>
                  <a:cubicBezTo>
                    <a:pt x="947" y="4004"/>
                    <a:pt x="1044" y="5493"/>
                    <a:pt x="1110" y="6983"/>
                  </a:cubicBezTo>
                  <a:cubicBezTo>
                    <a:pt x="1130" y="7484"/>
                    <a:pt x="1145" y="7991"/>
                    <a:pt x="1160" y="8492"/>
                  </a:cubicBezTo>
                  <a:cubicBezTo>
                    <a:pt x="1170" y="8816"/>
                    <a:pt x="1175" y="9146"/>
                    <a:pt x="1180" y="9470"/>
                  </a:cubicBezTo>
                  <a:cubicBezTo>
                    <a:pt x="1186" y="9652"/>
                    <a:pt x="1186" y="9834"/>
                    <a:pt x="1130" y="10012"/>
                  </a:cubicBezTo>
                  <a:cubicBezTo>
                    <a:pt x="1069" y="10184"/>
                    <a:pt x="953" y="10331"/>
                    <a:pt x="831" y="10473"/>
                  </a:cubicBezTo>
                  <a:cubicBezTo>
                    <a:pt x="795" y="10513"/>
                    <a:pt x="755" y="10559"/>
                    <a:pt x="720" y="10599"/>
                  </a:cubicBezTo>
                  <a:cubicBezTo>
                    <a:pt x="527" y="10822"/>
                    <a:pt x="345" y="11055"/>
                    <a:pt x="183" y="11298"/>
                  </a:cubicBezTo>
                  <a:cubicBezTo>
                    <a:pt x="91" y="11435"/>
                    <a:pt x="0" y="11587"/>
                    <a:pt x="20" y="11754"/>
                  </a:cubicBezTo>
                  <a:cubicBezTo>
                    <a:pt x="56" y="11962"/>
                    <a:pt x="279" y="12104"/>
                    <a:pt x="492" y="12109"/>
                  </a:cubicBezTo>
                  <a:cubicBezTo>
                    <a:pt x="709" y="12109"/>
                    <a:pt x="907" y="12008"/>
                    <a:pt x="1094" y="11901"/>
                  </a:cubicBezTo>
                  <a:cubicBezTo>
                    <a:pt x="1535" y="11638"/>
                    <a:pt x="1940" y="11309"/>
                    <a:pt x="2285" y="10929"/>
                  </a:cubicBezTo>
                  <a:cubicBezTo>
                    <a:pt x="2442" y="10761"/>
                    <a:pt x="2589" y="10574"/>
                    <a:pt x="2660" y="10356"/>
                  </a:cubicBezTo>
                  <a:cubicBezTo>
                    <a:pt x="2690" y="10265"/>
                    <a:pt x="2710" y="10169"/>
                    <a:pt x="2720" y="10073"/>
                  </a:cubicBezTo>
                  <a:cubicBezTo>
                    <a:pt x="2731" y="9976"/>
                    <a:pt x="2736" y="9875"/>
                    <a:pt x="2736" y="9774"/>
                  </a:cubicBezTo>
                  <a:cubicBezTo>
                    <a:pt x="2746" y="9358"/>
                    <a:pt x="2756" y="8938"/>
                    <a:pt x="2761" y="8522"/>
                  </a:cubicBezTo>
                  <a:cubicBezTo>
                    <a:pt x="2807" y="5691"/>
                    <a:pt x="2771" y="2854"/>
                    <a:pt x="2644" y="22"/>
                  </a:cubicBezTo>
                  <a:cubicBezTo>
                    <a:pt x="2516" y="14"/>
                    <a:pt x="2285" y="0"/>
                    <a:pt x="2022" y="0"/>
                  </a:cubicBezTo>
                  <a:close/>
                </a:path>
              </a:pathLst>
            </a:custGeom>
            <a:solidFill>
              <a:srgbClr val="F5B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54;p28">
              <a:extLst>
                <a:ext uri="{FF2B5EF4-FFF2-40B4-BE49-F238E27FC236}">
                  <a16:creationId xmlns:a16="http://schemas.microsoft.com/office/drawing/2014/main" id="{65E95BF6-6339-59F8-1104-F720A81C0549}"/>
                </a:ext>
              </a:extLst>
            </p:cNvPr>
            <p:cNvSpPr/>
            <p:nvPr/>
          </p:nvSpPr>
          <p:spPr>
            <a:xfrm>
              <a:off x="4716461" y="4426359"/>
              <a:ext cx="240189" cy="179811"/>
            </a:xfrm>
            <a:custGeom>
              <a:avLst/>
              <a:gdLst/>
              <a:ahLst/>
              <a:cxnLst/>
              <a:rect l="l" t="t" r="r" b="b"/>
              <a:pathLst>
                <a:path w="2721" h="2037" extrusionOk="0">
                  <a:moveTo>
                    <a:pt x="2720" y="1"/>
                  </a:moveTo>
                  <a:cubicBezTo>
                    <a:pt x="2290" y="299"/>
                    <a:pt x="1925" y="705"/>
                    <a:pt x="1429" y="862"/>
                  </a:cubicBezTo>
                  <a:cubicBezTo>
                    <a:pt x="1353" y="886"/>
                    <a:pt x="1269" y="903"/>
                    <a:pt x="1188" y="903"/>
                  </a:cubicBezTo>
                  <a:cubicBezTo>
                    <a:pt x="1084" y="903"/>
                    <a:pt x="983" y="875"/>
                    <a:pt x="912" y="801"/>
                  </a:cubicBezTo>
                  <a:cubicBezTo>
                    <a:pt x="806" y="684"/>
                    <a:pt x="826" y="543"/>
                    <a:pt x="831" y="401"/>
                  </a:cubicBezTo>
                  <a:lnTo>
                    <a:pt x="831" y="401"/>
                  </a:lnTo>
                  <a:cubicBezTo>
                    <a:pt x="795" y="441"/>
                    <a:pt x="755" y="487"/>
                    <a:pt x="720" y="527"/>
                  </a:cubicBezTo>
                  <a:cubicBezTo>
                    <a:pt x="527" y="750"/>
                    <a:pt x="345" y="983"/>
                    <a:pt x="183" y="1226"/>
                  </a:cubicBezTo>
                  <a:cubicBezTo>
                    <a:pt x="91" y="1363"/>
                    <a:pt x="0" y="1515"/>
                    <a:pt x="20" y="1682"/>
                  </a:cubicBezTo>
                  <a:cubicBezTo>
                    <a:pt x="56" y="1890"/>
                    <a:pt x="279" y="2032"/>
                    <a:pt x="492" y="2037"/>
                  </a:cubicBezTo>
                  <a:cubicBezTo>
                    <a:pt x="709" y="2037"/>
                    <a:pt x="907" y="1941"/>
                    <a:pt x="1094" y="1829"/>
                  </a:cubicBezTo>
                  <a:cubicBezTo>
                    <a:pt x="1535" y="1566"/>
                    <a:pt x="1940" y="1237"/>
                    <a:pt x="2285" y="857"/>
                  </a:cubicBezTo>
                  <a:cubicBezTo>
                    <a:pt x="2442" y="689"/>
                    <a:pt x="2589" y="502"/>
                    <a:pt x="2660" y="284"/>
                  </a:cubicBezTo>
                  <a:cubicBezTo>
                    <a:pt x="2690" y="193"/>
                    <a:pt x="2710" y="97"/>
                    <a:pt x="2720" y="1"/>
                  </a:cubicBezTo>
                  <a:close/>
                </a:path>
              </a:pathLst>
            </a:custGeom>
            <a:solidFill>
              <a:srgbClr val="1212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55;p28">
              <a:extLst>
                <a:ext uri="{FF2B5EF4-FFF2-40B4-BE49-F238E27FC236}">
                  <a16:creationId xmlns:a16="http://schemas.microsoft.com/office/drawing/2014/main" id="{28EBA16F-0ECB-F96B-60DC-104A8592641C}"/>
                </a:ext>
              </a:extLst>
            </p:cNvPr>
            <p:cNvSpPr/>
            <p:nvPr/>
          </p:nvSpPr>
          <p:spPr>
            <a:xfrm>
              <a:off x="5002639" y="3540905"/>
              <a:ext cx="296507" cy="1059623"/>
            </a:xfrm>
            <a:custGeom>
              <a:avLst/>
              <a:gdLst/>
              <a:ahLst/>
              <a:cxnLst/>
              <a:rect l="l" t="t" r="r" b="b"/>
              <a:pathLst>
                <a:path w="3359" h="12004" extrusionOk="0">
                  <a:moveTo>
                    <a:pt x="1035" y="0"/>
                  </a:moveTo>
                  <a:cubicBezTo>
                    <a:pt x="618" y="0"/>
                    <a:pt x="193" y="48"/>
                    <a:pt x="0" y="73"/>
                  </a:cubicBezTo>
                  <a:cubicBezTo>
                    <a:pt x="51" y="2869"/>
                    <a:pt x="183" y="5660"/>
                    <a:pt x="400" y="8451"/>
                  </a:cubicBezTo>
                  <a:cubicBezTo>
                    <a:pt x="436" y="8902"/>
                    <a:pt x="471" y="9358"/>
                    <a:pt x="512" y="9814"/>
                  </a:cubicBezTo>
                  <a:cubicBezTo>
                    <a:pt x="522" y="9910"/>
                    <a:pt x="532" y="10011"/>
                    <a:pt x="547" y="10113"/>
                  </a:cubicBezTo>
                  <a:cubicBezTo>
                    <a:pt x="562" y="10204"/>
                    <a:pt x="588" y="10300"/>
                    <a:pt x="623" y="10391"/>
                  </a:cubicBezTo>
                  <a:cubicBezTo>
                    <a:pt x="709" y="10604"/>
                    <a:pt x="866" y="10776"/>
                    <a:pt x="1034" y="10938"/>
                  </a:cubicBezTo>
                  <a:cubicBezTo>
                    <a:pt x="1403" y="11298"/>
                    <a:pt x="1824" y="11597"/>
                    <a:pt x="2285" y="11835"/>
                  </a:cubicBezTo>
                  <a:cubicBezTo>
                    <a:pt x="2462" y="11924"/>
                    <a:pt x="2648" y="12004"/>
                    <a:pt x="2847" y="12004"/>
                  </a:cubicBezTo>
                  <a:cubicBezTo>
                    <a:pt x="2864" y="12004"/>
                    <a:pt x="2881" y="12003"/>
                    <a:pt x="2898" y="12002"/>
                  </a:cubicBezTo>
                  <a:cubicBezTo>
                    <a:pt x="3110" y="11987"/>
                    <a:pt x="3323" y="11830"/>
                    <a:pt x="3343" y="11617"/>
                  </a:cubicBezTo>
                  <a:cubicBezTo>
                    <a:pt x="3359" y="11455"/>
                    <a:pt x="3257" y="11303"/>
                    <a:pt x="3156" y="11176"/>
                  </a:cubicBezTo>
                  <a:cubicBezTo>
                    <a:pt x="2979" y="10943"/>
                    <a:pt x="2781" y="10720"/>
                    <a:pt x="2573" y="10513"/>
                  </a:cubicBezTo>
                  <a:cubicBezTo>
                    <a:pt x="2538" y="10472"/>
                    <a:pt x="2498" y="10432"/>
                    <a:pt x="2457" y="10391"/>
                  </a:cubicBezTo>
                  <a:cubicBezTo>
                    <a:pt x="2325" y="10260"/>
                    <a:pt x="2204" y="10118"/>
                    <a:pt x="2133" y="9945"/>
                  </a:cubicBezTo>
                  <a:cubicBezTo>
                    <a:pt x="2062" y="9778"/>
                    <a:pt x="2052" y="9591"/>
                    <a:pt x="2047" y="9408"/>
                  </a:cubicBezTo>
                  <a:cubicBezTo>
                    <a:pt x="2026" y="9029"/>
                    <a:pt x="2011" y="8649"/>
                    <a:pt x="2001" y="8264"/>
                  </a:cubicBezTo>
                  <a:cubicBezTo>
                    <a:pt x="1986" y="7818"/>
                    <a:pt x="1976" y="7372"/>
                    <a:pt x="1966" y="6926"/>
                  </a:cubicBezTo>
                  <a:cubicBezTo>
                    <a:pt x="1935" y="5437"/>
                    <a:pt x="1940" y="3943"/>
                    <a:pt x="1976" y="2453"/>
                  </a:cubicBezTo>
                  <a:cubicBezTo>
                    <a:pt x="1986" y="2079"/>
                    <a:pt x="1996" y="1699"/>
                    <a:pt x="2011" y="1319"/>
                  </a:cubicBezTo>
                  <a:cubicBezTo>
                    <a:pt x="2021" y="1106"/>
                    <a:pt x="2168" y="407"/>
                    <a:pt x="2042" y="240"/>
                  </a:cubicBezTo>
                  <a:cubicBezTo>
                    <a:pt x="1901" y="53"/>
                    <a:pt x="1473" y="0"/>
                    <a:pt x="1035" y="0"/>
                  </a:cubicBezTo>
                  <a:close/>
                </a:path>
              </a:pathLst>
            </a:custGeom>
            <a:solidFill>
              <a:srgbClr val="F5B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56;p28">
              <a:extLst>
                <a:ext uri="{FF2B5EF4-FFF2-40B4-BE49-F238E27FC236}">
                  <a16:creationId xmlns:a16="http://schemas.microsoft.com/office/drawing/2014/main" id="{69B17BB8-ECA8-F021-10DB-7594CF6A3FD1}"/>
                </a:ext>
              </a:extLst>
            </p:cNvPr>
            <p:cNvSpPr/>
            <p:nvPr/>
          </p:nvSpPr>
          <p:spPr>
            <a:xfrm>
              <a:off x="5050923" y="4433509"/>
              <a:ext cx="248222" cy="167012"/>
            </a:xfrm>
            <a:custGeom>
              <a:avLst/>
              <a:gdLst/>
              <a:ahLst/>
              <a:cxnLst/>
              <a:rect l="l" t="t" r="r" b="b"/>
              <a:pathLst>
                <a:path w="2812" h="1892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92"/>
                    <a:pt x="41" y="188"/>
                    <a:pt x="76" y="279"/>
                  </a:cubicBezTo>
                  <a:cubicBezTo>
                    <a:pt x="162" y="492"/>
                    <a:pt x="319" y="664"/>
                    <a:pt x="487" y="826"/>
                  </a:cubicBezTo>
                  <a:cubicBezTo>
                    <a:pt x="856" y="1186"/>
                    <a:pt x="1282" y="1485"/>
                    <a:pt x="1738" y="1723"/>
                  </a:cubicBezTo>
                  <a:cubicBezTo>
                    <a:pt x="1915" y="1812"/>
                    <a:pt x="2101" y="1892"/>
                    <a:pt x="2300" y="1892"/>
                  </a:cubicBezTo>
                  <a:cubicBezTo>
                    <a:pt x="2317" y="1892"/>
                    <a:pt x="2334" y="1891"/>
                    <a:pt x="2351" y="1890"/>
                  </a:cubicBezTo>
                  <a:cubicBezTo>
                    <a:pt x="2563" y="1875"/>
                    <a:pt x="2776" y="1718"/>
                    <a:pt x="2796" y="1505"/>
                  </a:cubicBezTo>
                  <a:cubicBezTo>
                    <a:pt x="2812" y="1343"/>
                    <a:pt x="2710" y="1191"/>
                    <a:pt x="2609" y="1064"/>
                  </a:cubicBezTo>
                  <a:cubicBezTo>
                    <a:pt x="2432" y="831"/>
                    <a:pt x="2234" y="608"/>
                    <a:pt x="2026" y="401"/>
                  </a:cubicBezTo>
                  <a:cubicBezTo>
                    <a:pt x="1991" y="360"/>
                    <a:pt x="1951" y="320"/>
                    <a:pt x="1910" y="279"/>
                  </a:cubicBezTo>
                  <a:lnTo>
                    <a:pt x="1910" y="279"/>
                  </a:lnTo>
                  <a:cubicBezTo>
                    <a:pt x="1925" y="421"/>
                    <a:pt x="1956" y="563"/>
                    <a:pt x="1854" y="684"/>
                  </a:cubicBezTo>
                  <a:cubicBezTo>
                    <a:pt x="1776" y="773"/>
                    <a:pt x="1659" y="804"/>
                    <a:pt x="1538" y="804"/>
                  </a:cubicBezTo>
                  <a:cubicBezTo>
                    <a:pt x="1472" y="804"/>
                    <a:pt x="1405" y="795"/>
                    <a:pt x="1343" y="781"/>
                  </a:cubicBezTo>
                  <a:cubicBezTo>
                    <a:pt x="841" y="649"/>
                    <a:pt x="446" y="269"/>
                    <a:pt x="0" y="1"/>
                  </a:cubicBezTo>
                  <a:close/>
                </a:path>
              </a:pathLst>
            </a:custGeom>
            <a:solidFill>
              <a:srgbClr val="1212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57;p28">
              <a:extLst>
                <a:ext uri="{FF2B5EF4-FFF2-40B4-BE49-F238E27FC236}">
                  <a16:creationId xmlns:a16="http://schemas.microsoft.com/office/drawing/2014/main" id="{FF030C9A-8656-9A1F-2B53-6D9DE4AFEE0A}"/>
                </a:ext>
              </a:extLst>
            </p:cNvPr>
            <p:cNvSpPr/>
            <p:nvPr/>
          </p:nvSpPr>
          <p:spPr>
            <a:xfrm>
              <a:off x="4625188" y="2580508"/>
              <a:ext cx="146356" cy="358739"/>
            </a:xfrm>
            <a:custGeom>
              <a:avLst/>
              <a:gdLst/>
              <a:ahLst/>
              <a:cxnLst/>
              <a:rect l="l" t="t" r="r" b="b"/>
              <a:pathLst>
                <a:path w="1658" h="4064" extrusionOk="0">
                  <a:moveTo>
                    <a:pt x="1657" y="1"/>
                  </a:moveTo>
                  <a:lnTo>
                    <a:pt x="279" y="492"/>
                  </a:lnTo>
                  <a:cubicBezTo>
                    <a:pt x="279" y="533"/>
                    <a:pt x="1" y="4063"/>
                    <a:pt x="1" y="4063"/>
                  </a:cubicBezTo>
                  <a:lnTo>
                    <a:pt x="1389" y="3866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58;p28">
              <a:extLst>
                <a:ext uri="{FF2B5EF4-FFF2-40B4-BE49-F238E27FC236}">
                  <a16:creationId xmlns:a16="http://schemas.microsoft.com/office/drawing/2014/main" id="{E66494C8-3533-9ADE-136C-882D8B98E684}"/>
                </a:ext>
              </a:extLst>
            </p:cNvPr>
            <p:cNvSpPr/>
            <p:nvPr/>
          </p:nvSpPr>
          <p:spPr>
            <a:xfrm>
              <a:off x="5156408" y="2580508"/>
              <a:ext cx="145914" cy="358739"/>
            </a:xfrm>
            <a:custGeom>
              <a:avLst/>
              <a:gdLst/>
              <a:ahLst/>
              <a:cxnLst/>
              <a:rect l="l" t="t" r="r" b="b"/>
              <a:pathLst>
                <a:path w="1653" h="4064" extrusionOk="0">
                  <a:moveTo>
                    <a:pt x="1" y="1"/>
                  </a:moveTo>
                  <a:lnTo>
                    <a:pt x="264" y="3866"/>
                  </a:lnTo>
                  <a:lnTo>
                    <a:pt x="1652" y="4063"/>
                  </a:lnTo>
                  <a:cubicBezTo>
                    <a:pt x="1652" y="4063"/>
                    <a:pt x="1379" y="533"/>
                    <a:pt x="1379" y="49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59;p28">
              <a:extLst>
                <a:ext uri="{FF2B5EF4-FFF2-40B4-BE49-F238E27FC236}">
                  <a16:creationId xmlns:a16="http://schemas.microsoft.com/office/drawing/2014/main" id="{03C12A4C-1B57-57DC-E9D5-188ED6570E44}"/>
                </a:ext>
              </a:extLst>
            </p:cNvPr>
            <p:cNvSpPr/>
            <p:nvPr/>
          </p:nvSpPr>
          <p:spPr>
            <a:xfrm>
              <a:off x="4521910" y="1751107"/>
              <a:ext cx="797365" cy="835234"/>
            </a:xfrm>
            <a:custGeom>
              <a:avLst/>
              <a:gdLst/>
              <a:ahLst/>
              <a:cxnLst/>
              <a:rect l="l" t="t" r="r" b="b"/>
              <a:pathLst>
                <a:path w="9033" h="9462" extrusionOk="0">
                  <a:moveTo>
                    <a:pt x="4754" y="0"/>
                  </a:moveTo>
                  <a:cubicBezTo>
                    <a:pt x="3885" y="0"/>
                    <a:pt x="3012" y="344"/>
                    <a:pt x="2559" y="1008"/>
                  </a:cubicBezTo>
                  <a:cubicBezTo>
                    <a:pt x="2240" y="1485"/>
                    <a:pt x="2088" y="2057"/>
                    <a:pt x="2042" y="2629"/>
                  </a:cubicBezTo>
                  <a:cubicBezTo>
                    <a:pt x="2002" y="3070"/>
                    <a:pt x="2022" y="3521"/>
                    <a:pt x="1915" y="3951"/>
                  </a:cubicBezTo>
                  <a:cubicBezTo>
                    <a:pt x="1647" y="5061"/>
                    <a:pt x="644" y="5826"/>
                    <a:pt x="132" y="6844"/>
                  </a:cubicBezTo>
                  <a:cubicBezTo>
                    <a:pt x="61" y="6986"/>
                    <a:pt x="1" y="7148"/>
                    <a:pt x="56" y="7300"/>
                  </a:cubicBezTo>
                  <a:cubicBezTo>
                    <a:pt x="132" y="7502"/>
                    <a:pt x="381" y="7568"/>
                    <a:pt x="593" y="7609"/>
                  </a:cubicBezTo>
                  <a:cubicBezTo>
                    <a:pt x="355" y="7842"/>
                    <a:pt x="188" y="8156"/>
                    <a:pt x="132" y="8485"/>
                  </a:cubicBezTo>
                  <a:cubicBezTo>
                    <a:pt x="112" y="8591"/>
                    <a:pt x="107" y="8703"/>
                    <a:pt x="137" y="8804"/>
                  </a:cubicBezTo>
                  <a:cubicBezTo>
                    <a:pt x="178" y="8921"/>
                    <a:pt x="264" y="9012"/>
                    <a:pt x="360" y="9088"/>
                  </a:cubicBezTo>
                  <a:cubicBezTo>
                    <a:pt x="692" y="9358"/>
                    <a:pt x="1111" y="9461"/>
                    <a:pt x="1543" y="9461"/>
                  </a:cubicBezTo>
                  <a:cubicBezTo>
                    <a:pt x="1858" y="9461"/>
                    <a:pt x="2179" y="9406"/>
                    <a:pt x="2478" y="9321"/>
                  </a:cubicBezTo>
                  <a:cubicBezTo>
                    <a:pt x="2898" y="9204"/>
                    <a:pt x="3303" y="9037"/>
                    <a:pt x="3714" y="8885"/>
                  </a:cubicBezTo>
                  <a:cubicBezTo>
                    <a:pt x="3825" y="8845"/>
                    <a:pt x="3937" y="8804"/>
                    <a:pt x="4058" y="8799"/>
                  </a:cubicBezTo>
                  <a:cubicBezTo>
                    <a:pt x="4175" y="8799"/>
                    <a:pt x="4291" y="8835"/>
                    <a:pt x="4403" y="8870"/>
                  </a:cubicBezTo>
                  <a:cubicBezTo>
                    <a:pt x="5228" y="9118"/>
                    <a:pt x="6079" y="9270"/>
                    <a:pt x="6941" y="9311"/>
                  </a:cubicBezTo>
                  <a:cubicBezTo>
                    <a:pt x="7019" y="9314"/>
                    <a:pt x="7098" y="9317"/>
                    <a:pt x="7177" y="9317"/>
                  </a:cubicBezTo>
                  <a:cubicBezTo>
                    <a:pt x="7449" y="9317"/>
                    <a:pt x="7720" y="9288"/>
                    <a:pt x="7964" y="9174"/>
                  </a:cubicBezTo>
                  <a:cubicBezTo>
                    <a:pt x="8430" y="8956"/>
                    <a:pt x="8708" y="8424"/>
                    <a:pt x="8678" y="7913"/>
                  </a:cubicBezTo>
                  <a:cubicBezTo>
                    <a:pt x="8653" y="7401"/>
                    <a:pt x="8344" y="6925"/>
                    <a:pt x="7913" y="6646"/>
                  </a:cubicBezTo>
                  <a:lnTo>
                    <a:pt x="7913" y="6646"/>
                  </a:lnTo>
                  <a:cubicBezTo>
                    <a:pt x="7998" y="6686"/>
                    <a:pt x="8089" y="6704"/>
                    <a:pt x="8180" y="6704"/>
                  </a:cubicBezTo>
                  <a:cubicBezTo>
                    <a:pt x="8428" y="6704"/>
                    <a:pt x="8681" y="6570"/>
                    <a:pt x="8825" y="6363"/>
                  </a:cubicBezTo>
                  <a:cubicBezTo>
                    <a:pt x="9022" y="6079"/>
                    <a:pt x="9033" y="5694"/>
                    <a:pt x="8921" y="5365"/>
                  </a:cubicBezTo>
                  <a:cubicBezTo>
                    <a:pt x="8805" y="5041"/>
                    <a:pt x="8577" y="4762"/>
                    <a:pt x="8318" y="4529"/>
                  </a:cubicBezTo>
                  <a:cubicBezTo>
                    <a:pt x="8136" y="4362"/>
                    <a:pt x="7938" y="4210"/>
                    <a:pt x="7781" y="4017"/>
                  </a:cubicBezTo>
                  <a:cubicBezTo>
                    <a:pt x="7087" y="3151"/>
                    <a:pt x="7477" y="1753"/>
                    <a:pt x="6799" y="877"/>
                  </a:cubicBezTo>
                  <a:cubicBezTo>
                    <a:pt x="6337" y="287"/>
                    <a:pt x="5547" y="0"/>
                    <a:pt x="47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60;p28">
              <a:extLst>
                <a:ext uri="{FF2B5EF4-FFF2-40B4-BE49-F238E27FC236}">
                  <a16:creationId xmlns:a16="http://schemas.microsoft.com/office/drawing/2014/main" id="{162652BD-50BC-C232-619F-ACB66E2B47F9}"/>
                </a:ext>
              </a:extLst>
            </p:cNvPr>
            <p:cNvSpPr/>
            <p:nvPr/>
          </p:nvSpPr>
          <p:spPr>
            <a:xfrm>
              <a:off x="4555895" y="2144446"/>
              <a:ext cx="888110" cy="2031856"/>
            </a:xfrm>
            <a:custGeom>
              <a:avLst/>
              <a:gdLst/>
              <a:ahLst/>
              <a:cxnLst/>
              <a:rect l="l" t="t" r="r" b="b"/>
              <a:pathLst>
                <a:path w="10061" h="23018" extrusionOk="0">
                  <a:moveTo>
                    <a:pt x="4380" y="0"/>
                  </a:moveTo>
                  <a:cubicBezTo>
                    <a:pt x="4189" y="0"/>
                    <a:pt x="4000" y="30"/>
                    <a:pt x="3800" y="48"/>
                  </a:cubicBezTo>
                  <a:cubicBezTo>
                    <a:pt x="3780" y="270"/>
                    <a:pt x="3759" y="498"/>
                    <a:pt x="3734" y="726"/>
                  </a:cubicBezTo>
                  <a:cubicBezTo>
                    <a:pt x="3714" y="980"/>
                    <a:pt x="3683" y="1243"/>
                    <a:pt x="3582" y="1476"/>
                  </a:cubicBezTo>
                  <a:cubicBezTo>
                    <a:pt x="3552" y="1542"/>
                    <a:pt x="3516" y="1603"/>
                    <a:pt x="3471" y="1658"/>
                  </a:cubicBezTo>
                  <a:cubicBezTo>
                    <a:pt x="3278" y="1917"/>
                    <a:pt x="2994" y="2038"/>
                    <a:pt x="2675" y="2124"/>
                  </a:cubicBezTo>
                  <a:cubicBezTo>
                    <a:pt x="2650" y="2130"/>
                    <a:pt x="2625" y="2140"/>
                    <a:pt x="2594" y="2145"/>
                  </a:cubicBezTo>
                  <a:cubicBezTo>
                    <a:pt x="2564" y="2155"/>
                    <a:pt x="2533" y="2160"/>
                    <a:pt x="2498" y="2170"/>
                  </a:cubicBezTo>
                  <a:cubicBezTo>
                    <a:pt x="2088" y="2266"/>
                    <a:pt x="1657" y="2342"/>
                    <a:pt x="1353" y="2616"/>
                  </a:cubicBezTo>
                  <a:cubicBezTo>
                    <a:pt x="1014" y="2915"/>
                    <a:pt x="902" y="3391"/>
                    <a:pt x="811" y="3837"/>
                  </a:cubicBezTo>
                  <a:cubicBezTo>
                    <a:pt x="639" y="4632"/>
                    <a:pt x="472" y="5427"/>
                    <a:pt x="305" y="6223"/>
                  </a:cubicBezTo>
                  <a:cubicBezTo>
                    <a:pt x="851" y="6329"/>
                    <a:pt x="1264" y="6386"/>
                    <a:pt x="1774" y="6386"/>
                  </a:cubicBezTo>
                  <a:cubicBezTo>
                    <a:pt x="1870" y="6386"/>
                    <a:pt x="1969" y="6384"/>
                    <a:pt x="2072" y="6380"/>
                  </a:cubicBezTo>
                  <a:lnTo>
                    <a:pt x="2072" y="6380"/>
                  </a:lnTo>
                  <a:cubicBezTo>
                    <a:pt x="1358" y="10447"/>
                    <a:pt x="426" y="21095"/>
                    <a:pt x="1" y="22529"/>
                  </a:cubicBezTo>
                  <a:cubicBezTo>
                    <a:pt x="991" y="22863"/>
                    <a:pt x="2507" y="23018"/>
                    <a:pt x="4093" y="23018"/>
                  </a:cubicBezTo>
                  <a:cubicBezTo>
                    <a:pt x="6404" y="23018"/>
                    <a:pt x="8863" y="22689"/>
                    <a:pt x="10061" y="22103"/>
                  </a:cubicBezTo>
                  <a:cubicBezTo>
                    <a:pt x="9058" y="16668"/>
                    <a:pt x="7989" y="11521"/>
                    <a:pt x="6839" y="6380"/>
                  </a:cubicBezTo>
                  <a:lnTo>
                    <a:pt x="6839" y="6380"/>
                  </a:lnTo>
                  <a:cubicBezTo>
                    <a:pt x="6944" y="6384"/>
                    <a:pt x="7043" y="6386"/>
                    <a:pt x="7139" y="6386"/>
                  </a:cubicBezTo>
                  <a:cubicBezTo>
                    <a:pt x="7651" y="6386"/>
                    <a:pt x="8061" y="6329"/>
                    <a:pt x="8607" y="6223"/>
                  </a:cubicBezTo>
                  <a:cubicBezTo>
                    <a:pt x="8440" y="5427"/>
                    <a:pt x="8273" y="4632"/>
                    <a:pt x="8106" y="3837"/>
                  </a:cubicBezTo>
                  <a:cubicBezTo>
                    <a:pt x="8009" y="3391"/>
                    <a:pt x="7898" y="2915"/>
                    <a:pt x="7559" y="2616"/>
                  </a:cubicBezTo>
                  <a:cubicBezTo>
                    <a:pt x="7260" y="2347"/>
                    <a:pt x="6839" y="2271"/>
                    <a:pt x="6434" y="2175"/>
                  </a:cubicBezTo>
                  <a:cubicBezTo>
                    <a:pt x="6424" y="2170"/>
                    <a:pt x="6414" y="2170"/>
                    <a:pt x="6409" y="2165"/>
                  </a:cubicBezTo>
                  <a:cubicBezTo>
                    <a:pt x="6388" y="2165"/>
                    <a:pt x="6373" y="2160"/>
                    <a:pt x="6358" y="2155"/>
                  </a:cubicBezTo>
                  <a:cubicBezTo>
                    <a:pt x="5998" y="2064"/>
                    <a:pt x="5659" y="1952"/>
                    <a:pt x="5441" y="1658"/>
                  </a:cubicBezTo>
                  <a:cubicBezTo>
                    <a:pt x="5401" y="1608"/>
                    <a:pt x="5370" y="1552"/>
                    <a:pt x="5345" y="1496"/>
                  </a:cubicBezTo>
                  <a:cubicBezTo>
                    <a:pt x="5228" y="1258"/>
                    <a:pt x="5203" y="985"/>
                    <a:pt x="5178" y="726"/>
                  </a:cubicBezTo>
                  <a:cubicBezTo>
                    <a:pt x="5157" y="498"/>
                    <a:pt x="5137" y="270"/>
                    <a:pt x="5112" y="48"/>
                  </a:cubicBezTo>
                  <a:cubicBezTo>
                    <a:pt x="4911" y="30"/>
                    <a:pt x="4723" y="0"/>
                    <a:pt x="4536" y="0"/>
                  </a:cubicBezTo>
                  <a:cubicBezTo>
                    <a:pt x="4510" y="0"/>
                    <a:pt x="4484" y="1"/>
                    <a:pt x="4458" y="2"/>
                  </a:cubicBezTo>
                  <a:cubicBezTo>
                    <a:pt x="4432" y="1"/>
                    <a:pt x="4406" y="0"/>
                    <a:pt x="4380" y="0"/>
                  </a:cubicBezTo>
                  <a:close/>
                </a:path>
              </a:pathLst>
            </a:custGeom>
            <a:solidFill>
              <a:srgbClr val="FFC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61;p28">
              <a:extLst>
                <a:ext uri="{FF2B5EF4-FFF2-40B4-BE49-F238E27FC236}">
                  <a16:creationId xmlns:a16="http://schemas.microsoft.com/office/drawing/2014/main" id="{8D44E402-DEA2-3FF5-54F4-A8746BF06693}"/>
                </a:ext>
              </a:extLst>
            </p:cNvPr>
            <p:cNvSpPr/>
            <p:nvPr/>
          </p:nvSpPr>
          <p:spPr>
            <a:xfrm>
              <a:off x="4784872" y="2144446"/>
              <a:ext cx="336760" cy="393695"/>
            </a:xfrm>
            <a:custGeom>
              <a:avLst/>
              <a:gdLst/>
              <a:ahLst/>
              <a:cxnLst/>
              <a:rect l="l" t="t" r="r" b="b"/>
              <a:pathLst>
                <a:path w="3815" h="4460" extrusionOk="0">
                  <a:moveTo>
                    <a:pt x="1786" y="0"/>
                  </a:moveTo>
                  <a:cubicBezTo>
                    <a:pt x="1595" y="0"/>
                    <a:pt x="1406" y="30"/>
                    <a:pt x="1206" y="48"/>
                  </a:cubicBezTo>
                  <a:cubicBezTo>
                    <a:pt x="1186" y="270"/>
                    <a:pt x="1165" y="498"/>
                    <a:pt x="1140" y="726"/>
                  </a:cubicBezTo>
                  <a:cubicBezTo>
                    <a:pt x="1120" y="980"/>
                    <a:pt x="1089" y="1243"/>
                    <a:pt x="988" y="1476"/>
                  </a:cubicBezTo>
                  <a:cubicBezTo>
                    <a:pt x="958" y="1542"/>
                    <a:pt x="922" y="1603"/>
                    <a:pt x="877" y="1658"/>
                  </a:cubicBezTo>
                  <a:cubicBezTo>
                    <a:pt x="684" y="1917"/>
                    <a:pt x="400" y="2038"/>
                    <a:pt x="81" y="2124"/>
                  </a:cubicBezTo>
                  <a:cubicBezTo>
                    <a:pt x="56" y="2130"/>
                    <a:pt x="31" y="2140"/>
                    <a:pt x="0" y="2145"/>
                  </a:cubicBezTo>
                  <a:cubicBezTo>
                    <a:pt x="86" y="2287"/>
                    <a:pt x="162" y="2428"/>
                    <a:pt x="248" y="2565"/>
                  </a:cubicBezTo>
                  <a:cubicBezTo>
                    <a:pt x="669" y="3264"/>
                    <a:pt x="1110" y="3989"/>
                    <a:pt x="1793" y="4424"/>
                  </a:cubicBezTo>
                  <a:cubicBezTo>
                    <a:pt x="1799" y="4429"/>
                    <a:pt x="1804" y="4429"/>
                    <a:pt x="1809" y="4434"/>
                  </a:cubicBezTo>
                  <a:cubicBezTo>
                    <a:pt x="1824" y="4444"/>
                    <a:pt x="1839" y="4455"/>
                    <a:pt x="1859" y="4455"/>
                  </a:cubicBezTo>
                  <a:cubicBezTo>
                    <a:pt x="1859" y="4460"/>
                    <a:pt x="1864" y="4460"/>
                    <a:pt x="1869" y="4460"/>
                  </a:cubicBezTo>
                  <a:cubicBezTo>
                    <a:pt x="1905" y="4460"/>
                    <a:pt x="1940" y="4429"/>
                    <a:pt x="1966" y="4399"/>
                  </a:cubicBezTo>
                  <a:cubicBezTo>
                    <a:pt x="2614" y="3680"/>
                    <a:pt x="3227" y="2935"/>
                    <a:pt x="3815" y="2165"/>
                  </a:cubicBezTo>
                  <a:cubicBezTo>
                    <a:pt x="3794" y="2165"/>
                    <a:pt x="3779" y="2160"/>
                    <a:pt x="3764" y="2155"/>
                  </a:cubicBezTo>
                  <a:cubicBezTo>
                    <a:pt x="3404" y="2064"/>
                    <a:pt x="3065" y="1952"/>
                    <a:pt x="2847" y="1658"/>
                  </a:cubicBezTo>
                  <a:cubicBezTo>
                    <a:pt x="2807" y="1608"/>
                    <a:pt x="2776" y="1552"/>
                    <a:pt x="2751" y="1496"/>
                  </a:cubicBezTo>
                  <a:cubicBezTo>
                    <a:pt x="2634" y="1263"/>
                    <a:pt x="2609" y="985"/>
                    <a:pt x="2584" y="726"/>
                  </a:cubicBezTo>
                  <a:cubicBezTo>
                    <a:pt x="2563" y="498"/>
                    <a:pt x="2543" y="270"/>
                    <a:pt x="2518" y="48"/>
                  </a:cubicBezTo>
                  <a:cubicBezTo>
                    <a:pt x="2317" y="30"/>
                    <a:pt x="2129" y="0"/>
                    <a:pt x="1942" y="0"/>
                  </a:cubicBezTo>
                  <a:cubicBezTo>
                    <a:pt x="1916" y="0"/>
                    <a:pt x="1890" y="1"/>
                    <a:pt x="1864" y="2"/>
                  </a:cubicBezTo>
                  <a:cubicBezTo>
                    <a:pt x="1838" y="1"/>
                    <a:pt x="1812" y="0"/>
                    <a:pt x="178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62;p28">
              <a:extLst>
                <a:ext uri="{FF2B5EF4-FFF2-40B4-BE49-F238E27FC236}">
                  <a16:creationId xmlns:a16="http://schemas.microsoft.com/office/drawing/2014/main" id="{14ECCAFF-B165-73A1-9C3D-8B4E2EBC13ED}"/>
                </a:ext>
              </a:extLst>
            </p:cNvPr>
            <p:cNvSpPr/>
            <p:nvPr/>
          </p:nvSpPr>
          <p:spPr>
            <a:xfrm>
              <a:off x="4643990" y="2431329"/>
              <a:ext cx="147768" cy="155624"/>
            </a:xfrm>
            <a:custGeom>
              <a:avLst/>
              <a:gdLst/>
              <a:ahLst/>
              <a:cxnLst/>
              <a:rect l="l" t="t" r="r" b="b"/>
              <a:pathLst>
                <a:path w="1674" h="1763" extrusionOk="0">
                  <a:moveTo>
                    <a:pt x="982" y="94"/>
                  </a:moveTo>
                  <a:cubicBezTo>
                    <a:pt x="987" y="94"/>
                    <a:pt x="993" y="96"/>
                    <a:pt x="998" y="100"/>
                  </a:cubicBezTo>
                  <a:cubicBezTo>
                    <a:pt x="1019" y="116"/>
                    <a:pt x="1029" y="141"/>
                    <a:pt x="1029" y="161"/>
                  </a:cubicBezTo>
                  <a:cubicBezTo>
                    <a:pt x="1044" y="283"/>
                    <a:pt x="1024" y="399"/>
                    <a:pt x="998" y="516"/>
                  </a:cubicBezTo>
                  <a:cubicBezTo>
                    <a:pt x="968" y="632"/>
                    <a:pt x="917" y="728"/>
                    <a:pt x="862" y="820"/>
                  </a:cubicBezTo>
                  <a:cubicBezTo>
                    <a:pt x="847" y="718"/>
                    <a:pt x="852" y="612"/>
                    <a:pt x="862" y="506"/>
                  </a:cubicBezTo>
                  <a:cubicBezTo>
                    <a:pt x="867" y="450"/>
                    <a:pt x="882" y="389"/>
                    <a:pt x="892" y="333"/>
                  </a:cubicBezTo>
                  <a:cubicBezTo>
                    <a:pt x="907" y="262"/>
                    <a:pt x="928" y="192"/>
                    <a:pt x="948" y="126"/>
                  </a:cubicBezTo>
                  <a:cubicBezTo>
                    <a:pt x="955" y="107"/>
                    <a:pt x="968" y="94"/>
                    <a:pt x="982" y="94"/>
                  </a:cubicBezTo>
                  <a:close/>
                  <a:moveTo>
                    <a:pt x="446" y="440"/>
                  </a:moveTo>
                  <a:cubicBezTo>
                    <a:pt x="535" y="440"/>
                    <a:pt x="633" y="553"/>
                    <a:pt x="674" y="612"/>
                  </a:cubicBezTo>
                  <a:cubicBezTo>
                    <a:pt x="730" y="693"/>
                    <a:pt x="765" y="789"/>
                    <a:pt x="781" y="885"/>
                  </a:cubicBezTo>
                  <a:cubicBezTo>
                    <a:pt x="781" y="885"/>
                    <a:pt x="781" y="891"/>
                    <a:pt x="781" y="896"/>
                  </a:cubicBezTo>
                  <a:cubicBezTo>
                    <a:pt x="705" y="845"/>
                    <a:pt x="634" y="794"/>
                    <a:pt x="563" y="739"/>
                  </a:cubicBezTo>
                  <a:cubicBezTo>
                    <a:pt x="512" y="693"/>
                    <a:pt x="279" y="485"/>
                    <a:pt x="416" y="445"/>
                  </a:cubicBezTo>
                  <a:cubicBezTo>
                    <a:pt x="426" y="442"/>
                    <a:pt x="436" y="440"/>
                    <a:pt x="446" y="440"/>
                  </a:cubicBezTo>
                  <a:close/>
                  <a:moveTo>
                    <a:pt x="1474" y="615"/>
                  </a:moveTo>
                  <a:cubicBezTo>
                    <a:pt x="1502" y="615"/>
                    <a:pt x="1541" y="624"/>
                    <a:pt x="1541" y="652"/>
                  </a:cubicBezTo>
                  <a:cubicBezTo>
                    <a:pt x="1541" y="693"/>
                    <a:pt x="1495" y="723"/>
                    <a:pt x="1465" y="744"/>
                  </a:cubicBezTo>
                  <a:cubicBezTo>
                    <a:pt x="1454" y="749"/>
                    <a:pt x="1444" y="754"/>
                    <a:pt x="1434" y="759"/>
                  </a:cubicBezTo>
                  <a:cubicBezTo>
                    <a:pt x="1272" y="855"/>
                    <a:pt x="1090" y="911"/>
                    <a:pt x="907" y="956"/>
                  </a:cubicBezTo>
                  <a:cubicBezTo>
                    <a:pt x="902" y="956"/>
                    <a:pt x="897" y="951"/>
                    <a:pt x="887" y="951"/>
                  </a:cubicBezTo>
                  <a:cubicBezTo>
                    <a:pt x="912" y="885"/>
                    <a:pt x="983" y="840"/>
                    <a:pt x="1054" y="794"/>
                  </a:cubicBezTo>
                  <a:cubicBezTo>
                    <a:pt x="1135" y="739"/>
                    <a:pt x="1221" y="693"/>
                    <a:pt x="1313" y="658"/>
                  </a:cubicBezTo>
                  <a:cubicBezTo>
                    <a:pt x="1358" y="642"/>
                    <a:pt x="1409" y="627"/>
                    <a:pt x="1454" y="617"/>
                  </a:cubicBezTo>
                  <a:cubicBezTo>
                    <a:pt x="1460" y="616"/>
                    <a:pt x="1466" y="615"/>
                    <a:pt x="1474" y="615"/>
                  </a:cubicBezTo>
                  <a:close/>
                  <a:moveTo>
                    <a:pt x="450" y="975"/>
                  </a:moveTo>
                  <a:cubicBezTo>
                    <a:pt x="481" y="975"/>
                    <a:pt x="511" y="975"/>
                    <a:pt x="543" y="977"/>
                  </a:cubicBezTo>
                  <a:cubicBezTo>
                    <a:pt x="603" y="977"/>
                    <a:pt x="669" y="987"/>
                    <a:pt x="730" y="1002"/>
                  </a:cubicBezTo>
                  <a:cubicBezTo>
                    <a:pt x="624" y="1032"/>
                    <a:pt x="512" y="1063"/>
                    <a:pt x="401" y="1073"/>
                  </a:cubicBezTo>
                  <a:cubicBezTo>
                    <a:pt x="373" y="1075"/>
                    <a:pt x="346" y="1077"/>
                    <a:pt x="320" y="1077"/>
                  </a:cubicBezTo>
                  <a:cubicBezTo>
                    <a:pt x="293" y="1077"/>
                    <a:pt x="267" y="1075"/>
                    <a:pt x="239" y="1073"/>
                  </a:cubicBezTo>
                  <a:cubicBezTo>
                    <a:pt x="223" y="1073"/>
                    <a:pt x="208" y="1073"/>
                    <a:pt x="193" y="1063"/>
                  </a:cubicBezTo>
                  <a:cubicBezTo>
                    <a:pt x="178" y="1053"/>
                    <a:pt x="168" y="1043"/>
                    <a:pt x="163" y="1027"/>
                  </a:cubicBezTo>
                  <a:cubicBezTo>
                    <a:pt x="163" y="1002"/>
                    <a:pt x="183" y="987"/>
                    <a:pt x="203" y="987"/>
                  </a:cubicBezTo>
                  <a:cubicBezTo>
                    <a:pt x="285" y="979"/>
                    <a:pt x="366" y="975"/>
                    <a:pt x="450" y="975"/>
                  </a:cubicBezTo>
                  <a:close/>
                  <a:moveTo>
                    <a:pt x="786" y="1083"/>
                  </a:moveTo>
                  <a:lnTo>
                    <a:pt x="786" y="1083"/>
                  </a:lnTo>
                  <a:cubicBezTo>
                    <a:pt x="781" y="1179"/>
                    <a:pt x="760" y="1276"/>
                    <a:pt x="735" y="1367"/>
                  </a:cubicBezTo>
                  <a:cubicBezTo>
                    <a:pt x="725" y="1412"/>
                    <a:pt x="710" y="1458"/>
                    <a:pt x="695" y="1503"/>
                  </a:cubicBezTo>
                  <a:cubicBezTo>
                    <a:pt x="684" y="1529"/>
                    <a:pt x="674" y="1559"/>
                    <a:pt x="659" y="1585"/>
                  </a:cubicBezTo>
                  <a:cubicBezTo>
                    <a:pt x="649" y="1610"/>
                    <a:pt x="639" y="1630"/>
                    <a:pt x="624" y="1650"/>
                  </a:cubicBezTo>
                  <a:cubicBezTo>
                    <a:pt x="619" y="1655"/>
                    <a:pt x="608" y="1661"/>
                    <a:pt x="603" y="1661"/>
                  </a:cubicBezTo>
                  <a:cubicBezTo>
                    <a:pt x="599" y="1662"/>
                    <a:pt x="594" y="1663"/>
                    <a:pt x="589" y="1663"/>
                  </a:cubicBezTo>
                  <a:cubicBezTo>
                    <a:pt x="560" y="1663"/>
                    <a:pt x="536" y="1637"/>
                    <a:pt x="527" y="1615"/>
                  </a:cubicBezTo>
                  <a:cubicBezTo>
                    <a:pt x="512" y="1579"/>
                    <a:pt x="527" y="1549"/>
                    <a:pt x="532" y="1514"/>
                  </a:cubicBezTo>
                  <a:cubicBezTo>
                    <a:pt x="548" y="1468"/>
                    <a:pt x="563" y="1422"/>
                    <a:pt x="583" y="1382"/>
                  </a:cubicBezTo>
                  <a:cubicBezTo>
                    <a:pt x="629" y="1291"/>
                    <a:pt x="689" y="1210"/>
                    <a:pt x="750" y="1134"/>
                  </a:cubicBezTo>
                  <a:cubicBezTo>
                    <a:pt x="760" y="1113"/>
                    <a:pt x="776" y="1098"/>
                    <a:pt x="786" y="1083"/>
                  </a:cubicBezTo>
                  <a:close/>
                  <a:moveTo>
                    <a:pt x="889" y="1074"/>
                  </a:moveTo>
                  <a:cubicBezTo>
                    <a:pt x="1030" y="1175"/>
                    <a:pt x="1161" y="1281"/>
                    <a:pt x="1247" y="1433"/>
                  </a:cubicBezTo>
                  <a:cubicBezTo>
                    <a:pt x="1267" y="1473"/>
                    <a:pt x="1287" y="1514"/>
                    <a:pt x="1297" y="1554"/>
                  </a:cubicBezTo>
                  <a:cubicBezTo>
                    <a:pt x="1302" y="1585"/>
                    <a:pt x="1307" y="1615"/>
                    <a:pt x="1292" y="1640"/>
                  </a:cubicBezTo>
                  <a:cubicBezTo>
                    <a:pt x="1283" y="1662"/>
                    <a:pt x="1263" y="1677"/>
                    <a:pt x="1238" y="1677"/>
                  </a:cubicBezTo>
                  <a:cubicBezTo>
                    <a:pt x="1234" y="1677"/>
                    <a:pt x="1230" y="1676"/>
                    <a:pt x="1226" y="1676"/>
                  </a:cubicBezTo>
                  <a:cubicBezTo>
                    <a:pt x="1211" y="1676"/>
                    <a:pt x="1201" y="1666"/>
                    <a:pt x="1186" y="1655"/>
                  </a:cubicBezTo>
                  <a:cubicBezTo>
                    <a:pt x="1156" y="1625"/>
                    <a:pt x="1130" y="1585"/>
                    <a:pt x="1105" y="1544"/>
                  </a:cubicBezTo>
                  <a:cubicBezTo>
                    <a:pt x="1074" y="1503"/>
                    <a:pt x="1049" y="1453"/>
                    <a:pt x="1029" y="1402"/>
                  </a:cubicBezTo>
                  <a:cubicBezTo>
                    <a:pt x="983" y="1316"/>
                    <a:pt x="938" y="1225"/>
                    <a:pt x="902" y="1129"/>
                  </a:cubicBezTo>
                  <a:cubicBezTo>
                    <a:pt x="902" y="1119"/>
                    <a:pt x="898" y="1083"/>
                    <a:pt x="889" y="1074"/>
                  </a:cubicBezTo>
                  <a:close/>
                  <a:moveTo>
                    <a:pt x="1005" y="1"/>
                  </a:moveTo>
                  <a:cubicBezTo>
                    <a:pt x="907" y="1"/>
                    <a:pt x="838" y="202"/>
                    <a:pt x="821" y="267"/>
                  </a:cubicBezTo>
                  <a:cubicBezTo>
                    <a:pt x="791" y="389"/>
                    <a:pt x="776" y="511"/>
                    <a:pt x="781" y="632"/>
                  </a:cubicBezTo>
                  <a:cubicBezTo>
                    <a:pt x="710" y="490"/>
                    <a:pt x="593" y="364"/>
                    <a:pt x="436" y="359"/>
                  </a:cubicBezTo>
                  <a:cubicBezTo>
                    <a:pt x="432" y="358"/>
                    <a:pt x="428" y="358"/>
                    <a:pt x="423" y="358"/>
                  </a:cubicBezTo>
                  <a:cubicBezTo>
                    <a:pt x="351" y="358"/>
                    <a:pt x="274" y="399"/>
                    <a:pt x="274" y="480"/>
                  </a:cubicBezTo>
                  <a:cubicBezTo>
                    <a:pt x="269" y="597"/>
                    <a:pt x="421" y="728"/>
                    <a:pt x="502" y="799"/>
                  </a:cubicBezTo>
                  <a:cubicBezTo>
                    <a:pt x="543" y="835"/>
                    <a:pt x="583" y="865"/>
                    <a:pt x="629" y="901"/>
                  </a:cubicBezTo>
                  <a:cubicBezTo>
                    <a:pt x="573" y="893"/>
                    <a:pt x="516" y="889"/>
                    <a:pt x="459" y="889"/>
                  </a:cubicBezTo>
                  <a:cubicBezTo>
                    <a:pt x="402" y="889"/>
                    <a:pt x="345" y="893"/>
                    <a:pt x="289" y="901"/>
                  </a:cubicBezTo>
                  <a:cubicBezTo>
                    <a:pt x="208" y="916"/>
                    <a:pt x="1" y="961"/>
                    <a:pt x="82" y="1093"/>
                  </a:cubicBezTo>
                  <a:cubicBezTo>
                    <a:pt x="116" y="1152"/>
                    <a:pt x="191" y="1169"/>
                    <a:pt x="273" y="1169"/>
                  </a:cubicBezTo>
                  <a:cubicBezTo>
                    <a:pt x="360" y="1169"/>
                    <a:pt x="455" y="1149"/>
                    <a:pt x="512" y="1139"/>
                  </a:cubicBezTo>
                  <a:cubicBezTo>
                    <a:pt x="558" y="1134"/>
                    <a:pt x="603" y="1124"/>
                    <a:pt x="649" y="1113"/>
                  </a:cubicBezTo>
                  <a:lnTo>
                    <a:pt x="649" y="1113"/>
                  </a:lnTo>
                  <a:cubicBezTo>
                    <a:pt x="598" y="1184"/>
                    <a:pt x="553" y="1255"/>
                    <a:pt x="512" y="1336"/>
                  </a:cubicBezTo>
                  <a:cubicBezTo>
                    <a:pt x="467" y="1433"/>
                    <a:pt x="401" y="1574"/>
                    <a:pt x="446" y="1681"/>
                  </a:cubicBezTo>
                  <a:cubicBezTo>
                    <a:pt x="469" y="1733"/>
                    <a:pt x="516" y="1763"/>
                    <a:pt x="567" y="1763"/>
                  </a:cubicBezTo>
                  <a:cubicBezTo>
                    <a:pt x="594" y="1763"/>
                    <a:pt x="622" y="1754"/>
                    <a:pt x="649" y="1737"/>
                  </a:cubicBezTo>
                  <a:cubicBezTo>
                    <a:pt x="760" y="1666"/>
                    <a:pt x="791" y="1468"/>
                    <a:pt x="821" y="1352"/>
                  </a:cubicBezTo>
                  <a:cubicBezTo>
                    <a:pt x="831" y="1306"/>
                    <a:pt x="841" y="1265"/>
                    <a:pt x="852" y="1220"/>
                  </a:cubicBezTo>
                  <a:cubicBezTo>
                    <a:pt x="907" y="1377"/>
                    <a:pt x="978" y="1544"/>
                    <a:pt x="1090" y="1666"/>
                  </a:cubicBezTo>
                  <a:cubicBezTo>
                    <a:pt x="1129" y="1711"/>
                    <a:pt x="1196" y="1745"/>
                    <a:pt x="1258" y="1745"/>
                  </a:cubicBezTo>
                  <a:cubicBezTo>
                    <a:pt x="1306" y="1745"/>
                    <a:pt x="1352" y="1724"/>
                    <a:pt x="1378" y="1671"/>
                  </a:cubicBezTo>
                  <a:cubicBezTo>
                    <a:pt x="1444" y="1539"/>
                    <a:pt x="1318" y="1357"/>
                    <a:pt x="1237" y="1260"/>
                  </a:cubicBezTo>
                  <a:cubicBezTo>
                    <a:pt x="1161" y="1169"/>
                    <a:pt x="1069" y="1098"/>
                    <a:pt x="978" y="1027"/>
                  </a:cubicBezTo>
                  <a:cubicBezTo>
                    <a:pt x="1039" y="1012"/>
                    <a:pt x="1100" y="992"/>
                    <a:pt x="1156" y="972"/>
                  </a:cubicBezTo>
                  <a:cubicBezTo>
                    <a:pt x="1302" y="921"/>
                    <a:pt x="1551" y="855"/>
                    <a:pt x="1622" y="703"/>
                  </a:cubicBezTo>
                  <a:cubicBezTo>
                    <a:pt x="1674" y="594"/>
                    <a:pt x="1585" y="530"/>
                    <a:pt x="1486" y="530"/>
                  </a:cubicBezTo>
                  <a:cubicBezTo>
                    <a:pt x="1479" y="530"/>
                    <a:pt x="1472" y="530"/>
                    <a:pt x="1465" y="531"/>
                  </a:cubicBezTo>
                  <a:cubicBezTo>
                    <a:pt x="1313" y="551"/>
                    <a:pt x="1156" y="622"/>
                    <a:pt x="1019" y="708"/>
                  </a:cubicBezTo>
                  <a:cubicBezTo>
                    <a:pt x="1039" y="673"/>
                    <a:pt x="1049" y="637"/>
                    <a:pt x="1064" y="597"/>
                  </a:cubicBezTo>
                  <a:cubicBezTo>
                    <a:pt x="1095" y="501"/>
                    <a:pt x="1110" y="394"/>
                    <a:pt x="1115" y="293"/>
                  </a:cubicBezTo>
                  <a:cubicBezTo>
                    <a:pt x="1120" y="222"/>
                    <a:pt x="1135" y="100"/>
                    <a:pt x="1080" y="40"/>
                  </a:cubicBezTo>
                  <a:cubicBezTo>
                    <a:pt x="1053" y="12"/>
                    <a:pt x="1028" y="1"/>
                    <a:pt x="10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63;p28">
              <a:extLst>
                <a:ext uri="{FF2B5EF4-FFF2-40B4-BE49-F238E27FC236}">
                  <a16:creationId xmlns:a16="http://schemas.microsoft.com/office/drawing/2014/main" id="{BDC31E30-667D-1DAA-C0EE-D9B507A57093}"/>
                </a:ext>
              </a:extLst>
            </p:cNvPr>
            <p:cNvSpPr/>
            <p:nvPr/>
          </p:nvSpPr>
          <p:spPr>
            <a:xfrm>
              <a:off x="5075904" y="2485440"/>
              <a:ext cx="147680" cy="155624"/>
            </a:xfrm>
            <a:custGeom>
              <a:avLst/>
              <a:gdLst/>
              <a:ahLst/>
              <a:cxnLst/>
              <a:rect l="l" t="t" r="r" b="b"/>
              <a:pathLst>
                <a:path w="1673" h="1763" extrusionOk="0">
                  <a:moveTo>
                    <a:pt x="984" y="94"/>
                  </a:moveTo>
                  <a:cubicBezTo>
                    <a:pt x="990" y="94"/>
                    <a:pt x="997" y="96"/>
                    <a:pt x="1004" y="100"/>
                  </a:cubicBezTo>
                  <a:cubicBezTo>
                    <a:pt x="1019" y="115"/>
                    <a:pt x="1029" y="141"/>
                    <a:pt x="1029" y="161"/>
                  </a:cubicBezTo>
                  <a:cubicBezTo>
                    <a:pt x="1044" y="283"/>
                    <a:pt x="1024" y="399"/>
                    <a:pt x="999" y="516"/>
                  </a:cubicBezTo>
                  <a:cubicBezTo>
                    <a:pt x="968" y="627"/>
                    <a:pt x="918" y="728"/>
                    <a:pt x="862" y="820"/>
                  </a:cubicBezTo>
                  <a:cubicBezTo>
                    <a:pt x="852" y="713"/>
                    <a:pt x="852" y="612"/>
                    <a:pt x="862" y="506"/>
                  </a:cubicBezTo>
                  <a:cubicBezTo>
                    <a:pt x="872" y="445"/>
                    <a:pt x="882" y="389"/>
                    <a:pt x="892" y="328"/>
                  </a:cubicBezTo>
                  <a:cubicBezTo>
                    <a:pt x="913" y="262"/>
                    <a:pt x="928" y="191"/>
                    <a:pt x="948" y="126"/>
                  </a:cubicBezTo>
                  <a:cubicBezTo>
                    <a:pt x="956" y="107"/>
                    <a:pt x="968" y="94"/>
                    <a:pt x="984" y="94"/>
                  </a:cubicBezTo>
                  <a:close/>
                  <a:moveTo>
                    <a:pt x="446" y="440"/>
                  </a:moveTo>
                  <a:cubicBezTo>
                    <a:pt x="535" y="440"/>
                    <a:pt x="634" y="553"/>
                    <a:pt x="675" y="612"/>
                  </a:cubicBezTo>
                  <a:cubicBezTo>
                    <a:pt x="730" y="693"/>
                    <a:pt x="766" y="784"/>
                    <a:pt x="781" y="880"/>
                  </a:cubicBezTo>
                  <a:cubicBezTo>
                    <a:pt x="781" y="885"/>
                    <a:pt x="781" y="890"/>
                    <a:pt x="781" y="896"/>
                  </a:cubicBezTo>
                  <a:cubicBezTo>
                    <a:pt x="705" y="845"/>
                    <a:pt x="634" y="794"/>
                    <a:pt x="568" y="739"/>
                  </a:cubicBezTo>
                  <a:cubicBezTo>
                    <a:pt x="518" y="693"/>
                    <a:pt x="285" y="485"/>
                    <a:pt x="416" y="445"/>
                  </a:cubicBezTo>
                  <a:cubicBezTo>
                    <a:pt x="426" y="442"/>
                    <a:pt x="436" y="440"/>
                    <a:pt x="446" y="440"/>
                  </a:cubicBezTo>
                  <a:close/>
                  <a:moveTo>
                    <a:pt x="1474" y="615"/>
                  </a:moveTo>
                  <a:cubicBezTo>
                    <a:pt x="1503" y="615"/>
                    <a:pt x="1541" y="624"/>
                    <a:pt x="1541" y="652"/>
                  </a:cubicBezTo>
                  <a:cubicBezTo>
                    <a:pt x="1541" y="688"/>
                    <a:pt x="1495" y="723"/>
                    <a:pt x="1465" y="739"/>
                  </a:cubicBezTo>
                  <a:cubicBezTo>
                    <a:pt x="1455" y="749"/>
                    <a:pt x="1445" y="754"/>
                    <a:pt x="1434" y="759"/>
                  </a:cubicBezTo>
                  <a:cubicBezTo>
                    <a:pt x="1272" y="850"/>
                    <a:pt x="1090" y="906"/>
                    <a:pt x="913" y="956"/>
                  </a:cubicBezTo>
                  <a:cubicBezTo>
                    <a:pt x="903" y="951"/>
                    <a:pt x="898" y="951"/>
                    <a:pt x="887" y="951"/>
                  </a:cubicBezTo>
                  <a:cubicBezTo>
                    <a:pt x="913" y="880"/>
                    <a:pt x="984" y="840"/>
                    <a:pt x="1055" y="789"/>
                  </a:cubicBezTo>
                  <a:cubicBezTo>
                    <a:pt x="1136" y="739"/>
                    <a:pt x="1222" y="693"/>
                    <a:pt x="1318" y="657"/>
                  </a:cubicBezTo>
                  <a:cubicBezTo>
                    <a:pt x="1364" y="642"/>
                    <a:pt x="1409" y="627"/>
                    <a:pt x="1455" y="617"/>
                  </a:cubicBezTo>
                  <a:cubicBezTo>
                    <a:pt x="1460" y="616"/>
                    <a:pt x="1467" y="615"/>
                    <a:pt x="1474" y="615"/>
                  </a:cubicBezTo>
                  <a:close/>
                  <a:moveTo>
                    <a:pt x="452" y="975"/>
                  </a:moveTo>
                  <a:cubicBezTo>
                    <a:pt x="483" y="975"/>
                    <a:pt x="513" y="975"/>
                    <a:pt x="543" y="977"/>
                  </a:cubicBezTo>
                  <a:cubicBezTo>
                    <a:pt x="609" y="977"/>
                    <a:pt x="670" y="987"/>
                    <a:pt x="730" y="997"/>
                  </a:cubicBezTo>
                  <a:cubicBezTo>
                    <a:pt x="730" y="1002"/>
                    <a:pt x="730" y="1002"/>
                    <a:pt x="730" y="1002"/>
                  </a:cubicBezTo>
                  <a:cubicBezTo>
                    <a:pt x="624" y="1027"/>
                    <a:pt x="513" y="1058"/>
                    <a:pt x="401" y="1073"/>
                  </a:cubicBezTo>
                  <a:cubicBezTo>
                    <a:pt x="376" y="1075"/>
                    <a:pt x="349" y="1077"/>
                    <a:pt x="323" y="1077"/>
                  </a:cubicBezTo>
                  <a:cubicBezTo>
                    <a:pt x="296" y="1077"/>
                    <a:pt x="269" y="1075"/>
                    <a:pt x="244" y="1073"/>
                  </a:cubicBezTo>
                  <a:cubicBezTo>
                    <a:pt x="224" y="1073"/>
                    <a:pt x="209" y="1068"/>
                    <a:pt x="193" y="1063"/>
                  </a:cubicBezTo>
                  <a:cubicBezTo>
                    <a:pt x="178" y="1053"/>
                    <a:pt x="168" y="1042"/>
                    <a:pt x="168" y="1022"/>
                  </a:cubicBezTo>
                  <a:cubicBezTo>
                    <a:pt x="163" y="997"/>
                    <a:pt x="183" y="987"/>
                    <a:pt x="204" y="987"/>
                  </a:cubicBezTo>
                  <a:cubicBezTo>
                    <a:pt x="285" y="979"/>
                    <a:pt x="369" y="975"/>
                    <a:pt x="452" y="975"/>
                  </a:cubicBezTo>
                  <a:close/>
                  <a:moveTo>
                    <a:pt x="786" y="1078"/>
                  </a:moveTo>
                  <a:lnTo>
                    <a:pt x="786" y="1078"/>
                  </a:lnTo>
                  <a:cubicBezTo>
                    <a:pt x="781" y="1179"/>
                    <a:pt x="766" y="1275"/>
                    <a:pt x="741" y="1367"/>
                  </a:cubicBezTo>
                  <a:cubicBezTo>
                    <a:pt x="725" y="1412"/>
                    <a:pt x="710" y="1458"/>
                    <a:pt x="695" y="1503"/>
                  </a:cubicBezTo>
                  <a:cubicBezTo>
                    <a:pt x="685" y="1529"/>
                    <a:pt x="675" y="1559"/>
                    <a:pt x="665" y="1584"/>
                  </a:cubicBezTo>
                  <a:cubicBezTo>
                    <a:pt x="654" y="1610"/>
                    <a:pt x="639" y="1630"/>
                    <a:pt x="624" y="1645"/>
                  </a:cubicBezTo>
                  <a:cubicBezTo>
                    <a:pt x="619" y="1655"/>
                    <a:pt x="609" y="1660"/>
                    <a:pt x="604" y="1660"/>
                  </a:cubicBezTo>
                  <a:cubicBezTo>
                    <a:pt x="600" y="1662"/>
                    <a:pt x="595" y="1662"/>
                    <a:pt x="591" y="1662"/>
                  </a:cubicBezTo>
                  <a:cubicBezTo>
                    <a:pt x="564" y="1662"/>
                    <a:pt x="537" y="1636"/>
                    <a:pt x="528" y="1610"/>
                  </a:cubicBezTo>
                  <a:cubicBezTo>
                    <a:pt x="513" y="1574"/>
                    <a:pt x="528" y="1544"/>
                    <a:pt x="533" y="1514"/>
                  </a:cubicBezTo>
                  <a:cubicBezTo>
                    <a:pt x="548" y="1468"/>
                    <a:pt x="563" y="1422"/>
                    <a:pt x="589" y="1377"/>
                  </a:cubicBezTo>
                  <a:cubicBezTo>
                    <a:pt x="629" y="1291"/>
                    <a:pt x="690" y="1210"/>
                    <a:pt x="751" y="1129"/>
                  </a:cubicBezTo>
                  <a:cubicBezTo>
                    <a:pt x="761" y="1113"/>
                    <a:pt x="776" y="1098"/>
                    <a:pt x="786" y="1078"/>
                  </a:cubicBezTo>
                  <a:close/>
                  <a:moveTo>
                    <a:pt x="889" y="1074"/>
                  </a:moveTo>
                  <a:lnTo>
                    <a:pt x="889" y="1074"/>
                  </a:lnTo>
                  <a:cubicBezTo>
                    <a:pt x="1030" y="1170"/>
                    <a:pt x="1166" y="1281"/>
                    <a:pt x="1247" y="1433"/>
                  </a:cubicBezTo>
                  <a:cubicBezTo>
                    <a:pt x="1267" y="1468"/>
                    <a:pt x="1288" y="1514"/>
                    <a:pt x="1298" y="1554"/>
                  </a:cubicBezTo>
                  <a:cubicBezTo>
                    <a:pt x="1303" y="1579"/>
                    <a:pt x="1313" y="1615"/>
                    <a:pt x="1298" y="1640"/>
                  </a:cubicBezTo>
                  <a:cubicBezTo>
                    <a:pt x="1284" y="1662"/>
                    <a:pt x="1264" y="1677"/>
                    <a:pt x="1238" y="1677"/>
                  </a:cubicBezTo>
                  <a:cubicBezTo>
                    <a:pt x="1235" y="1677"/>
                    <a:pt x="1231" y="1676"/>
                    <a:pt x="1227" y="1676"/>
                  </a:cubicBezTo>
                  <a:cubicBezTo>
                    <a:pt x="1212" y="1671"/>
                    <a:pt x="1201" y="1666"/>
                    <a:pt x="1186" y="1655"/>
                  </a:cubicBezTo>
                  <a:cubicBezTo>
                    <a:pt x="1156" y="1625"/>
                    <a:pt x="1131" y="1579"/>
                    <a:pt x="1105" y="1544"/>
                  </a:cubicBezTo>
                  <a:cubicBezTo>
                    <a:pt x="1075" y="1498"/>
                    <a:pt x="1050" y="1453"/>
                    <a:pt x="1029" y="1402"/>
                  </a:cubicBezTo>
                  <a:cubicBezTo>
                    <a:pt x="984" y="1316"/>
                    <a:pt x="938" y="1225"/>
                    <a:pt x="908" y="1129"/>
                  </a:cubicBezTo>
                  <a:cubicBezTo>
                    <a:pt x="903" y="1119"/>
                    <a:pt x="898" y="1082"/>
                    <a:pt x="889" y="1074"/>
                  </a:cubicBezTo>
                  <a:close/>
                  <a:moveTo>
                    <a:pt x="1006" y="1"/>
                  </a:moveTo>
                  <a:cubicBezTo>
                    <a:pt x="909" y="1"/>
                    <a:pt x="842" y="202"/>
                    <a:pt x="822" y="267"/>
                  </a:cubicBezTo>
                  <a:cubicBezTo>
                    <a:pt x="791" y="389"/>
                    <a:pt x="781" y="511"/>
                    <a:pt x="786" y="632"/>
                  </a:cubicBezTo>
                  <a:cubicBezTo>
                    <a:pt x="710" y="490"/>
                    <a:pt x="594" y="364"/>
                    <a:pt x="437" y="359"/>
                  </a:cubicBezTo>
                  <a:cubicBezTo>
                    <a:pt x="432" y="358"/>
                    <a:pt x="428" y="358"/>
                    <a:pt x="424" y="358"/>
                  </a:cubicBezTo>
                  <a:cubicBezTo>
                    <a:pt x="351" y="358"/>
                    <a:pt x="274" y="399"/>
                    <a:pt x="274" y="480"/>
                  </a:cubicBezTo>
                  <a:cubicBezTo>
                    <a:pt x="274" y="597"/>
                    <a:pt x="421" y="728"/>
                    <a:pt x="502" y="799"/>
                  </a:cubicBezTo>
                  <a:cubicBezTo>
                    <a:pt x="543" y="835"/>
                    <a:pt x="583" y="865"/>
                    <a:pt x="629" y="896"/>
                  </a:cubicBezTo>
                  <a:cubicBezTo>
                    <a:pt x="579" y="891"/>
                    <a:pt x="529" y="888"/>
                    <a:pt x="478" y="888"/>
                  </a:cubicBezTo>
                  <a:cubicBezTo>
                    <a:pt x="416" y="888"/>
                    <a:pt x="354" y="892"/>
                    <a:pt x="290" y="901"/>
                  </a:cubicBezTo>
                  <a:cubicBezTo>
                    <a:pt x="209" y="911"/>
                    <a:pt x="1" y="956"/>
                    <a:pt x="82" y="1093"/>
                  </a:cubicBezTo>
                  <a:cubicBezTo>
                    <a:pt x="116" y="1152"/>
                    <a:pt x="192" y="1169"/>
                    <a:pt x="273" y="1169"/>
                  </a:cubicBezTo>
                  <a:cubicBezTo>
                    <a:pt x="361" y="1169"/>
                    <a:pt x="455" y="1149"/>
                    <a:pt x="513" y="1139"/>
                  </a:cubicBezTo>
                  <a:cubicBezTo>
                    <a:pt x="558" y="1129"/>
                    <a:pt x="604" y="1118"/>
                    <a:pt x="654" y="1108"/>
                  </a:cubicBezTo>
                  <a:lnTo>
                    <a:pt x="654" y="1108"/>
                  </a:lnTo>
                  <a:cubicBezTo>
                    <a:pt x="599" y="1184"/>
                    <a:pt x="553" y="1255"/>
                    <a:pt x="513" y="1336"/>
                  </a:cubicBezTo>
                  <a:cubicBezTo>
                    <a:pt x="467" y="1427"/>
                    <a:pt x="406" y="1574"/>
                    <a:pt x="447" y="1676"/>
                  </a:cubicBezTo>
                  <a:cubicBezTo>
                    <a:pt x="470" y="1732"/>
                    <a:pt x="519" y="1762"/>
                    <a:pt x="570" y="1762"/>
                  </a:cubicBezTo>
                  <a:cubicBezTo>
                    <a:pt x="597" y="1762"/>
                    <a:pt x="625" y="1754"/>
                    <a:pt x="649" y="1736"/>
                  </a:cubicBezTo>
                  <a:cubicBezTo>
                    <a:pt x="766" y="1660"/>
                    <a:pt x="791" y="1468"/>
                    <a:pt x="822" y="1346"/>
                  </a:cubicBezTo>
                  <a:cubicBezTo>
                    <a:pt x="832" y="1306"/>
                    <a:pt x="842" y="1260"/>
                    <a:pt x="852" y="1220"/>
                  </a:cubicBezTo>
                  <a:cubicBezTo>
                    <a:pt x="913" y="1377"/>
                    <a:pt x="979" y="1544"/>
                    <a:pt x="1090" y="1666"/>
                  </a:cubicBezTo>
                  <a:cubicBezTo>
                    <a:pt x="1133" y="1709"/>
                    <a:pt x="1201" y="1744"/>
                    <a:pt x="1262" y="1744"/>
                  </a:cubicBezTo>
                  <a:cubicBezTo>
                    <a:pt x="1309" y="1744"/>
                    <a:pt x="1352" y="1723"/>
                    <a:pt x="1379" y="1671"/>
                  </a:cubicBezTo>
                  <a:cubicBezTo>
                    <a:pt x="1445" y="1539"/>
                    <a:pt x="1318" y="1357"/>
                    <a:pt x="1237" y="1260"/>
                  </a:cubicBezTo>
                  <a:cubicBezTo>
                    <a:pt x="1166" y="1169"/>
                    <a:pt x="1075" y="1098"/>
                    <a:pt x="979" y="1027"/>
                  </a:cubicBezTo>
                  <a:cubicBezTo>
                    <a:pt x="1039" y="1012"/>
                    <a:pt x="1100" y="992"/>
                    <a:pt x="1161" y="972"/>
                  </a:cubicBezTo>
                  <a:cubicBezTo>
                    <a:pt x="1303" y="921"/>
                    <a:pt x="1556" y="855"/>
                    <a:pt x="1622" y="703"/>
                  </a:cubicBezTo>
                  <a:cubicBezTo>
                    <a:pt x="1672" y="593"/>
                    <a:pt x="1590" y="529"/>
                    <a:pt x="1495" y="529"/>
                  </a:cubicBezTo>
                  <a:cubicBezTo>
                    <a:pt x="1485" y="529"/>
                    <a:pt x="1475" y="529"/>
                    <a:pt x="1465" y="531"/>
                  </a:cubicBezTo>
                  <a:cubicBezTo>
                    <a:pt x="1313" y="546"/>
                    <a:pt x="1156" y="622"/>
                    <a:pt x="1024" y="708"/>
                  </a:cubicBezTo>
                  <a:cubicBezTo>
                    <a:pt x="1039" y="673"/>
                    <a:pt x="1055" y="632"/>
                    <a:pt x="1065" y="597"/>
                  </a:cubicBezTo>
                  <a:cubicBezTo>
                    <a:pt x="1095" y="500"/>
                    <a:pt x="1115" y="394"/>
                    <a:pt x="1120" y="293"/>
                  </a:cubicBezTo>
                  <a:cubicBezTo>
                    <a:pt x="1120" y="222"/>
                    <a:pt x="1136" y="95"/>
                    <a:pt x="1080" y="39"/>
                  </a:cubicBezTo>
                  <a:cubicBezTo>
                    <a:pt x="1054" y="12"/>
                    <a:pt x="1029" y="1"/>
                    <a:pt x="1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64;p28">
              <a:extLst>
                <a:ext uri="{FF2B5EF4-FFF2-40B4-BE49-F238E27FC236}">
                  <a16:creationId xmlns:a16="http://schemas.microsoft.com/office/drawing/2014/main" id="{D44D4E82-96B1-376D-07B4-05C39460CA4D}"/>
                </a:ext>
              </a:extLst>
            </p:cNvPr>
            <p:cNvSpPr/>
            <p:nvPr/>
          </p:nvSpPr>
          <p:spPr>
            <a:xfrm>
              <a:off x="4783548" y="2831995"/>
              <a:ext cx="147592" cy="155624"/>
            </a:xfrm>
            <a:custGeom>
              <a:avLst/>
              <a:gdLst/>
              <a:ahLst/>
              <a:cxnLst/>
              <a:rect l="l" t="t" r="r" b="b"/>
              <a:pathLst>
                <a:path w="1672" h="1763" extrusionOk="0">
                  <a:moveTo>
                    <a:pt x="981" y="94"/>
                  </a:moveTo>
                  <a:cubicBezTo>
                    <a:pt x="987" y="94"/>
                    <a:pt x="992" y="96"/>
                    <a:pt x="998" y="100"/>
                  </a:cubicBezTo>
                  <a:cubicBezTo>
                    <a:pt x="1018" y="115"/>
                    <a:pt x="1028" y="141"/>
                    <a:pt x="1028" y="161"/>
                  </a:cubicBezTo>
                  <a:cubicBezTo>
                    <a:pt x="1044" y="282"/>
                    <a:pt x="1023" y="399"/>
                    <a:pt x="998" y="515"/>
                  </a:cubicBezTo>
                  <a:cubicBezTo>
                    <a:pt x="968" y="627"/>
                    <a:pt x="917" y="728"/>
                    <a:pt x="861" y="819"/>
                  </a:cubicBezTo>
                  <a:cubicBezTo>
                    <a:pt x="846" y="713"/>
                    <a:pt x="851" y="612"/>
                    <a:pt x="861" y="505"/>
                  </a:cubicBezTo>
                  <a:cubicBezTo>
                    <a:pt x="866" y="445"/>
                    <a:pt x="881" y="389"/>
                    <a:pt x="892" y="328"/>
                  </a:cubicBezTo>
                  <a:cubicBezTo>
                    <a:pt x="907" y="262"/>
                    <a:pt x="927" y="191"/>
                    <a:pt x="947" y="125"/>
                  </a:cubicBezTo>
                  <a:cubicBezTo>
                    <a:pt x="955" y="107"/>
                    <a:pt x="967" y="94"/>
                    <a:pt x="981" y="94"/>
                  </a:cubicBezTo>
                  <a:close/>
                  <a:moveTo>
                    <a:pt x="445" y="440"/>
                  </a:moveTo>
                  <a:cubicBezTo>
                    <a:pt x="534" y="440"/>
                    <a:pt x="633" y="552"/>
                    <a:pt x="674" y="612"/>
                  </a:cubicBezTo>
                  <a:cubicBezTo>
                    <a:pt x="729" y="693"/>
                    <a:pt x="765" y="784"/>
                    <a:pt x="780" y="880"/>
                  </a:cubicBezTo>
                  <a:cubicBezTo>
                    <a:pt x="780" y="885"/>
                    <a:pt x="780" y="890"/>
                    <a:pt x="780" y="895"/>
                  </a:cubicBezTo>
                  <a:cubicBezTo>
                    <a:pt x="704" y="845"/>
                    <a:pt x="633" y="794"/>
                    <a:pt x="562" y="738"/>
                  </a:cubicBezTo>
                  <a:cubicBezTo>
                    <a:pt x="512" y="693"/>
                    <a:pt x="279" y="485"/>
                    <a:pt x="415" y="445"/>
                  </a:cubicBezTo>
                  <a:cubicBezTo>
                    <a:pt x="425" y="441"/>
                    <a:pt x="435" y="440"/>
                    <a:pt x="445" y="440"/>
                  </a:cubicBezTo>
                  <a:close/>
                  <a:moveTo>
                    <a:pt x="1473" y="615"/>
                  </a:moveTo>
                  <a:cubicBezTo>
                    <a:pt x="1502" y="615"/>
                    <a:pt x="1540" y="624"/>
                    <a:pt x="1540" y="652"/>
                  </a:cubicBezTo>
                  <a:cubicBezTo>
                    <a:pt x="1540" y="688"/>
                    <a:pt x="1494" y="723"/>
                    <a:pt x="1464" y="738"/>
                  </a:cubicBezTo>
                  <a:cubicBezTo>
                    <a:pt x="1454" y="748"/>
                    <a:pt x="1444" y="754"/>
                    <a:pt x="1434" y="759"/>
                  </a:cubicBezTo>
                  <a:cubicBezTo>
                    <a:pt x="1271" y="850"/>
                    <a:pt x="1089" y="905"/>
                    <a:pt x="907" y="956"/>
                  </a:cubicBezTo>
                  <a:cubicBezTo>
                    <a:pt x="902" y="951"/>
                    <a:pt x="897" y="951"/>
                    <a:pt x="887" y="951"/>
                  </a:cubicBezTo>
                  <a:cubicBezTo>
                    <a:pt x="912" y="880"/>
                    <a:pt x="983" y="840"/>
                    <a:pt x="1054" y="789"/>
                  </a:cubicBezTo>
                  <a:cubicBezTo>
                    <a:pt x="1135" y="738"/>
                    <a:pt x="1221" y="693"/>
                    <a:pt x="1312" y="657"/>
                  </a:cubicBezTo>
                  <a:cubicBezTo>
                    <a:pt x="1358" y="642"/>
                    <a:pt x="1408" y="627"/>
                    <a:pt x="1454" y="617"/>
                  </a:cubicBezTo>
                  <a:cubicBezTo>
                    <a:pt x="1459" y="616"/>
                    <a:pt x="1466" y="615"/>
                    <a:pt x="1473" y="615"/>
                  </a:cubicBezTo>
                  <a:close/>
                  <a:moveTo>
                    <a:pt x="452" y="974"/>
                  </a:moveTo>
                  <a:cubicBezTo>
                    <a:pt x="482" y="974"/>
                    <a:pt x="512" y="975"/>
                    <a:pt x="542" y="976"/>
                  </a:cubicBezTo>
                  <a:cubicBezTo>
                    <a:pt x="603" y="976"/>
                    <a:pt x="669" y="987"/>
                    <a:pt x="729" y="997"/>
                  </a:cubicBezTo>
                  <a:cubicBezTo>
                    <a:pt x="729" y="1002"/>
                    <a:pt x="729" y="1002"/>
                    <a:pt x="729" y="1002"/>
                  </a:cubicBezTo>
                  <a:cubicBezTo>
                    <a:pt x="623" y="1027"/>
                    <a:pt x="512" y="1057"/>
                    <a:pt x="400" y="1073"/>
                  </a:cubicBezTo>
                  <a:cubicBezTo>
                    <a:pt x="372" y="1075"/>
                    <a:pt x="346" y="1076"/>
                    <a:pt x="319" y="1076"/>
                  </a:cubicBezTo>
                  <a:cubicBezTo>
                    <a:pt x="293" y="1076"/>
                    <a:pt x="266" y="1075"/>
                    <a:pt x="238" y="1073"/>
                  </a:cubicBezTo>
                  <a:cubicBezTo>
                    <a:pt x="223" y="1073"/>
                    <a:pt x="208" y="1068"/>
                    <a:pt x="193" y="1063"/>
                  </a:cubicBezTo>
                  <a:cubicBezTo>
                    <a:pt x="177" y="1052"/>
                    <a:pt x="167" y="1042"/>
                    <a:pt x="162" y="1022"/>
                  </a:cubicBezTo>
                  <a:cubicBezTo>
                    <a:pt x="162" y="997"/>
                    <a:pt x="182" y="987"/>
                    <a:pt x="203" y="987"/>
                  </a:cubicBezTo>
                  <a:cubicBezTo>
                    <a:pt x="284" y="979"/>
                    <a:pt x="369" y="974"/>
                    <a:pt x="452" y="974"/>
                  </a:cubicBezTo>
                  <a:close/>
                  <a:moveTo>
                    <a:pt x="785" y="1078"/>
                  </a:moveTo>
                  <a:cubicBezTo>
                    <a:pt x="780" y="1179"/>
                    <a:pt x="760" y="1275"/>
                    <a:pt x="735" y="1366"/>
                  </a:cubicBezTo>
                  <a:cubicBezTo>
                    <a:pt x="724" y="1412"/>
                    <a:pt x="709" y="1458"/>
                    <a:pt x="694" y="1503"/>
                  </a:cubicBezTo>
                  <a:cubicBezTo>
                    <a:pt x="684" y="1529"/>
                    <a:pt x="674" y="1559"/>
                    <a:pt x="659" y="1584"/>
                  </a:cubicBezTo>
                  <a:cubicBezTo>
                    <a:pt x="648" y="1610"/>
                    <a:pt x="638" y="1630"/>
                    <a:pt x="623" y="1645"/>
                  </a:cubicBezTo>
                  <a:cubicBezTo>
                    <a:pt x="618" y="1655"/>
                    <a:pt x="608" y="1660"/>
                    <a:pt x="603" y="1660"/>
                  </a:cubicBezTo>
                  <a:cubicBezTo>
                    <a:pt x="598" y="1662"/>
                    <a:pt x="593" y="1662"/>
                    <a:pt x="589" y="1662"/>
                  </a:cubicBezTo>
                  <a:cubicBezTo>
                    <a:pt x="560" y="1662"/>
                    <a:pt x="536" y="1636"/>
                    <a:pt x="527" y="1610"/>
                  </a:cubicBezTo>
                  <a:cubicBezTo>
                    <a:pt x="512" y="1574"/>
                    <a:pt x="527" y="1544"/>
                    <a:pt x="532" y="1513"/>
                  </a:cubicBezTo>
                  <a:cubicBezTo>
                    <a:pt x="547" y="1468"/>
                    <a:pt x="562" y="1422"/>
                    <a:pt x="583" y="1377"/>
                  </a:cubicBezTo>
                  <a:cubicBezTo>
                    <a:pt x="628" y="1290"/>
                    <a:pt x="689" y="1209"/>
                    <a:pt x="750" y="1128"/>
                  </a:cubicBezTo>
                  <a:cubicBezTo>
                    <a:pt x="760" y="1113"/>
                    <a:pt x="775" y="1098"/>
                    <a:pt x="785" y="1078"/>
                  </a:cubicBezTo>
                  <a:close/>
                  <a:moveTo>
                    <a:pt x="888" y="1074"/>
                  </a:moveTo>
                  <a:lnTo>
                    <a:pt x="888" y="1074"/>
                  </a:lnTo>
                  <a:cubicBezTo>
                    <a:pt x="1029" y="1170"/>
                    <a:pt x="1165" y="1281"/>
                    <a:pt x="1246" y="1432"/>
                  </a:cubicBezTo>
                  <a:cubicBezTo>
                    <a:pt x="1266" y="1468"/>
                    <a:pt x="1287" y="1513"/>
                    <a:pt x="1297" y="1554"/>
                  </a:cubicBezTo>
                  <a:cubicBezTo>
                    <a:pt x="1302" y="1579"/>
                    <a:pt x="1307" y="1615"/>
                    <a:pt x="1292" y="1640"/>
                  </a:cubicBezTo>
                  <a:cubicBezTo>
                    <a:pt x="1283" y="1662"/>
                    <a:pt x="1263" y="1676"/>
                    <a:pt x="1237" y="1676"/>
                  </a:cubicBezTo>
                  <a:cubicBezTo>
                    <a:pt x="1234" y="1676"/>
                    <a:pt x="1230" y="1676"/>
                    <a:pt x="1226" y="1675"/>
                  </a:cubicBezTo>
                  <a:cubicBezTo>
                    <a:pt x="1211" y="1670"/>
                    <a:pt x="1201" y="1665"/>
                    <a:pt x="1185" y="1655"/>
                  </a:cubicBezTo>
                  <a:cubicBezTo>
                    <a:pt x="1155" y="1625"/>
                    <a:pt x="1130" y="1579"/>
                    <a:pt x="1104" y="1544"/>
                  </a:cubicBezTo>
                  <a:cubicBezTo>
                    <a:pt x="1074" y="1498"/>
                    <a:pt x="1049" y="1453"/>
                    <a:pt x="1028" y="1402"/>
                  </a:cubicBezTo>
                  <a:cubicBezTo>
                    <a:pt x="983" y="1316"/>
                    <a:pt x="937" y="1225"/>
                    <a:pt x="902" y="1128"/>
                  </a:cubicBezTo>
                  <a:cubicBezTo>
                    <a:pt x="902" y="1119"/>
                    <a:pt x="897" y="1082"/>
                    <a:pt x="888" y="1074"/>
                  </a:cubicBezTo>
                  <a:close/>
                  <a:moveTo>
                    <a:pt x="1004" y="1"/>
                  </a:moveTo>
                  <a:cubicBezTo>
                    <a:pt x="906" y="1"/>
                    <a:pt x="837" y="202"/>
                    <a:pt x="821" y="267"/>
                  </a:cubicBezTo>
                  <a:cubicBezTo>
                    <a:pt x="790" y="389"/>
                    <a:pt x="780" y="510"/>
                    <a:pt x="780" y="632"/>
                  </a:cubicBezTo>
                  <a:cubicBezTo>
                    <a:pt x="709" y="490"/>
                    <a:pt x="593" y="363"/>
                    <a:pt x="436" y="358"/>
                  </a:cubicBezTo>
                  <a:cubicBezTo>
                    <a:pt x="431" y="358"/>
                    <a:pt x="427" y="358"/>
                    <a:pt x="423" y="358"/>
                  </a:cubicBezTo>
                  <a:cubicBezTo>
                    <a:pt x="350" y="358"/>
                    <a:pt x="274" y="399"/>
                    <a:pt x="274" y="480"/>
                  </a:cubicBezTo>
                  <a:cubicBezTo>
                    <a:pt x="269" y="596"/>
                    <a:pt x="420" y="728"/>
                    <a:pt x="502" y="799"/>
                  </a:cubicBezTo>
                  <a:cubicBezTo>
                    <a:pt x="542" y="835"/>
                    <a:pt x="583" y="865"/>
                    <a:pt x="628" y="895"/>
                  </a:cubicBezTo>
                  <a:cubicBezTo>
                    <a:pt x="578" y="891"/>
                    <a:pt x="527" y="888"/>
                    <a:pt x="476" y="888"/>
                  </a:cubicBezTo>
                  <a:cubicBezTo>
                    <a:pt x="413" y="888"/>
                    <a:pt x="350" y="892"/>
                    <a:pt x="289" y="900"/>
                  </a:cubicBezTo>
                  <a:cubicBezTo>
                    <a:pt x="208" y="911"/>
                    <a:pt x="0" y="956"/>
                    <a:pt x="81" y="1093"/>
                  </a:cubicBezTo>
                  <a:cubicBezTo>
                    <a:pt x="115" y="1152"/>
                    <a:pt x="191" y="1169"/>
                    <a:pt x="272" y="1169"/>
                  </a:cubicBezTo>
                  <a:cubicBezTo>
                    <a:pt x="360" y="1169"/>
                    <a:pt x="454" y="1149"/>
                    <a:pt x="512" y="1139"/>
                  </a:cubicBezTo>
                  <a:cubicBezTo>
                    <a:pt x="557" y="1128"/>
                    <a:pt x="603" y="1118"/>
                    <a:pt x="648" y="1108"/>
                  </a:cubicBezTo>
                  <a:lnTo>
                    <a:pt x="648" y="1108"/>
                  </a:lnTo>
                  <a:cubicBezTo>
                    <a:pt x="598" y="1184"/>
                    <a:pt x="552" y="1255"/>
                    <a:pt x="512" y="1336"/>
                  </a:cubicBezTo>
                  <a:cubicBezTo>
                    <a:pt x="466" y="1427"/>
                    <a:pt x="400" y="1574"/>
                    <a:pt x="446" y="1675"/>
                  </a:cubicBezTo>
                  <a:cubicBezTo>
                    <a:pt x="469" y="1732"/>
                    <a:pt x="518" y="1762"/>
                    <a:pt x="569" y="1762"/>
                  </a:cubicBezTo>
                  <a:cubicBezTo>
                    <a:pt x="596" y="1762"/>
                    <a:pt x="624" y="1754"/>
                    <a:pt x="648" y="1736"/>
                  </a:cubicBezTo>
                  <a:cubicBezTo>
                    <a:pt x="760" y="1660"/>
                    <a:pt x="790" y="1468"/>
                    <a:pt x="821" y="1346"/>
                  </a:cubicBezTo>
                  <a:cubicBezTo>
                    <a:pt x="831" y="1306"/>
                    <a:pt x="841" y="1260"/>
                    <a:pt x="851" y="1220"/>
                  </a:cubicBezTo>
                  <a:cubicBezTo>
                    <a:pt x="907" y="1377"/>
                    <a:pt x="978" y="1544"/>
                    <a:pt x="1089" y="1665"/>
                  </a:cubicBezTo>
                  <a:cubicBezTo>
                    <a:pt x="1132" y="1708"/>
                    <a:pt x="1200" y="1743"/>
                    <a:pt x="1261" y="1743"/>
                  </a:cubicBezTo>
                  <a:cubicBezTo>
                    <a:pt x="1308" y="1743"/>
                    <a:pt x="1352" y="1723"/>
                    <a:pt x="1378" y="1670"/>
                  </a:cubicBezTo>
                  <a:cubicBezTo>
                    <a:pt x="1444" y="1539"/>
                    <a:pt x="1317" y="1356"/>
                    <a:pt x="1236" y="1260"/>
                  </a:cubicBezTo>
                  <a:cubicBezTo>
                    <a:pt x="1160" y="1169"/>
                    <a:pt x="1069" y="1098"/>
                    <a:pt x="978" y="1027"/>
                  </a:cubicBezTo>
                  <a:cubicBezTo>
                    <a:pt x="1038" y="1012"/>
                    <a:pt x="1099" y="992"/>
                    <a:pt x="1155" y="971"/>
                  </a:cubicBezTo>
                  <a:cubicBezTo>
                    <a:pt x="1302" y="921"/>
                    <a:pt x="1550" y="855"/>
                    <a:pt x="1621" y="703"/>
                  </a:cubicBezTo>
                  <a:cubicBezTo>
                    <a:pt x="1671" y="593"/>
                    <a:pt x="1589" y="528"/>
                    <a:pt x="1494" y="528"/>
                  </a:cubicBezTo>
                  <a:cubicBezTo>
                    <a:pt x="1484" y="528"/>
                    <a:pt x="1474" y="529"/>
                    <a:pt x="1464" y="531"/>
                  </a:cubicBezTo>
                  <a:cubicBezTo>
                    <a:pt x="1312" y="546"/>
                    <a:pt x="1155" y="622"/>
                    <a:pt x="1018" y="708"/>
                  </a:cubicBezTo>
                  <a:cubicBezTo>
                    <a:pt x="1038" y="672"/>
                    <a:pt x="1049" y="632"/>
                    <a:pt x="1064" y="596"/>
                  </a:cubicBezTo>
                  <a:cubicBezTo>
                    <a:pt x="1094" y="500"/>
                    <a:pt x="1114" y="394"/>
                    <a:pt x="1120" y="293"/>
                  </a:cubicBezTo>
                  <a:cubicBezTo>
                    <a:pt x="1120" y="222"/>
                    <a:pt x="1135" y="95"/>
                    <a:pt x="1079" y="39"/>
                  </a:cubicBezTo>
                  <a:cubicBezTo>
                    <a:pt x="1053" y="12"/>
                    <a:pt x="1028" y="1"/>
                    <a:pt x="10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65;p28">
              <a:extLst>
                <a:ext uri="{FF2B5EF4-FFF2-40B4-BE49-F238E27FC236}">
                  <a16:creationId xmlns:a16="http://schemas.microsoft.com/office/drawing/2014/main" id="{096E0F56-6387-0258-A428-20D7C9DA8ECD}"/>
                </a:ext>
              </a:extLst>
            </p:cNvPr>
            <p:cNvSpPr/>
            <p:nvPr/>
          </p:nvSpPr>
          <p:spPr>
            <a:xfrm>
              <a:off x="5075904" y="3128941"/>
              <a:ext cx="147768" cy="155713"/>
            </a:xfrm>
            <a:custGeom>
              <a:avLst/>
              <a:gdLst/>
              <a:ahLst/>
              <a:cxnLst/>
              <a:rect l="l" t="t" r="r" b="b"/>
              <a:pathLst>
                <a:path w="1674" h="1764" extrusionOk="0">
                  <a:moveTo>
                    <a:pt x="981" y="95"/>
                  </a:moveTo>
                  <a:cubicBezTo>
                    <a:pt x="988" y="95"/>
                    <a:pt x="996" y="98"/>
                    <a:pt x="1004" y="105"/>
                  </a:cubicBezTo>
                  <a:cubicBezTo>
                    <a:pt x="1019" y="115"/>
                    <a:pt x="1029" y="140"/>
                    <a:pt x="1029" y="160"/>
                  </a:cubicBezTo>
                  <a:cubicBezTo>
                    <a:pt x="1044" y="282"/>
                    <a:pt x="1024" y="398"/>
                    <a:pt x="999" y="515"/>
                  </a:cubicBezTo>
                  <a:cubicBezTo>
                    <a:pt x="968" y="631"/>
                    <a:pt x="918" y="728"/>
                    <a:pt x="862" y="819"/>
                  </a:cubicBezTo>
                  <a:cubicBezTo>
                    <a:pt x="852" y="718"/>
                    <a:pt x="852" y="611"/>
                    <a:pt x="862" y="505"/>
                  </a:cubicBezTo>
                  <a:cubicBezTo>
                    <a:pt x="872" y="449"/>
                    <a:pt x="882" y="388"/>
                    <a:pt x="892" y="333"/>
                  </a:cubicBezTo>
                  <a:cubicBezTo>
                    <a:pt x="913" y="262"/>
                    <a:pt x="928" y="191"/>
                    <a:pt x="948" y="125"/>
                  </a:cubicBezTo>
                  <a:cubicBezTo>
                    <a:pt x="955" y="108"/>
                    <a:pt x="967" y="95"/>
                    <a:pt x="981" y="95"/>
                  </a:cubicBezTo>
                  <a:close/>
                  <a:moveTo>
                    <a:pt x="442" y="441"/>
                  </a:moveTo>
                  <a:cubicBezTo>
                    <a:pt x="533" y="441"/>
                    <a:pt x="633" y="551"/>
                    <a:pt x="675" y="611"/>
                  </a:cubicBezTo>
                  <a:cubicBezTo>
                    <a:pt x="730" y="692"/>
                    <a:pt x="766" y="789"/>
                    <a:pt x="781" y="885"/>
                  </a:cubicBezTo>
                  <a:cubicBezTo>
                    <a:pt x="781" y="885"/>
                    <a:pt x="781" y="890"/>
                    <a:pt x="781" y="895"/>
                  </a:cubicBezTo>
                  <a:cubicBezTo>
                    <a:pt x="705" y="844"/>
                    <a:pt x="634" y="794"/>
                    <a:pt x="568" y="738"/>
                  </a:cubicBezTo>
                  <a:cubicBezTo>
                    <a:pt x="518" y="692"/>
                    <a:pt x="285" y="485"/>
                    <a:pt x="416" y="444"/>
                  </a:cubicBezTo>
                  <a:cubicBezTo>
                    <a:pt x="425" y="442"/>
                    <a:pt x="434" y="441"/>
                    <a:pt x="442" y="441"/>
                  </a:cubicBezTo>
                  <a:close/>
                  <a:moveTo>
                    <a:pt x="1474" y="615"/>
                  </a:moveTo>
                  <a:cubicBezTo>
                    <a:pt x="1503" y="615"/>
                    <a:pt x="1541" y="624"/>
                    <a:pt x="1541" y="652"/>
                  </a:cubicBezTo>
                  <a:cubicBezTo>
                    <a:pt x="1541" y="692"/>
                    <a:pt x="1495" y="723"/>
                    <a:pt x="1465" y="743"/>
                  </a:cubicBezTo>
                  <a:cubicBezTo>
                    <a:pt x="1455" y="748"/>
                    <a:pt x="1445" y="753"/>
                    <a:pt x="1434" y="758"/>
                  </a:cubicBezTo>
                  <a:cubicBezTo>
                    <a:pt x="1272" y="854"/>
                    <a:pt x="1090" y="910"/>
                    <a:pt x="913" y="956"/>
                  </a:cubicBezTo>
                  <a:cubicBezTo>
                    <a:pt x="903" y="956"/>
                    <a:pt x="898" y="951"/>
                    <a:pt x="887" y="951"/>
                  </a:cubicBezTo>
                  <a:cubicBezTo>
                    <a:pt x="913" y="885"/>
                    <a:pt x="984" y="839"/>
                    <a:pt x="1055" y="794"/>
                  </a:cubicBezTo>
                  <a:cubicBezTo>
                    <a:pt x="1136" y="738"/>
                    <a:pt x="1222" y="692"/>
                    <a:pt x="1318" y="662"/>
                  </a:cubicBezTo>
                  <a:cubicBezTo>
                    <a:pt x="1364" y="642"/>
                    <a:pt x="1409" y="626"/>
                    <a:pt x="1455" y="616"/>
                  </a:cubicBezTo>
                  <a:cubicBezTo>
                    <a:pt x="1460" y="615"/>
                    <a:pt x="1467" y="615"/>
                    <a:pt x="1474" y="615"/>
                  </a:cubicBezTo>
                  <a:close/>
                  <a:moveTo>
                    <a:pt x="452" y="974"/>
                  </a:moveTo>
                  <a:cubicBezTo>
                    <a:pt x="483" y="974"/>
                    <a:pt x="513" y="975"/>
                    <a:pt x="543" y="976"/>
                  </a:cubicBezTo>
                  <a:cubicBezTo>
                    <a:pt x="609" y="976"/>
                    <a:pt x="670" y="986"/>
                    <a:pt x="730" y="1001"/>
                  </a:cubicBezTo>
                  <a:cubicBezTo>
                    <a:pt x="624" y="1032"/>
                    <a:pt x="513" y="1062"/>
                    <a:pt x="401" y="1072"/>
                  </a:cubicBezTo>
                  <a:cubicBezTo>
                    <a:pt x="376" y="1075"/>
                    <a:pt x="349" y="1076"/>
                    <a:pt x="323" y="1076"/>
                  </a:cubicBezTo>
                  <a:cubicBezTo>
                    <a:pt x="296" y="1076"/>
                    <a:pt x="269" y="1075"/>
                    <a:pt x="244" y="1072"/>
                  </a:cubicBezTo>
                  <a:cubicBezTo>
                    <a:pt x="224" y="1072"/>
                    <a:pt x="209" y="1072"/>
                    <a:pt x="193" y="1062"/>
                  </a:cubicBezTo>
                  <a:cubicBezTo>
                    <a:pt x="178" y="1057"/>
                    <a:pt x="168" y="1042"/>
                    <a:pt x="168" y="1027"/>
                  </a:cubicBezTo>
                  <a:cubicBezTo>
                    <a:pt x="163" y="1001"/>
                    <a:pt x="183" y="986"/>
                    <a:pt x="204" y="986"/>
                  </a:cubicBezTo>
                  <a:cubicBezTo>
                    <a:pt x="285" y="979"/>
                    <a:pt x="369" y="974"/>
                    <a:pt x="452" y="974"/>
                  </a:cubicBezTo>
                  <a:close/>
                  <a:moveTo>
                    <a:pt x="786" y="1082"/>
                  </a:moveTo>
                  <a:lnTo>
                    <a:pt x="786" y="1082"/>
                  </a:lnTo>
                  <a:cubicBezTo>
                    <a:pt x="781" y="1179"/>
                    <a:pt x="766" y="1275"/>
                    <a:pt x="741" y="1366"/>
                  </a:cubicBezTo>
                  <a:cubicBezTo>
                    <a:pt x="725" y="1412"/>
                    <a:pt x="710" y="1457"/>
                    <a:pt x="695" y="1503"/>
                  </a:cubicBezTo>
                  <a:cubicBezTo>
                    <a:pt x="685" y="1528"/>
                    <a:pt x="675" y="1558"/>
                    <a:pt x="665" y="1584"/>
                  </a:cubicBezTo>
                  <a:cubicBezTo>
                    <a:pt x="654" y="1609"/>
                    <a:pt x="639" y="1629"/>
                    <a:pt x="624" y="1650"/>
                  </a:cubicBezTo>
                  <a:cubicBezTo>
                    <a:pt x="619" y="1655"/>
                    <a:pt x="609" y="1660"/>
                    <a:pt x="604" y="1660"/>
                  </a:cubicBezTo>
                  <a:cubicBezTo>
                    <a:pt x="600" y="1661"/>
                    <a:pt x="595" y="1662"/>
                    <a:pt x="591" y="1662"/>
                  </a:cubicBezTo>
                  <a:cubicBezTo>
                    <a:pt x="564" y="1662"/>
                    <a:pt x="537" y="1636"/>
                    <a:pt x="528" y="1614"/>
                  </a:cubicBezTo>
                  <a:cubicBezTo>
                    <a:pt x="513" y="1579"/>
                    <a:pt x="528" y="1548"/>
                    <a:pt x="533" y="1513"/>
                  </a:cubicBezTo>
                  <a:cubicBezTo>
                    <a:pt x="548" y="1467"/>
                    <a:pt x="563" y="1422"/>
                    <a:pt x="589" y="1381"/>
                  </a:cubicBezTo>
                  <a:cubicBezTo>
                    <a:pt x="629" y="1290"/>
                    <a:pt x="690" y="1209"/>
                    <a:pt x="751" y="1133"/>
                  </a:cubicBezTo>
                  <a:cubicBezTo>
                    <a:pt x="761" y="1113"/>
                    <a:pt x="776" y="1098"/>
                    <a:pt x="786" y="1082"/>
                  </a:cubicBezTo>
                  <a:close/>
                  <a:moveTo>
                    <a:pt x="889" y="1073"/>
                  </a:moveTo>
                  <a:lnTo>
                    <a:pt x="889" y="1073"/>
                  </a:lnTo>
                  <a:cubicBezTo>
                    <a:pt x="1030" y="1174"/>
                    <a:pt x="1166" y="1280"/>
                    <a:pt x="1247" y="1432"/>
                  </a:cubicBezTo>
                  <a:cubicBezTo>
                    <a:pt x="1267" y="1472"/>
                    <a:pt x="1288" y="1513"/>
                    <a:pt x="1298" y="1553"/>
                  </a:cubicBezTo>
                  <a:cubicBezTo>
                    <a:pt x="1303" y="1584"/>
                    <a:pt x="1313" y="1614"/>
                    <a:pt x="1298" y="1640"/>
                  </a:cubicBezTo>
                  <a:cubicBezTo>
                    <a:pt x="1284" y="1662"/>
                    <a:pt x="1264" y="1676"/>
                    <a:pt x="1238" y="1676"/>
                  </a:cubicBezTo>
                  <a:cubicBezTo>
                    <a:pt x="1235" y="1676"/>
                    <a:pt x="1231" y="1676"/>
                    <a:pt x="1227" y="1675"/>
                  </a:cubicBezTo>
                  <a:cubicBezTo>
                    <a:pt x="1212" y="1675"/>
                    <a:pt x="1201" y="1665"/>
                    <a:pt x="1186" y="1655"/>
                  </a:cubicBezTo>
                  <a:cubicBezTo>
                    <a:pt x="1156" y="1624"/>
                    <a:pt x="1131" y="1584"/>
                    <a:pt x="1105" y="1543"/>
                  </a:cubicBezTo>
                  <a:cubicBezTo>
                    <a:pt x="1075" y="1503"/>
                    <a:pt x="1050" y="1452"/>
                    <a:pt x="1029" y="1407"/>
                  </a:cubicBezTo>
                  <a:cubicBezTo>
                    <a:pt x="984" y="1315"/>
                    <a:pt x="938" y="1224"/>
                    <a:pt x="908" y="1128"/>
                  </a:cubicBezTo>
                  <a:cubicBezTo>
                    <a:pt x="903" y="1118"/>
                    <a:pt x="898" y="1082"/>
                    <a:pt x="889" y="1073"/>
                  </a:cubicBezTo>
                  <a:close/>
                  <a:moveTo>
                    <a:pt x="1006" y="0"/>
                  </a:moveTo>
                  <a:cubicBezTo>
                    <a:pt x="909" y="0"/>
                    <a:pt x="842" y="201"/>
                    <a:pt x="822" y="267"/>
                  </a:cubicBezTo>
                  <a:cubicBezTo>
                    <a:pt x="791" y="388"/>
                    <a:pt x="781" y="510"/>
                    <a:pt x="786" y="631"/>
                  </a:cubicBezTo>
                  <a:cubicBezTo>
                    <a:pt x="710" y="490"/>
                    <a:pt x="594" y="363"/>
                    <a:pt x="437" y="358"/>
                  </a:cubicBezTo>
                  <a:cubicBezTo>
                    <a:pt x="432" y="358"/>
                    <a:pt x="428" y="358"/>
                    <a:pt x="424" y="358"/>
                  </a:cubicBezTo>
                  <a:cubicBezTo>
                    <a:pt x="351" y="358"/>
                    <a:pt x="274" y="398"/>
                    <a:pt x="274" y="480"/>
                  </a:cubicBezTo>
                  <a:cubicBezTo>
                    <a:pt x="274" y="596"/>
                    <a:pt x="421" y="728"/>
                    <a:pt x="502" y="799"/>
                  </a:cubicBezTo>
                  <a:cubicBezTo>
                    <a:pt x="543" y="834"/>
                    <a:pt x="583" y="870"/>
                    <a:pt x="629" y="900"/>
                  </a:cubicBezTo>
                  <a:cubicBezTo>
                    <a:pt x="573" y="892"/>
                    <a:pt x="518" y="889"/>
                    <a:pt x="461" y="889"/>
                  </a:cubicBezTo>
                  <a:cubicBezTo>
                    <a:pt x="405" y="889"/>
                    <a:pt x="348" y="892"/>
                    <a:pt x="290" y="900"/>
                  </a:cubicBezTo>
                  <a:cubicBezTo>
                    <a:pt x="209" y="915"/>
                    <a:pt x="1" y="961"/>
                    <a:pt x="82" y="1092"/>
                  </a:cubicBezTo>
                  <a:cubicBezTo>
                    <a:pt x="116" y="1151"/>
                    <a:pt x="192" y="1169"/>
                    <a:pt x="273" y="1169"/>
                  </a:cubicBezTo>
                  <a:cubicBezTo>
                    <a:pt x="361" y="1169"/>
                    <a:pt x="455" y="1149"/>
                    <a:pt x="513" y="1138"/>
                  </a:cubicBezTo>
                  <a:cubicBezTo>
                    <a:pt x="558" y="1133"/>
                    <a:pt x="604" y="1123"/>
                    <a:pt x="654" y="1113"/>
                  </a:cubicBezTo>
                  <a:lnTo>
                    <a:pt x="654" y="1113"/>
                  </a:lnTo>
                  <a:cubicBezTo>
                    <a:pt x="599" y="1184"/>
                    <a:pt x="553" y="1255"/>
                    <a:pt x="513" y="1336"/>
                  </a:cubicBezTo>
                  <a:cubicBezTo>
                    <a:pt x="467" y="1432"/>
                    <a:pt x="406" y="1574"/>
                    <a:pt x="447" y="1680"/>
                  </a:cubicBezTo>
                  <a:cubicBezTo>
                    <a:pt x="469" y="1735"/>
                    <a:pt x="517" y="1763"/>
                    <a:pt x="566" y="1763"/>
                  </a:cubicBezTo>
                  <a:cubicBezTo>
                    <a:pt x="595" y="1763"/>
                    <a:pt x="624" y="1754"/>
                    <a:pt x="649" y="1736"/>
                  </a:cubicBezTo>
                  <a:cubicBezTo>
                    <a:pt x="766" y="1665"/>
                    <a:pt x="791" y="1467"/>
                    <a:pt x="822" y="1351"/>
                  </a:cubicBezTo>
                  <a:cubicBezTo>
                    <a:pt x="832" y="1305"/>
                    <a:pt x="842" y="1265"/>
                    <a:pt x="852" y="1219"/>
                  </a:cubicBezTo>
                  <a:cubicBezTo>
                    <a:pt x="913" y="1376"/>
                    <a:pt x="979" y="1543"/>
                    <a:pt x="1090" y="1665"/>
                  </a:cubicBezTo>
                  <a:cubicBezTo>
                    <a:pt x="1133" y="1710"/>
                    <a:pt x="1199" y="1745"/>
                    <a:pt x="1260" y="1745"/>
                  </a:cubicBezTo>
                  <a:cubicBezTo>
                    <a:pt x="1308" y="1745"/>
                    <a:pt x="1352" y="1723"/>
                    <a:pt x="1379" y="1670"/>
                  </a:cubicBezTo>
                  <a:cubicBezTo>
                    <a:pt x="1445" y="1538"/>
                    <a:pt x="1318" y="1356"/>
                    <a:pt x="1237" y="1260"/>
                  </a:cubicBezTo>
                  <a:cubicBezTo>
                    <a:pt x="1166" y="1174"/>
                    <a:pt x="1075" y="1098"/>
                    <a:pt x="979" y="1027"/>
                  </a:cubicBezTo>
                  <a:cubicBezTo>
                    <a:pt x="1039" y="1011"/>
                    <a:pt x="1100" y="991"/>
                    <a:pt x="1161" y="971"/>
                  </a:cubicBezTo>
                  <a:cubicBezTo>
                    <a:pt x="1303" y="920"/>
                    <a:pt x="1556" y="854"/>
                    <a:pt x="1622" y="702"/>
                  </a:cubicBezTo>
                  <a:cubicBezTo>
                    <a:pt x="1674" y="594"/>
                    <a:pt x="1585" y="529"/>
                    <a:pt x="1486" y="529"/>
                  </a:cubicBezTo>
                  <a:cubicBezTo>
                    <a:pt x="1479" y="529"/>
                    <a:pt x="1472" y="529"/>
                    <a:pt x="1465" y="530"/>
                  </a:cubicBezTo>
                  <a:cubicBezTo>
                    <a:pt x="1313" y="550"/>
                    <a:pt x="1156" y="621"/>
                    <a:pt x="1024" y="707"/>
                  </a:cubicBezTo>
                  <a:cubicBezTo>
                    <a:pt x="1039" y="672"/>
                    <a:pt x="1055" y="637"/>
                    <a:pt x="1065" y="596"/>
                  </a:cubicBezTo>
                  <a:cubicBezTo>
                    <a:pt x="1095" y="500"/>
                    <a:pt x="1115" y="398"/>
                    <a:pt x="1120" y="292"/>
                  </a:cubicBezTo>
                  <a:cubicBezTo>
                    <a:pt x="1120" y="221"/>
                    <a:pt x="1136" y="100"/>
                    <a:pt x="1080" y="39"/>
                  </a:cubicBezTo>
                  <a:cubicBezTo>
                    <a:pt x="1054" y="12"/>
                    <a:pt x="1029" y="0"/>
                    <a:pt x="10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66;p28">
              <a:extLst>
                <a:ext uri="{FF2B5EF4-FFF2-40B4-BE49-F238E27FC236}">
                  <a16:creationId xmlns:a16="http://schemas.microsoft.com/office/drawing/2014/main" id="{8DE084AC-2B79-65C0-ABEB-1E11ED8D4310}"/>
                </a:ext>
              </a:extLst>
            </p:cNvPr>
            <p:cNvSpPr/>
            <p:nvPr/>
          </p:nvSpPr>
          <p:spPr>
            <a:xfrm>
              <a:off x="4711518" y="3457577"/>
              <a:ext cx="147592" cy="155536"/>
            </a:xfrm>
            <a:custGeom>
              <a:avLst/>
              <a:gdLst/>
              <a:ahLst/>
              <a:cxnLst/>
              <a:rect l="l" t="t" r="r" b="b"/>
              <a:pathLst>
                <a:path w="1672" h="1762" extrusionOk="0">
                  <a:moveTo>
                    <a:pt x="982" y="94"/>
                  </a:moveTo>
                  <a:cubicBezTo>
                    <a:pt x="987" y="94"/>
                    <a:pt x="993" y="96"/>
                    <a:pt x="998" y="100"/>
                  </a:cubicBezTo>
                  <a:cubicBezTo>
                    <a:pt x="1019" y="115"/>
                    <a:pt x="1029" y="140"/>
                    <a:pt x="1029" y="161"/>
                  </a:cubicBezTo>
                  <a:cubicBezTo>
                    <a:pt x="1044" y="282"/>
                    <a:pt x="1024" y="399"/>
                    <a:pt x="993" y="515"/>
                  </a:cubicBezTo>
                  <a:cubicBezTo>
                    <a:pt x="968" y="627"/>
                    <a:pt x="917" y="728"/>
                    <a:pt x="857" y="819"/>
                  </a:cubicBezTo>
                  <a:cubicBezTo>
                    <a:pt x="846" y="713"/>
                    <a:pt x="851" y="611"/>
                    <a:pt x="862" y="505"/>
                  </a:cubicBezTo>
                  <a:cubicBezTo>
                    <a:pt x="867" y="449"/>
                    <a:pt x="877" y="389"/>
                    <a:pt x="892" y="328"/>
                  </a:cubicBezTo>
                  <a:cubicBezTo>
                    <a:pt x="907" y="262"/>
                    <a:pt x="927" y="191"/>
                    <a:pt x="948" y="125"/>
                  </a:cubicBezTo>
                  <a:cubicBezTo>
                    <a:pt x="955" y="107"/>
                    <a:pt x="968" y="94"/>
                    <a:pt x="982" y="94"/>
                  </a:cubicBezTo>
                  <a:close/>
                  <a:moveTo>
                    <a:pt x="446" y="440"/>
                  </a:moveTo>
                  <a:cubicBezTo>
                    <a:pt x="535" y="440"/>
                    <a:pt x="633" y="552"/>
                    <a:pt x="674" y="611"/>
                  </a:cubicBezTo>
                  <a:cubicBezTo>
                    <a:pt x="730" y="692"/>
                    <a:pt x="765" y="784"/>
                    <a:pt x="781" y="880"/>
                  </a:cubicBezTo>
                  <a:cubicBezTo>
                    <a:pt x="781" y="885"/>
                    <a:pt x="781" y="890"/>
                    <a:pt x="781" y="895"/>
                  </a:cubicBezTo>
                  <a:cubicBezTo>
                    <a:pt x="705" y="844"/>
                    <a:pt x="634" y="794"/>
                    <a:pt x="563" y="738"/>
                  </a:cubicBezTo>
                  <a:cubicBezTo>
                    <a:pt x="512" y="692"/>
                    <a:pt x="279" y="485"/>
                    <a:pt x="416" y="444"/>
                  </a:cubicBezTo>
                  <a:cubicBezTo>
                    <a:pt x="426" y="441"/>
                    <a:pt x="435" y="440"/>
                    <a:pt x="446" y="440"/>
                  </a:cubicBezTo>
                  <a:close/>
                  <a:moveTo>
                    <a:pt x="1474" y="615"/>
                  </a:moveTo>
                  <a:cubicBezTo>
                    <a:pt x="1502" y="615"/>
                    <a:pt x="1540" y="624"/>
                    <a:pt x="1540" y="652"/>
                  </a:cubicBezTo>
                  <a:cubicBezTo>
                    <a:pt x="1540" y="692"/>
                    <a:pt x="1495" y="723"/>
                    <a:pt x="1464" y="738"/>
                  </a:cubicBezTo>
                  <a:cubicBezTo>
                    <a:pt x="1454" y="748"/>
                    <a:pt x="1444" y="753"/>
                    <a:pt x="1434" y="758"/>
                  </a:cubicBezTo>
                  <a:cubicBezTo>
                    <a:pt x="1272" y="849"/>
                    <a:pt x="1090" y="905"/>
                    <a:pt x="907" y="956"/>
                  </a:cubicBezTo>
                  <a:cubicBezTo>
                    <a:pt x="902" y="951"/>
                    <a:pt x="897" y="951"/>
                    <a:pt x="887" y="951"/>
                  </a:cubicBezTo>
                  <a:cubicBezTo>
                    <a:pt x="912" y="885"/>
                    <a:pt x="983" y="839"/>
                    <a:pt x="1054" y="789"/>
                  </a:cubicBezTo>
                  <a:cubicBezTo>
                    <a:pt x="1135" y="738"/>
                    <a:pt x="1221" y="692"/>
                    <a:pt x="1312" y="657"/>
                  </a:cubicBezTo>
                  <a:cubicBezTo>
                    <a:pt x="1358" y="642"/>
                    <a:pt x="1409" y="627"/>
                    <a:pt x="1454" y="616"/>
                  </a:cubicBezTo>
                  <a:cubicBezTo>
                    <a:pt x="1460" y="615"/>
                    <a:pt x="1466" y="615"/>
                    <a:pt x="1474" y="615"/>
                  </a:cubicBezTo>
                  <a:close/>
                  <a:moveTo>
                    <a:pt x="450" y="974"/>
                  </a:moveTo>
                  <a:cubicBezTo>
                    <a:pt x="480" y="974"/>
                    <a:pt x="511" y="975"/>
                    <a:pt x="542" y="976"/>
                  </a:cubicBezTo>
                  <a:cubicBezTo>
                    <a:pt x="603" y="976"/>
                    <a:pt x="669" y="986"/>
                    <a:pt x="730" y="996"/>
                  </a:cubicBezTo>
                  <a:cubicBezTo>
                    <a:pt x="730" y="1001"/>
                    <a:pt x="730" y="1001"/>
                    <a:pt x="730" y="1001"/>
                  </a:cubicBezTo>
                  <a:cubicBezTo>
                    <a:pt x="624" y="1027"/>
                    <a:pt x="512" y="1057"/>
                    <a:pt x="401" y="1072"/>
                  </a:cubicBezTo>
                  <a:cubicBezTo>
                    <a:pt x="373" y="1075"/>
                    <a:pt x="346" y="1076"/>
                    <a:pt x="320" y="1076"/>
                  </a:cubicBezTo>
                  <a:cubicBezTo>
                    <a:pt x="293" y="1076"/>
                    <a:pt x="266" y="1075"/>
                    <a:pt x="239" y="1072"/>
                  </a:cubicBezTo>
                  <a:cubicBezTo>
                    <a:pt x="223" y="1072"/>
                    <a:pt x="208" y="1067"/>
                    <a:pt x="193" y="1062"/>
                  </a:cubicBezTo>
                  <a:cubicBezTo>
                    <a:pt x="178" y="1052"/>
                    <a:pt x="168" y="1042"/>
                    <a:pt x="163" y="1022"/>
                  </a:cubicBezTo>
                  <a:cubicBezTo>
                    <a:pt x="163" y="996"/>
                    <a:pt x="183" y="986"/>
                    <a:pt x="203" y="986"/>
                  </a:cubicBezTo>
                  <a:cubicBezTo>
                    <a:pt x="285" y="979"/>
                    <a:pt x="366" y="974"/>
                    <a:pt x="450" y="974"/>
                  </a:cubicBezTo>
                  <a:close/>
                  <a:moveTo>
                    <a:pt x="786" y="1077"/>
                  </a:moveTo>
                  <a:lnTo>
                    <a:pt x="786" y="1077"/>
                  </a:lnTo>
                  <a:cubicBezTo>
                    <a:pt x="781" y="1179"/>
                    <a:pt x="760" y="1275"/>
                    <a:pt x="735" y="1366"/>
                  </a:cubicBezTo>
                  <a:cubicBezTo>
                    <a:pt x="725" y="1412"/>
                    <a:pt x="710" y="1457"/>
                    <a:pt x="689" y="1503"/>
                  </a:cubicBezTo>
                  <a:cubicBezTo>
                    <a:pt x="684" y="1528"/>
                    <a:pt x="674" y="1559"/>
                    <a:pt x="659" y="1584"/>
                  </a:cubicBezTo>
                  <a:cubicBezTo>
                    <a:pt x="649" y="1609"/>
                    <a:pt x="639" y="1630"/>
                    <a:pt x="624" y="1645"/>
                  </a:cubicBezTo>
                  <a:cubicBezTo>
                    <a:pt x="613" y="1655"/>
                    <a:pt x="608" y="1660"/>
                    <a:pt x="603" y="1660"/>
                  </a:cubicBezTo>
                  <a:cubicBezTo>
                    <a:pt x="599" y="1661"/>
                    <a:pt x="594" y="1662"/>
                    <a:pt x="589" y="1662"/>
                  </a:cubicBezTo>
                  <a:cubicBezTo>
                    <a:pt x="560" y="1662"/>
                    <a:pt x="536" y="1636"/>
                    <a:pt x="527" y="1609"/>
                  </a:cubicBezTo>
                  <a:cubicBezTo>
                    <a:pt x="512" y="1574"/>
                    <a:pt x="522" y="1549"/>
                    <a:pt x="532" y="1513"/>
                  </a:cubicBezTo>
                  <a:cubicBezTo>
                    <a:pt x="548" y="1467"/>
                    <a:pt x="563" y="1422"/>
                    <a:pt x="583" y="1376"/>
                  </a:cubicBezTo>
                  <a:cubicBezTo>
                    <a:pt x="629" y="1290"/>
                    <a:pt x="689" y="1209"/>
                    <a:pt x="745" y="1128"/>
                  </a:cubicBezTo>
                  <a:cubicBezTo>
                    <a:pt x="760" y="1113"/>
                    <a:pt x="776" y="1098"/>
                    <a:pt x="786" y="1077"/>
                  </a:cubicBezTo>
                  <a:close/>
                  <a:moveTo>
                    <a:pt x="887" y="1072"/>
                  </a:moveTo>
                  <a:lnTo>
                    <a:pt x="887" y="1072"/>
                  </a:lnTo>
                  <a:cubicBezTo>
                    <a:pt x="1029" y="1169"/>
                    <a:pt x="1160" y="1280"/>
                    <a:pt x="1247" y="1432"/>
                  </a:cubicBezTo>
                  <a:cubicBezTo>
                    <a:pt x="1267" y="1473"/>
                    <a:pt x="1287" y="1513"/>
                    <a:pt x="1297" y="1554"/>
                  </a:cubicBezTo>
                  <a:cubicBezTo>
                    <a:pt x="1302" y="1579"/>
                    <a:pt x="1307" y="1614"/>
                    <a:pt x="1292" y="1640"/>
                  </a:cubicBezTo>
                  <a:cubicBezTo>
                    <a:pt x="1283" y="1662"/>
                    <a:pt x="1263" y="1676"/>
                    <a:pt x="1238" y="1676"/>
                  </a:cubicBezTo>
                  <a:cubicBezTo>
                    <a:pt x="1234" y="1676"/>
                    <a:pt x="1230" y="1676"/>
                    <a:pt x="1226" y="1675"/>
                  </a:cubicBezTo>
                  <a:cubicBezTo>
                    <a:pt x="1211" y="1670"/>
                    <a:pt x="1201" y="1665"/>
                    <a:pt x="1186" y="1655"/>
                  </a:cubicBezTo>
                  <a:cubicBezTo>
                    <a:pt x="1155" y="1625"/>
                    <a:pt x="1130" y="1579"/>
                    <a:pt x="1105" y="1543"/>
                  </a:cubicBezTo>
                  <a:cubicBezTo>
                    <a:pt x="1074" y="1498"/>
                    <a:pt x="1049" y="1452"/>
                    <a:pt x="1024" y="1402"/>
                  </a:cubicBezTo>
                  <a:cubicBezTo>
                    <a:pt x="983" y="1316"/>
                    <a:pt x="938" y="1224"/>
                    <a:pt x="902" y="1128"/>
                  </a:cubicBezTo>
                  <a:cubicBezTo>
                    <a:pt x="902" y="1118"/>
                    <a:pt x="892" y="1077"/>
                    <a:pt x="887" y="1072"/>
                  </a:cubicBezTo>
                  <a:close/>
                  <a:moveTo>
                    <a:pt x="1005" y="0"/>
                  </a:moveTo>
                  <a:cubicBezTo>
                    <a:pt x="907" y="0"/>
                    <a:pt x="837" y="201"/>
                    <a:pt x="821" y="267"/>
                  </a:cubicBezTo>
                  <a:cubicBezTo>
                    <a:pt x="791" y="389"/>
                    <a:pt x="776" y="510"/>
                    <a:pt x="781" y="632"/>
                  </a:cubicBezTo>
                  <a:cubicBezTo>
                    <a:pt x="710" y="490"/>
                    <a:pt x="593" y="363"/>
                    <a:pt x="436" y="358"/>
                  </a:cubicBezTo>
                  <a:cubicBezTo>
                    <a:pt x="432" y="358"/>
                    <a:pt x="428" y="358"/>
                    <a:pt x="423" y="358"/>
                  </a:cubicBezTo>
                  <a:cubicBezTo>
                    <a:pt x="351" y="358"/>
                    <a:pt x="274" y="398"/>
                    <a:pt x="274" y="480"/>
                  </a:cubicBezTo>
                  <a:cubicBezTo>
                    <a:pt x="269" y="596"/>
                    <a:pt x="421" y="728"/>
                    <a:pt x="502" y="799"/>
                  </a:cubicBezTo>
                  <a:cubicBezTo>
                    <a:pt x="542" y="834"/>
                    <a:pt x="583" y="865"/>
                    <a:pt x="629" y="895"/>
                  </a:cubicBezTo>
                  <a:cubicBezTo>
                    <a:pt x="579" y="891"/>
                    <a:pt x="527" y="888"/>
                    <a:pt x="476" y="888"/>
                  </a:cubicBezTo>
                  <a:cubicBezTo>
                    <a:pt x="413" y="888"/>
                    <a:pt x="351" y="892"/>
                    <a:pt x="289" y="900"/>
                  </a:cubicBezTo>
                  <a:cubicBezTo>
                    <a:pt x="208" y="910"/>
                    <a:pt x="0" y="961"/>
                    <a:pt x="82" y="1093"/>
                  </a:cubicBezTo>
                  <a:cubicBezTo>
                    <a:pt x="116" y="1151"/>
                    <a:pt x="191" y="1169"/>
                    <a:pt x="273" y="1169"/>
                  </a:cubicBezTo>
                  <a:cubicBezTo>
                    <a:pt x="360" y="1169"/>
                    <a:pt x="454" y="1149"/>
                    <a:pt x="512" y="1138"/>
                  </a:cubicBezTo>
                  <a:cubicBezTo>
                    <a:pt x="558" y="1128"/>
                    <a:pt x="603" y="1123"/>
                    <a:pt x="649" y="1113"/>
                  </a:cubicBezTo>
                  <a:lnTo>
                    <a:pt x="649" y="1113"/>
                  </a:lnTo>
                  <a:cubicBezTo>
                    <a:pt x="598" y="1184"/>
                    <a:pt x="553" y="1255"/>
                    <a:pt x="512" y="1336"/>
                  </a:cubicBezTo>
                  <a:cubicBezTo>
                    <a:pt x="461" y="1427"/>
                    <a:pt x="401" y="1574"/>
                    <a:pt x="446" y="1675"/>
                  </a:cubicBezTo>
                  <a:cubicBezTo>
                    <a:pt x="469" y="1732"/>
                    <a:pt x="517" y="1762"/>
                    <a:pt x="568" y="1762"/>
                  </a:cubicBezTo>
                  <a:cubicBezTo>
                    <a:pt x="595" y="1762"/>
                    <a:pt x="623" y="1753"/>
                    <a:pt x="649" y="1736"/>
                  </a:cubicBezTo>
                  <a:cubicBezTo>
                    <a:pt x="760" y="1660"/>
                    <a:pt x="791" y="1467"/>
                    <a:pt x="821" y="1346"/>
                  </a:cubicBezTo>
                  <a:cubicBezTo>
                    <a:pt x="831" y="1305"/>
                    <a:pt x="841" y="1260"/>
                    <a:pt x="846" y="1219"/>
                  </a:cubicBezTo>
                  <a:cubicBezTo>
                    <a:pt x="907" y="1376"/>
                    <a:pt x="978" y="1543"/>
                    <a:pt x="1090" y="1665"/>
                  </a:cubicBezTo>
                  <a:cubicBezTo>
                    <a:pt x="1130" y="1708"/>
                    <a:pt x="1198" y="1743"/>
                    <a:pt x="1260" y="1743"/>
                  </a:cubicBezTo>
                  <a:cubicBezTo>
                    <a:pt x="1308" y="1743"/>
                    <a:pt x="1352" y="1723"/>
                    <a:pt x="1378" y="1670"/>
                  </a:cubicBezTo>
                  <a:cubicBezTo>
                    <a:pt x="1439" y="1538"/>
                    <a:pt x="1318" y="1356"/>
                    <a:pt x="1236" y="1260"/>
                  </a:cubicBezTo>
                  <a:cubicBezTo>
                    <a:pt x="1160" y="1169"/>
                    <a:pt x="1069" y="1098"/>
                    <a:pt x="978" y="1027"/>
                  </a:cubicBezTo>
                  <a:cubicBezTo>
                    <a:pt x="1039" y="1012"/>
                    <a:pt x="1100" y="991"/>
                    <a:pt x="1155" y="971"/>
                  </a:cubicBezTo>
                  <a:cubicBezTo>
                    <a:pt x="1302" y="920"/>
                    <a:pt x="1551" y="855"/>
                    <a:pt x="1621" y="703"/>
                  </a:cubicBezTo>
                  <a:cubicBezTo>
                    <a:pt x="1672" y="593"/>
                    <a:pt x="1590" y="528"/>
                    <a:pt x="1495" y="528"/>
                  </a:cubicBezTo>
                  <a:cubicBezTo>
                    <a:pt x="1485" y="528"/>
                    <a:pt x="1475" y="529"/>
                    <a:pt x="1464" y="530"/>
                  </a:cubicBezTo>
                  <a:cubicBezTo>
                    <a:pt x="1312" y="546"/>
                    <a:pt x="1155" y="622"/>
                    <a:pt x="1019" y="708"/>
                  </a:cubicBezTo>
                  <a:cubicBezTo>
                    <a:pt x="1039" y="672"/>
                    <a:pt x="1049" y="632"/>
                    <a:pt x="1064" y="596"/>
                  </a:cubicBezTo>
                  <a:cubicBezTo>
                    <a:pt x="1095" y="500"/>
                    <a:pt x="1110" y="394"/>
                    <a:pt x="1115" y="292"/>
                  </a:cubicBezTo>
                  <a:cubicBezTo>
                    <a:pt x="1120" y="221"/>
                    <a:pt x="1135" y="95"/>
                    <a:pt x="1079" y="39"/>
                  </a:cubicBezTo>
                  <a:cubicBezTo>
                    <a:pt x="1053" y="12"/>
                    <a:pt x="1028" y="0"/>
                    <a:pt x="10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67;p28">
              <a:extLst>
                <a:ext uri="{FF2B5EF4-FFF2-40B4-BE49-F238E27FC236}">
                  <a16:creationId xmlns:a16="http://schemas.microsoft.com/office/drawing/2014/main" id="{20AEA12C-CAAD-48CC-119C-ECB046857864}"/>
                </a:ext>
              </a:extLst>
            </p:cNvPr>
            <p:cNvSpPr/>
            <p:nvPr/>
          </p:nvSpPr>
          <p:spPr>
            <a:xfrm>
              <a:off x="5075904" y="3655570"/>
              <a:ext cx="147680" cy="155448"/>
            </a:xfrm>
            <a:custGeom>
              <a:avLst/>
              <a:gdLst/>
              <a:ahLst/>
              <a:cxnLst/>
              <a:rect l="l" t="t" r="r" b="b"/>
              <a:pathLst>
                <a:path w="1673" h="1761" extrusionOk="0">
                  <a:moveTo>
                    <a:pt x="984" y="93"/>
                  </a:moveTo>
                  <a:cubicBezTo>
                    <a:pt x="990" y="93"/>
                    <a:pt x="997" y="95"/>
                    <a:pt x="1004" y="101"/>
                  </a:cubicBezTo>
                  <a:cubicBezTo>
                    <a:pt x="1019" y="116"/>
                    <a:pt x="1029" y="141"/>
                    <a:pt x="1029" y="162"/>
                  </a:cubicBezTo>
                  <a:cubicBezTo>
                    <a:pt x="1044" y="283"/>
                    <a:pt x="1024" y="400"/>
                    <a:pt x="999" y="516"/>
                  </a:cubicBezTo>
                  <a:cubicBezTo>
                    <a:pt x="968" y="628"/>
                    <a:pt x="918" y="724"/>
                    <a:pt x="862" y="820"/>
                  </a:cubicBezTo>
                  <a:cubicBezTo>
                    <a:pt x="852" y="714"/>
                    <a:pt x="852" y="607"/>
                    <a:pt x="862" y="506"/>
                  </a:cubicBezTo>
                  <a:cubicBezTo>
                    <a:pt x="872" y="445"/>
                    <a:pt x="882" y="390"/>
                    <a:pt x="892" y="329"/>
                  </a:cubicBezTo>
                  <a:cubicBezTo>
                    <a:pt x="913" y="263"/>
                    <a:pt x="928" y="192"/>
                    <a:pt x="948" y="126"/>
                  </a:cubicBezTo>
                  <a:cubicBezTo>
                    <a:pt x="955" y="108"/>
                    <a:pt x="968" y="93"/>
                    <a:pt x="984" y="93"/>
                  </a:cubicBezTo>
                  <a:close/>
                  <a:moveTo>
                    <a:pt x="446" y="441"/>
                  </a:moveTo>
                  <a:cubicBezTo>
                    <a:pt x="535" y="441"/>
                    <a:pt x="634" y="553"/>
                    <a:pt x="675" y="612"/>
                  </a:cubicBezTo>
                  <a:cubicBezTo>
                    <a:pt x="730" y="688"/>
                    <a:pt x="766" y="785"/>
                    <a:pt x="781" y="881"/>
                  </a:cubicBezTo>
                  <a:cubicBezTo>
                    <a:pt x="781" y="886"/>
                    <a:pt x="781" y="891"/>
                    <a:pt x="781" y="896"/>
                  </a:cubicBezTo>
                  <a:cubicBezTo>
                    <a:pt x="705" y="845"/>
                    <a:pt x="634" y="795"/>
                    <a:pt x="568" y="734"/>
                  </a:cubicBezTo>
                  <a:cubicBezTo>
                    <a:pt x="518" y="694"/>
                    <a:pt x="285" y="486"/>
                    <a:pt x="416" y="445"/>
                  </a:cubicBezTo>
                  <a:cubicBezTo>
                    <a:pt x="426" y="442"/>
                    <a:pt x="436" y="441"/>
                    <a:pt x="446" y="441"/>
                  </a:cubicBezTo>
                  <a:close/>
                  <a:moveTo>
                    <a:pt x="1480" y="615"/>
                  </a:moveTo>
                  <a:cubicBezTo>
                    <a:pt x="1508" y="615"/>
                    <a:pt x="1541" y="623"/>
                    <a:pt x="1541" y="653"/>
                  </a:cubicBezTo>
                  <a:cubicBezTo>
                    <a:pt x="1541" y="688"/>
                    <a:pt x="1495" y="724"/>
                    <a:pt x="1465" y="739"/>
                  </a:cubicBezTo>
                  <a:cubicBezTo>
                    <a:pt x="1455" y="749"/>
                    <a:pt x="1445" y="754"/>
                    <a:pt x="1434" y="759"/>
                  </a:cubicBezTo>
                  <a:cubicBezTo>
                    <a:pt x="1272" y="851"/>
                    <a:pt x="1090" y="906"/>
                    <a:pt x="913" y="957"/>
                  </a:cubicBezTo>
                  <a:cubicBezTo>
                    <a:pt x="903" y="952"/>
                    <a:pt x="898" y="952"/>
                    <a:pt x="887" y="952"/>
                  </a:cubicBezTo>
                  <a:cubicBezTo>
                    <a:pt x="913" y="881"/>
                    <a:pt x="984" y="840"/>
                    <a:pt x="1055" y="790"/>
                  </a:cubicBezTo>
                  <a:cubicBezTo>
                    <a:pt x="1136" y="739"/>
                    <a:pt x="1222" y="694"/>
                    <a:pt x="1318" y="658"/>
                  </a:cubicBezTo>
                  <a:cubicBezTo>
                    <a:pt x="1364" y="643"/>
                    <a:pt x="1409" y="628"/>
                    <a:pt x="1455" y="618"/>
                  </a:cubicBezTo>
                  <a:cubicBezTo>
                    <a:pt x="1461" y="616"/>
                    <a:pt x="1470" y="615"/>
                    <a:pt x="1480" y="615"/>
                  </a:cubicBezTo>
                  <a:close/>
                  <a:moveTo>
                    <a:pt x="481" y="971"/>
                  </a:moveTo>
                  <a:cubicBezTo>
                    <a:pt x="502" y="971"/>
                    <a:pt x="522" y="971"/>
                    <a:pt x="543" y="972"/>
                  </a:cubicBezTo>
                  <a:cubicBezTo>
                    <a:pt x="609" y="977"/>
                    <a:pt x="670" y="987"/>
                    <a:pt x="730" y="997"/>
                  </a:cubicBezTo>
                  <a:cubicBezTo>
                    <a:pt x="730" y="1000"/>
                    <a:pt x="730" y="1000"/>
                    <a:pt x="730" y="1000"/>
                  </a:cubicBezTo>
                  <a:cubicBezTo>
                    <a:pt x="730" y="1000"/>
                    <a:pt x="730" y="1000"/>
                    <a:pt x="730" y="1003"/>
                  </a:cubicBezTo>
                  <a:cubicBezTo>
                    <a:pt x="624" y="1028"/>
                    <a:pt x="513" y="1058"/>
                    <a:pt x="401" y="1073"/>
                  </a:cubicBezTo>
                  <a:cubicBezTo>
                    <a:pt x="376" y="1076"/>
                    <a:pt x="349" y="1077"/>
                    <a:pt x="323" y="1077"/>
                  </a:cubicBezTo>
                  <a:cubicBezTo>
                    <a:pt x="296" y="1077"/>
                    <a:pt x="269" y="1076"/>
                    <a:pt x="244" y="1073"/>
                  </a:cubicBezTo>
                  <a:cubicBezTo>
                    <a:pt x="224" y="1073"/>
                    <a:pt x="209" y="1068"/>
                    <a:pt x="193" y="1063"/>
                  </a:cubicBezTo>
                  <a:cubicBezTo>
                    <a:pt x="178" y="1053"/>
                    <a:pt x="168" y="1038"/>
                    <a:pt x="168" y="1023"/>
                  </a:cubicBezTo>
                  <a:cubicBezTo>
                    <a:pt x="163" y="997"/>
                    <a:pt x="183" y="987"/>
                    <a:pt x="204" y="987"/>
                  </a:cubicBezTo>
                  <a:cubicBezTo>
                    <a:pt x="295" y="979"/>
                    <a:pt x="389" y="971"/>
                    <a:pt x="481" y="971"/>
                  </a:cubicBezTo>
                  <a:close/>
                  <a:moveTo>
                    <a:pt x="786" y="1078"/>
                  </a:moveTo>
                  <a:cubicBezTo>
                    <a:pt x="781" y="1175"/>
                    <a:pt x="766" y="1271"/>
                    <a:pt x="741" y="1367"/>
                  </a:cubicBezTo>
                  <a:cubicBezTo>
                    <a:pt x="725" y="1413"/>
                    <a:pt x="710" y="1458"/>
                    <a:pt x="695" y="1504"/>
                  </a:cubicBezTo>
                  <a:cubicBezTo>
                    <a:pt x="685" y="1529"/>
                    <a:pt x="675" y="1560"/>
                    <a:pt x="665" y="1585"/>
                  </a:cubicBezTo>
                  <a:cubicBezTo>
                    <a:pt x="654" y="1605"/>
                    <a:pt x="639" y="1631"/>
                    <a:pt x="624" y="1646"/>
                  </a:cubicBezTo>
                  <a:cubicBezTo>
                    <a:pt x="619" y="1651"/>
                    <a:pt x="609" y="1661"/>
                    <a:pt x="604" y="1661"/>
                  </a:cubicBezTo>
                  <a:cubicBezTo>
                    <a:pt x="600" y="1662"/>
                    <a:pt x="596" y="1663"/>
                    <a:pt x="593" y="1663"/>
                  </a:cubicBezTo>
                  <a:cubicBezTo>
                    <a:pt x="565" y="1663"/>
                    <a:pt x="537" y="1633"/>
                    <a:pt x="528" y="1610"/>
                  </a:cubicBezTo>
                  <a:cubicBezTo>
                    <a:pt x="513" y="1575"/>
                    <a:pt x="528" y="1545"/>
                    <a:pt x="533" y="1509"/>
                  </a:cubicBezTo>
                  <a:cubicBezTo>
                    <a:pt x="548" y="1463"/>
                    <a:pt x="563" y="1423"/>
                    <a:pt x="589" y="1377"/>
                  </a:cubicBezTo>
                  <a:cubicBezTo>
                    <a:pt x="629" y="1291"/>
                    <a:pt x="690" y="1210"/>
                    <a:pt x="751" y="1129"/>
                  </a:cubicBezTo>
                  <a:cubicBezTo>
                    <a:pt x="761" y="1114"/>
                    <a:pt x="776" y="1099"/>
                    <a:pt x="786" y="1078"/>
                  </a:cubicBezTo>
                  <a:close/>
                  <a:moveTo>
                    <a:pt x="889" y="1074"/>
                  </a:moveTo>
                  <a:lnTo>
                    <a:pt x="889" y="1074"/>
                  </a:lnTo>
                  <a:cubicBezTo>
                    <a:pt x="1030" y="1170"/>
                    <a:pt x="1166" y="1282"/>
                    <a:pt x="1247" y="1433"/>
                  </a:cubicBezTo>
                  <a:cubicBezTo>
                    <a:pt x="1267" y="1469"/>
                    <a:pt x="1288" y="1509"/>
                    <a:pt x="1298" y="1555"/>
                  </a:cubicBezTo>
                  <a:cubicBezTo>
                    <a:pt x="1303" y="1580"/>
                    <a:pt x="1313" y="1615"/>
                    <a:pt x="1298" y="1641"/>
                  </a:cubicBezTo>
                  <a:cubicBezTo>
                    <a:pt x="1284" y="1663"/>
                    <a:pt x="1264" y="1677"/>
                    <a:pt x="1238" y="1677"/>
                  </a:cubicBezTo>
                  <a:cubicBezTo>
                    <a:pt x="1235" y="1677"/>
                    <a:pt x="1231" y="1677"/>
                    <a:pt x="1227" y="1676"/>
                  </a:cubicBezTo>
                  <a:cubicBezTo>
                    <a:pt x="1212" y="1671"/>
                    <a:pt x="1201" y="1666"/>
                    <a:pt x="1186" y="1656"/>
                  </a:cubicBezTo>
                  <a:cubicBezTo>
                    <a:pt x="1156" y="1626"/>
                    <a:pt x="1131" y="1580"/>
                    <a:pt x="1105" y="1545"/>
                  </a:cubicBezTo>
                  <a:cubicBezTo>
                    <a:pt x="1075" y="1499"/>
                    <a:pt x="1050" y="1453"/>
                    <a:pt x="1029" y="1403"/>
                  </a:cubicBezTo>
                  <a:cubicBezTo>
                    <a:pt x="984" y="1312"/>
                    <a:pt x="938" y="1220"/>
                    <a:pt x="908" y="1129"/>
                  </a:cubicBezTo>
                  <a:cubicBezTo>
                    <a:pt x="903" y="1120"/>
                    <a:pt x="898" y="1082"/>
                    <a:pt x="889" y="1074"/>
                  </a:cubicBezTo>
                  <a:close/>
                  <a:moveTo>
                    <a:pt x="1005" y="1"/>
                  </a:moveTo>
                  <a:cubicBezTo>
                    <a:pt x="908" y="1"/>
                    <a:pt x="842" y="199"/>
                    <a:pt x="822" y="268"/>
                  </a:cubicBezTo>
                  <a:cubicBezTo>
                    <a:pt x="791" y="390"/>
                    <a:pt x="781" y="511"/>
                    <a:pt x="786" y="633"/>
                  </a:cubicBezTo>
                  <a:cubicBezTo>
                    <a:pt x="710" y="486"/>
                    <a:pt x="594" y="364"/>
                    <a:pt x="437" y="359"/>
                  </a:cubicBezTo>
                  <a:cubicBezTo>
                    <a:pt x="432" y="359"/>
                    <a:pt x="427" y="359"/>
                    <a:pt x="422" y="359"/>
                  </a:cubicBezTo>
                  <a:cubicBezTo>
                    <a:pt x="350" y="359"/>
                    <a:pt x="274" y="395"/>
                    <a:pt x="274" y="476"/>
                  </a:cubicBezTo>
                  <a:cubicBezTo>
                    <a:pt x="274" y="597"/>
                    <a:pt x="421" y="729"/>
                    <a:pt x="502" y="800"/>
                  </a:cubicBezTo>
                  <a:cubicBezTo>
                    <a:pt x="543" y="835"/>
                    <a:pt x="583" y="866"/>
                    <a:pt x="629" y="896"/>
                  </a:cubicBezTo>
                  <a:cubicBezTo>
                    <a:pt x="579" y="892"/>
                    <a:pt x="529" y="889"/>
                    <a:pt x="478" y="889"/>
                  </a:cubicBezTo>
                  <a:cubicBezTo>
                    <a:pt x="416" y="889"/>
                    <a:pt x="354" y="893"/>
                    <a:pt x="290" y="901"/>
                  </a:cubicBezTo>
                  <a:cubicBezTo>
                    <a:pt x="209" y="911"/>
                    <a:pt x="1" y="957"/>
                    <a:pt x="82" y="1094"/>
                  </a:cubicBezTo>
                  <a:cubicBezTo>
                    <a:pt x="116" y="1152"/>
                    <a:pt x="192" y="1170"/>
                    <a:pt x="273" y="1170"/>
                  </a:cubicBezTo>
                  <a:cubicBezTo>
                    <a:pt x="361" y="1170"/>
                    <a:pt x="455" y="1150"/>
                    <a:pt x="513" y="1139"/>
                  </a:cubicBezTo>
                  <a:cubicBezTo>
                    <a:pt x="558" y="1129"/>
                    <a:pt x="604" y="1119"/>
                    <a:pt x="654" y="1109"/>
                  </a:cubicBezTo>
                  <a:lnTo>
                    <a:pt x="654" y="1109"/>
                  </a:lnTo>
                  <a:cubicBezTo>
                    <a:pt x="599" y="1180"/>
                    <a:pt x="553" y="1256"/>
                    <a:pt x="513" y="1337"/>
                  </a:cubicBezTo>
                  <a:cubicBezTo>
                    <a:pt x="467" y="1428"/>
                    <a:pt x="406" y="1570"/>
                    <a:pt x="447" y="1676"/>
                  </a:cubicBezTo>
                  <a:cubicBezTo>
                    <a:pt x="470" y="1733"/>
                    <a:pt x="519" y="1761"/>
                    <a:pt x="570" y="1761"/>
                  </a:cubicBezTo>
                  <a:cubicBezTo>
                    <a:pt x="597" y="1761"/>
                    <a:pt x="625" y="1753"/>
                    <a:pt x="649" y="1737"/>
                  </a:cubicBezTo>
                  <a:cubicBezTo>
                    <a:pt x="766" y="1661"/>
                    <a:pt x="791" y="1469"/>
                    <a:pt x="822" y="1347"/>
                  </a:cubicBezTo>
                  <a:cubicBezTo>
                    <a:pt x="832" y="1306"/>
                    <a:pt x="842" y="1261"/>
                    <a:pt x="852" y="1220"/>
                  </a:cubicBezTo>
                  <a:cubicBezTo>
                    <a:pt x="913" y="1372"/>
                    <a:pt x="979" y="1545"/>
                    <a:pt x="1090" y="1661"/>
                  </a:cubicBezTo>
                  <a:cubicBezTo>
                    <a:pt x="1133" y="1707"/>
                    <a:pt x="1200" y="1743"/>
                    <a:pt x="1261" y="1743"/>
                  </a:cubicBezTo>
                  <a:cubicBezTo>
                    <a:pt x="1308" y="1743"/>
                    <a:pt x="1352" y="1721"/>
                    <a:pt x="1379" y="1666"/>
                  </a:cubicBezTo>
                  <a:cubicBezTo>
                    <a:pt x="1445" y="1539"/>
                    <a:pt x="1318" y="1357"/>
                    <a:pt x="1237" y="1261"/>
                  </a:cubicBezTo>
                  <a:cubicBezTo>
                    <a:pt x="1166" y="1170"/>
                    <a:pt x="1075" y="1094"/>
                    <a:pt x="979" y="1028"/>
                  </a:cubicBezTo>
                  <a:cubicBezTo>
                    <a:pt x="1039" y="1008"/>
                    <a:pt x="1100" y="992"/>
                    <a:pt x="1161" y="972"/>
                  </a:cubicBezTo>
                  <a:cubicBezTo>
                    <a:pt x="1303" y="921"/>
                    <a:pt x="1556" y="851"/>
                    <a:pt x="1622" y="699"/>
                  </a:cubicBezTo>
                  <a:cubicBezTo>
                    <a:pt x="1672" y="593"/>
                    <a:pt x="1590" y="529"/>
                    <a:pt x="1495" y="529"/>
                  </a:cubicBezTo>
                  <a:cubicBezTo>
                    <a:pt x="1485" y="529"/>
                    <a:pt x="1475" y="530"/>
                    <a:pt x="1465" y="531"/>
                  </a:cubicBezTo>
                  <a:cubicBezTo>
                    <a:pt x="1313" y="547"/>
                    <a:pt x="1156" y="623"/>
                    <a:pt x="1024" y="709"/>
                  </a:cubicBezTo>
                  <a:cubicBezTo>
                    <a:pt x="1039" y="673"/>
                    <a:pt x="1055" y="633"/>
                    <a:pt x="1065" y="597"/>
                  </a:cubicBezTo>
                  <a:cubicBezTo>
                    <a:pt x="1095" y="496"/>
                    <a:pt x="1115" y="395"/>
                    <a:pt x="1120" y="293"/>
                  </a:cubicBezTo>
                  <a:cubicBezTo>
                    <a:pt x="1120" y="222"/>
                    <a:pt x="1136" y="96"/>
                    <a:pt x="1080" y="40"/>
                  </a:cubicBezTo>
                  <a:cubicBezTo>
                    <a:pt x="1053" y="12"/>
                    <a:pt x="1028" y="1"/>
                    <a:pt x="10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68;p28">
              <a:extLst>
                <a:ext uri="{FF2B5EF4-FFF2-40B4-BE49-F238E27FC236}">
                  <a16:creationId xmlns:a16="http://schemas.microsoft.com/office/drawing/2014/main" id="{995073E7-16FE-84DD-5D94-A235C7AF504B}"/>
                </a:ext>
              </a:extLst>
            </p:cNvPr>
            <p:cNvSpPr/>
            <p:nvPr/>
          </p:nvSpPr>
          <p:spPr>
            <a:xfrm>
              <a:off x="4643990" y="3916766"/>
              <a:ext cx="147768" cy="155360"/>
            </a:xfrm>
            <a:custGeom>
              <a:avLst/>
              <a:gdLst/>
              <a:ahLst/>
              <a:cxnLst/>
              <a:rect l="l" t="t" r="r" b="b"/>
              <a:pathLst>
                <a:path w="1674" h="1760" extrusionOk="0">
                  <a:moveTo>
                    <a:pt x="981" y="92"/>
                  </a:moveTo>
                  <a:cubicBezTo>
                    <a:pt x="987" y="92"/>
                    <a:pt x="993" y="94"/>
                    <a:pt x="998" y="100"/>
                  </a:cubicBezTo>
                  <a:cubicBezTo>
                    <a:pt x="1019" y="115"/>
                    <a:pt x="1029" y="141"/>
                    <a:pt x="1029" y="161"/>
                  </a:cubicBezTo>
                  <a:cubicBezTo>
                    <a:pt x="1044" y="282"/>
                    <a:pt x="1024" y="394"/>
                    <a:pt x="998" y="516"/>
                  </a:cubicBezTo>
                  <a:cubicBezTo>
                    <a:pt x="968" y="627"/>
                    <a:pt x="917" y="723"/>
                    <a:pt x="862" y="814"/>
                  </a:cubicBezTo>
                  <a:cubicBezTo>
                    <a:pt x="847" y="713"/>
                    <a:pt x="852" y="607"/>
                    <a:pt x="862" y="505"/>
                  </a:cubicBezTo>
                  <a:cubicBezTo>
                    <a:pt x="867" y="445"/>
                    <a:pt x="882" y="384"/>
                    <a:pt x="892" y="328"/>
                  </a:cubicBezTo>
                  <a:cubicBezTo>
                    <a:pt x="907" y="257"/>
                    <a:pt x="928" y="191"/>
                    <a:pt x="948" y="120"/>
                  </a:cubicBezTo>
                  <a:cubicBezTo>
                    <a:pt x="955" y="106"/>
                    <a:pt x="967" y="92"/>
                    <a:pt x="981" y="92"/>
                  </a:cubicBezTo>
                  <a:close/>
                  <a:moveTo>
                    <a:pt x="442" y="436"/>
                  </a:moveTo>
                  <a:cubicBezTo>
                    <a:pt x="532" y="436"/>
                    <a:pt x="633" y="547"/>
                    <a:pt x="674" y="607"/>
                  </a:cubicBezTo>
                  <a:cubicBezTo>
                    <a:pt x="730" y="688"/>
                    <a:pt x="765" y="784"/>
                    <a:pt x="781" y="880"/>
                  </a:cubicBezTo>
                  <a:cubicBezTo>
                    <a:pt x="781" y="885"/>
                    <a:pt x="781" y="890"/>
                    <a:pt x="781" y="890"/>
                  </a:cubicBezTo>
                  <a:cubicBezTo>
                    <a:pt x="705" y="845"/>
                    <a:pt x="634" y="794"/>
                    <a:pt x="563" y="733"/>
                  </a:cubicBezTo>
                  <a:cubicBezTo>
                    <a:pt x="512" y="693"/>
                    <a:pt x="279" y="485"/>
                    <a:pt x="416" y="440"/>
                  </a:cubicBezTo>
                  <a:cubicBezTo>
                    <a:pt x="424" y="437"/>
                    <a:pt x="433" y="436"/>
                    <a:pt x="442" y="436"/>
                  </a:cubicBezTo>
                  <a:close/>
                  <a:moveTo>
                    <a:pt x="1480" y="615"/>
                  </a:moveTo>
                  <a:cubicBezTo>
                    <a:pt x="1507" y="615"/>
                    <a:pt x="1541" y="622"/>
                    <a:pt x="1541" y="652"/>
                  </a:cubicBezTo>
                  <a:cubicBezTo>
                    <a:pt x="1541" y="688"/>
                    <a:pt x="1495" y="723"/>
                    <a:pt x="1465" y="738"/>
                  </a:cubicBezTo>
                  <a:cubicBezTo>
                    <a:pt x="1454" y="743"/>
                    <a:pt x="1444" y="754"/>
                    <a:pt x="1434" y="759"/>
                  </a:cubicBezTo>
                  <a:cubicBezTo>
                    <a:pt x="1272" y="850"/>
                    <a:pt x="1090" y="906"/>
                    <a:pt x="907" y="951"/>
                  </a:cubicBezTo>
                  <a:cubicBezTo>
                    <a:pt x="902" y="951"/>
                    <a:pt x="897" y="951"/>
                    <a:pt x="887" y="946"/>
                  </a:cubicBezTo>
                  <a:cubicBezTo>
                    <a:pt x="912" y="880"/>
                    <a:pt x="983" y="835"/>
                    <a:pt x="1054" y="789"/>
                  </a:cubicBezTo>
                  <a:cubicBezTo>
                    <a:pt x="1135" y="733"/>
                    <a:pt x="1221" y="693"/>
                    <a:pt x="1313" y="657"/>
                  </a:cubicBezTo>
                  <a:cubicBezTo>
                    <a:pt x="1358" y="642"/>
                    <a:pt x="1409" y="627"/>
                    <a:pt x="1454" y="617"/>
                  </a:cubicBezTo>
                  <a:cubicBezTo>
                    <a:pt x="1461" y="615"/>
                    <a:pt x="1470" y="615"/>
                    <a:pt x="1480" y="615"/>
                  </a:cubicBezTo>
                  <a:close/>
                  <a:moveTo>
                    <a:pt x="476" y="970"/>
                  </a:moveTo>
                  <a:cubicBezTo>
                    <a:pt x="498" y="970"/>
                    <a:pt x="520" y="970"/>
                    <a:pt x="543" y="971"/>
                  </a:cubicBezTo>
                  <a:cubicBezTo>
                    <a:pt x="603" y="976"/>
                    <a:pt x="669" y="982"/>
                    <a:pt x="730" y="997"/>
                  </a:cubicBezTo>
                  <a:cubicBezTo>
                    <a:pt x="730" y="997"/>
                    <a:pt x="730" y="997"/>
                    <a:pt x="730" y="1002"/>
                  </a:cubicBezTo>
                  <a:cubicBezTo>
                    <a:pt x="624" y="1027"/>
                    <a:pt x="512" y="1058"/>
                    <a:pt x="401" y="1068"/>
                  </a:cubicBezTo>
                  <a:cubicBezTo>
                    <a:pt x="361" y="1071"/>
                    <a:pt x="324" y="1075"/>
                    <a:pt x="287" y="1075"/>
                  </a:cubicBezTo>
                  <a:cubicBezTo>
                    <a:pt x="271" y="1075"/>
                    <a:pt x="255" y="1074"/>
                    <a:pt x="239" y="1073"/>
                  </a:cubicBezTo>
                  <a:cubicBezTo>
                    <a:pt x="223" y="1068"/>
                    <a:pt x="208" y="1068"/>
                    <a:pt x="193" y="1058"/>
                  </a:cubicBezTo>
                  <a:cubicBezTo>
                    <a:pt x="178" y="1052"/>
                    <a:pt x="168" y="1037"/>
                    <a:pt x="163" y="1022"/>
                  </a:cubicBezTo>
                  <a:cubicBezTo>
                    <a:pt x="163" y="997"/>
                    <a:pt x="183" y="987"/>
                    <a:pt x="203" y="982"/>
                  </a:cubicBezTo>
                  <a:cubicBezTo>
                    <a:pt x="293" y="977"/>
                    <a:pt x="384" y="970"/>
                    <a:pt x="476" y="970"/>
                  </a:cubicBezTo>
                  <a:close/>
                  <a:moveTo>
                    <a:pt x="786" y="1078"/>
                  </a:moveTo>
                  <a:lnTo>
                    <a:pt x="786" y="1078"/>
                  </a:lnTo>
                  <a:cubicBezTo>
                    <a:pt x="781" y="1174"/>
                    <a:pt x="760" y="1270"/>
                    <a:pt x="735" y="1367"/>
                  </a:cubicBezTo>
                  <a:cubicBezTo>
                    <a:pt x="725" y="1412"/>
                    <a:pt x="710" y="1458"/>
                    <a:pt x="695" y="1503"/>
                  </a:cubicBezTo>
                  <a:cubicBezTo>
                    <a:pt x="684" y="1529"/>
                    <a:pt x="674" y="1554"/>
                    <a:pt x="659" y="1584"/>
                  </a:cubicBezTo>
                  <a:cubicBezTo>
                    <a:pt x="649" y="1605"/>
                    <a:pt x="639" y="1630"/>
                    <a:pt x="624" y="1645"/>
                  </a:cubicBezTo>
                  <a:cubicBezTo>
                    <a:pt x="619" y="1650"/>
                    <a:pt x="608" y="1655"/>
                    <a:pt x="603" y="1660"/>
                  </a:cubicBezTo>
                  <a:cubicBezTo>
                    <a:pt x="599" y="1662"/>
                    <a:pt x="595" y="1662"/>
                    <a:pt x="591" y="1662"/>
                  </a:cubicBezTo>
                  <a:cubicBezTo>
                    <a:pt x="561" y="1662"/>
                    <a:pt x="536" y="1632"/>
                    <a:pt x="527" y="1610"/>
                  </a:cubicBezTo>
                  <a:cubicBezTo>
                    <a:pt x="512" y="1574"/>
                    <a:pt x="527" y="1544"/>
                    <a:pt x="532" y="1508"/>
                  </a:cubicBezTo>
                  <a:cubicBezTo>
                    <a:pt x="548" y="1463"/>
                    <a:pt x="563" y="1417"/>
                    <a:pt x="583" y="1377"/>
                  </a:cubicBezTo>
                  <a:cubicBezTo>
                    <a:pt x="629" y="1285"/>
                    <a:pt x="689" y="1209"/>
                    <a:pt x="750" y="1128"/>
                  </a:cubicBezTo>
                  <a:cubicBezTo>
                    <a:pt x="760" y="1113"/>
                    <a:pt x="776" y="1093"/>
                    <a:pt x="786" y="1078"/>
                  </a:cubicBezTo>
                  <a:close/>
                  <a:moveTo>
                    <a:pt x="888" y="1074"/>
                  </a:moveTo>
                  <a:lnTo>
                    <a:pt x="888" y="1074"/>
                  </a:lnTo>
                  <a:cubicBezTo>
                    <a:pt x="1030" y="1170"/>
                    <a:pt x="1161" y="1276"/>
                    <a:pt x="1247" y="1432"/>
                  </a:cubicBezTo>
                  <a:cubicBezTo>
                    <a:pt x="1267" y="1468"/>
                    <a:pt x="1287" y="1508"/>
                    <a:pt x="1297" y="1549"/>
                  </a:cubicBezTo>
                  <a:cubicBezTo>
                    <a:pt x="1302" y="1579"/>
                    <a:pt x="1307" y="1610"/>
                    <a:pt x="1292" y="1640"/>
                  </a:cubicBezTo>
                  <a:cubicBezTo>
                    <a:pt x="1283" y="1658"/>
                    <a:pt x="1262" y="1676"/>
                    <a:pt x="1236" y="1676"/>
                  </a:cubicBezTo>
                  <a:cubicBezTo>
                    <a:pt x="1233" y="1676"/>
                    <a:pt x="1230" y="1676"/>
                    <a:pt x="1226" y="1676"/>
                  </a:cubicBezTo>
                  <a:cubicBezTo>
                    <a:pt x="1211" y="1670"/>
                    <a:pt x="1201" y="1660"/>
                    <a:pt x="1186" y="1650"/>
                  </a:cubicBezTo>
                  <a:cubicBezTo>
                    <a:pt x="1156" y="1620"/>
                    <a:pt x="1130" y="1579"/>
                    <a:pt x="1105" y="1544"/>
                  </a:cubicBezTo>
                  <a:cubicBezTo>
                    <a:pt x="1074" y="1498"/>
                    <a:pt x="1049" y="1448"/>
                    <a:pt x="1029" y="1402"/>
                  </a:cubicBezTo>
                  <a:cubicBezTo>
                    <a:pt x="983" y="1311"/>
                    <a:pt x="938" y="1220"/>
                    <a:pt x="902" y="1128"/>
                  </a:cubicBezTo>
                  <a:cubicBezTo>
                    <a:pt x="902" y="1119"/>
                    <a:pt x="898" y="1082"/>
                    <a:pt x="888" y="1074"/>
                  </a:cubicBezTo>
                  <a:close/>
                  <a:moveTo>
                    <a:pt x="1004" y="0"/>
                  </a:moveTo>
                  <a:cubicBezTo>
                    <a:pt x="906" y="0"/>
                    <a:pt x="838" y="198"/>
                    <a:pt x="821" y="267"/>
                  </a:cubicBezTo>
                  <a:cubicBezTo>
                    <a:pt x="791" y="389"/>
                    <a:pt x="776" y="510"/>
                    <a:pt x="781" y="632"/>
                  </a:cubicBezTo>
                  <a:cubicBezTo>
                    <a:pt x="710" y="485"/>
                    <a:pt x="593" y="358"/>
                    <a:pt x="436" y="353"/>
                  </a:cubicBezTo>
                  <a:cubicBezTo>
                    <a:pt x="360" y="353"/>
                    <a:pt x="274" y="389"/>
                    <a:pt x="274" y="475"/>
                  </a:cubicBezTo>
                  <a:cubicBezTo>
                    <a:pt x="269" y="597"/>
                    <a:pt x="421" y="728"/>
                    <a:pt x="502" y="799"/>
                  </a:cubicBezTo>
                  <a:cubicBezTo>
                    <a:pt x="543" y="835"/>
                    <a:pt x="583" y="865"/>
                    <a:pt x="629" y="895"/>
                  </a:cubicBezTo>
                  <a:cubicBezTo>
                    <a:pt x="579" y="891"/>
                    <a:pt x="527" y="888"/>
                    <a:pt x="476" y="888"/>
                  </a:cubicBezTo>
                  <a:cubicBezTo>
                    <a:pt x="414" y="888"/>
                    <a:pt x="351" y="892"/>
                    <a:pt x="289" y="900"/>
                  </a:cubicBezTo>
                  <a:cubicBezTo>
                    <a:pt x="208" y="911"/>
                    <a:pt x="1" y="956"/>
                    <a:pt x="82" y="1088"/>
                  </a:cubicBezTo>
                  <a:cubicBezTo>
                    <a:pt x="117" y="1149"/>
                    <a:pt x="197" y="1166"/>
                    <a:pt x="282" y="1166"/>
                  </a:cubicBezTo>
                  <a:cubicBezTo>
                    <a:pt x="367" y="1166"/>
                    <a:pt x="456" y="1149"/>
                    <a:pt x="512" y="1139"/>
                  </a:cubicBezTo>
                  <a:cubicBezTo>
                    <a:pt x="558" y="1128"/>
                    <a:pt x="603" y="1118"/>
                    <a:pt x="649" y="1108"/>
                  </a:cubicBezTo>
                  <a:lnTo>
                    <a:pt x="649" y="1108"/>
                  </a:lnTo>
                  <a:cubicBezTo>
                    <a:pt x="598" y="1179"/>
                    <a:pt x="553" y="1255"/>
                    <a:pt x="512" y="1336"/>
                  </a:cubicBezTo>
                  <a:cubicBezTo>
                    <a:pt x="467" y="1427"/>
                    <a:pt x="401" y="1569"/>
                    <a:pt x="446" y="1676"/>
                  </a:cubicBezTo>
                  <a:cubicBezTo>
                    <a:pt x="470" y="1732"/>
                    <a:pt x="517" y="1760"/>
                    <a:pt x="568" y="1760"/>
                  </a:cubicBezTo>
                  <a:cubicBezTo>
                    <a:pt x="595" y="1760"/>
                    <a:pt x="623" y="1752"/>
                    <a:pt x="649" y="1736"/>
                  </a:cubicBezTo>
                  <a:cubicBezTo>
                    <a:pt x="760" y="1660"/>
                    <a:pt x="791" y="1463"/>
                    <a:pt x="821" y="1346"/>
                  </a:cubicBezTo>
                  <a:cubicBezTo>
                    <a:pt x="831" y="1306"/>
                    <a:pt x="841" y="1260"/>
                    <a:pt x="852" y="1220"/>
                  </a:cubicBezTo>
                  <a:cubicBezTo>
                    <a:pt x="907" y="1372"/>
                    <a:pt x="978" y="1539"/>
                    <a:pt x="1090" y="1660"/>
                  </a:cubicBezTo>
                  <a:cubicBezTo>
                    <a:pt x="1130" y="1706"/>
                    <a:pt x="1197" y="1742"/>
                    <a:pt x="1259" y="1742"/>
                  </a:cubicBezTo>
                  <a:cubicBezTo>
                    <a:pt x="1307" y="1742"/>
                    <a:pt x="1352" y="1721"/>
                    <a:pt x="1378" y="1665"/>
                  </a:cubicBezTo>
                  <a:cubicBezTo>
                    <a:pt x="1444" y="1539"/>
                    <a:pt x="1318" y="1351"/>
                    <a:pt x="1237" y="1260"/>
                  </a:cubicBezTo>
                  <a:cubicBezTo>
                    <a:pt x="1161" y="1169"/>
                    <a:pt x="1069" y="1093"/>
                    <a:pt x="978" y="1027"/>
                  </a:cubicBezTo>
                  <a:cubicBezTo>
                    <a:pt x="1039" y="1007"/>
                    <a:pt x="1100" y="987"/>
                    <a:pt x="1156" y="966"/>
                  </a:cubicBezTo>
                  <a:cubicBezTo>
                    <a:pt x="1302" y="921"/>
                    <a:pt x="1551" y="850"/>
                    <a:pt x="1622" y="698"/>
                  </a:cubicBezTo>
                  <a:cubicBezTo>
                    <a:pt x="1674" y="589"/>
                    <a:pt x="1585" y="525"/>
                    <a:pt x="1486" y="525"/>
                  </a:cubicBezTo>
                  <a:cubicBezTo>
                    <a:pt x="1479" y="525"/>
                    <a:pt x="1472" y="525"/>
                    <a:pt x="1465" y="526"/>
                  </a:cubicBezTo>
                  <a:cubicBezTo>
                    <a:pt x="1313" y="546"/>
                    <a:pt x="1156" y="617"/>
                    <a:pt x="1019" y="703"/>
                  </a:cubicBezTo>
                  <a:cubicBezTo>
                    <a:pt x="1039" y="667"/>
                    <a:pt x="1049" y="632"/>
                    <a:pt x="1064" y="597"/>
                  </a:cubicBezTo>
                  <a:cubicBezTo>
                    <a:pt x="1095" y="495"/>
                    <a:pt x="1110" y="394"/>
                    <a:pt x="1115" y="293"/>
                  </a:cubicBezTo>
                  <a:cubicBezTo>
                    <a:pt x="1120" y="222"/>
                    <a:pt x="1135" y="95"/>
                    <a:pt x="1080" y="39"/>
                  </a:cubicBezTo>
                  <a:cubicBezTo>
                    <a:pt x="1053" y="12"/>
                    <a:pt x="1028" y="0"/>
                    <a:pt x="10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69;p28">
              <a:extLst>
                <a:ext uri="{FF2B5EF4-FFF2-40B4-BE49-F238E27FC236}">
                  <a16:creationId xmlns:a16="http://schemas.microsoft.com/office/drawing/2014/main" id="{0A2630FE-46CC-29B7-AE8A-A9F453940E0E}"/>
                </a:ext>
              </a:extLst>
            </p:cNvPr>
            <p:cNvSpPr/>
            <p:nvPr/>
          </p:nvSpPr>
          <p:spPr>
            <a:xfrm>
              <a:off x="5179712" y="3961520"/>
              <a:ext cx="147327" cy="155713"/>
            </a:xfrm>
            <a:custGeom>
              <a:avLst/>
              <a:gdLst/>
              <a:ahLst/>
              <a:cxnLst/>
              <a:rect l="l" t="t" r="r" b="b"/>
              <a:pathLst>
                <a:path w="1669" h="1764" extrusionOk="0">
                  <a:moveTo>
                    <a:pt x="978" y="95"/>
                  </a:moveTo>
                  <a:cubicBezTo>
                    <a:pt x="984" y="95"/>
                    <a:pt x="992" y="98"/>
                    <a:pt x="998" y="105"/>
                  </a:cubicBezTo>
                  <a:cubicBezTo>
                    <a:pt x="1013" y="115"/>
                    <a:pt x="1023" y="140"/>
                    <a:pt x="1028" y="160"/>
                  </a:cubicBezTo>
                  <a:cubicBezTo>
                    <a:pt x="1039" y="282"/>
                    <a:pt x="1023" y="399"/>
                    <a:pt x="993" y="515"/>
                  </a:cubicBezTo>
                  <a:cubicBezTo>
                    <a:pt x="968" y="632"/>
                    <a:pt x="917" y="728"/>
                    <a:pt x="856" y="819"/>
                  </a:cubicBezTo>
                  <a:cubicBezTo>
                    <a:pt x="846" y="718"/>
                    <a:pt x="846" y="611"/>
                    <a:pt x="861" y="505"/>
                  </a:cubicBezTo>
                  <a:cubicBezTo>
                    <a:pt x="866" y="449"/>
                    <a:pt x="876" y="388"/>
                    <a:pt x="892" y="333"/>
                  </a:cubicBezTo>
                  <a:cubicBezTo>
                    <a:pt x="907" y="262"/>
                    <a:pt x="927" y="191"/>
                    <a:pt x="947" y="125"/>
                  </a:cubicBezTo>
                  <a:cubicBezTo>
                    <a:pt x="951" y="108"/>
                    <a:pt x="964" y="95"/>
                    <a:pt x="978" y="95"/>
                  </a:cubicBezTo>
                  <a:close/>
                  <a:moveTo>
                    <a:pt x="440" y="441"/>
                  </a:moveTo>
                  <a:cubicBezTo>
                    <a:pt x="527" y="441"/>
                    <a:pt x="627" y="551"/>
                    <a:pt x="669" y="611"/>
                  </a:cubicBezTo>
                  <a:cubicBezTo>
                    <a:pt x="725" y="692"/>
                    <a:pt x="760" y="789"/>
                    <a:pt x="775" y="885"/>
                  </a:cubicBezTo>
                  <a:cubicBezTo>
                    <a:pt x="775" y="885"/>
                    <a:pt x="775" y="890"/>
                    <a:pt x="780" y="895"/>
                  </a:cubicBezTo>
                  <a:cubicBezTo>
                    <a:pt x="704" y="844"/>
                    <a:pt x="628" y="794"/>
                    <a:pt x="562" y="738"/>
                  </a:cubicBezTo>
                  <a:cubicBezTo>
                    <a:pt x="512" y="692"/>
                    <a:pt x="279" y="485"/>
                    <a:pt x="416" y="444"/>
                  </a:cubicBezTo>
                  <a:cubicBezTo>
                    <a:pt x="424" y="442"/>
                    <a:pt x="432" y="441"/>
                    <a:pt x="440" y="441"/>
                  </a:cubicBezTo>
                  <a:close/>
                  <a:moveTo>
                    <a:pt x="1473" y="615"/>
                  </a:moveTo>
                  <a:cubicBezTo>
                    <a:pt x="1500" y="615"/>
                    <a:pt x="1536" y="624"/>
                    <a:pt x="1540" y="652"/>
                  </a:cubicBezTo>
                  <a:cubicBezTo>
                    <a:pt x="1540" y="692"/>
                    <a:pt x="1489" y="723"/>
                    <a:pt x="1464" y="743"/>
                  </a:cubicBezTo>
                  <a:cubicBezTo>
                    <a:pt x="1454" y="748"/>
                    <a:pt x="1444" y="753"/>
                    <a:pt x="1434" y="758"/>
                  </a:cubicBezTo>
                  <a:cubicBezTo>
                    <a:pt x="1272" y="854"/>
                    <a:pt x="1089" y="910"/>
                    <a:pt x="907" y="956"/>
                  </a:cubicBezTo>
                  <a:cubicBezTo>
                    <a:pt x="902" y="956"/>
                    <a:pt x="892" y="951"/>
                    <a:pt x="887" y="951"/>
                  </a:cubicBezTo>
                  <a:cubicBezTo>
                    <a:pt x="912" y="885"/>
                    <a:pt x="978" y="839"/>
                    <a:pt x="1049" y="794"/>
                  </a:cubicBezTo>
                  <a:cubicBezTo>
                    <a:pt x="1135" y="738"/>
                    <a:pt x="1221" y="692"/>
                    <a:pt x="1312" y="662"/>
                  </a:cubicBezTo>
                  <a:cubicBezTo>
                    <a:pt x="1358" y="642"/>
                    <a:pt x="1403" y="627"/>
                    <a:pt x="1454" y="616"/>
                  </a:cubicBezTo>
                  <a:cubicBezTo>
                    <a:pt x="1459" y="615"/>
                    <a:pt x="1466" y="615"/>
                    <a:pt x="1473" y="615"/>
                  </a:cubicBezTo>
                  <a:close/>
                  <a:moveTo>
                    <a:pt x="448" y="974"/>
                  </a:moveTo>
                  <a:cubicBezTo>
                    <a:pt x="477" y="974"/>
                    <a:pt x="507" y="975"/>
                    <a:pt x="537" y="976"/>
                  </a:cubicBezTo>
                  <a:cubicBezTo>
                    <a:pt x="603" y="976"/>
                    <a:pt x="669" y="986"/>
                    <a:pt x="730" y="1001"/>
                  </a:cubicBezTo>
                  <a:cubicBezTo>
                    <a:pt x="623" y="1032"/>
                    <a:pt x="512" y="1062"/>
                    <a:pt x="400" y="1072"/>
                  </a:cubicBezTo>
                  <a:cubicBezTo>
                    <a:pt x="372" y="1075"/>
                    <a:pt x="346" y="1076"/>
                    <a:pt x="319" y="1076"/>
                  </a:cubicBezTo>
                  <a:cubicBezTo>
                    <a:pt x="293" y="1076"/>
                    <a:pt x="266" y="1075"/>
                    <a:pt x="238" y="1072"/>
                  </a:cubicBezTo>
                  <a:cubicBezTo>
                    <a:pt x="223" y="1072"/>
                    <a:pt x="208" y="1072"/>
                    <a:pt x="193" y="1062"/>
                  </a:cubicBezTo>
                  <a:cubicBezTo>
                    <a:pt x="177" y="1057"/>
                    <a:pt x="167" y="1042"/>
                    <a:pt x="162" y="1027"/>
                  </a:cubicBezTo>
                  <a:cubicBezTo>
                    <a:pt x="157" y="1001"/>
                    <a:pt x="177" y="986"/>
                    <a:pt x="203" y="986"/>
                  </a:cubicBezTo>
                  <a:cubicBezTo>
                    <a:pt x="284" y="979"/>
                    <a:pt x="366" y="974"/>
                    <a:pt x="448" y="974"/>
                  </a:cubicBezTo>
                  <a:close/>
                  <a:moveTo>
                    <a:pt x="785" y="1082"/>
                  </a:moveTo>
                  <a:lnTo>
                    <a:pt x="785" y="1082"/>
                  </a:lnTo>
                  <a:cubicBezTo>
                    <a:pt x="780" y="1179"/>
                    <a:pt x="760" y="1275"/>
                    <a:pt x="735" y="1366"/>
                  </a:cubicBezTo>
                  <a:cubicBezTo>
                    <a:pt x="725" y="1412"/>
                    <a:pt x="709" y="1457"/>
                    <a:pt x="689" y="1503"/>
                  </a:cubicBezTo>
                  <a:cubicBezTo>
                    <a:pt x="679" y="1528"/>
                    <a:pt x="674" y="1559"/>
                    <a:pt x="659" y="1584"/>
                  </a:cubicBezTo>
                  <a:cubicBezTo>
                    <a:pt x="649" y="1609"/>
                    <a:pt x="638" y="1629"/>
                    <a:pt x="618" y="1650"/>
                  </a:cubicBezTo>
                  <a:cubicBezTo>
                    <a:pt x="613" y="1655"/>
                    <a:pt x="608" y="1660"/>
                    <a:pt x="598" y="1660"/>
                  </a:cubicBezTo>
                  <a:cubicBezTo>
                    <a:pt x="594" y="1661"/>
                    <a:pt x="590" y="1662"/>
                    <a:pt x="586" y="1662"/>
                  </a:cubicBezTo>
                  <a:cubicBezTo>
                    <a:pt x="560" y="1662"/>
                    <a:pt x="536" y="1636"/>
                    <a:pt x="527" y="1614"/>
                  </a:cubicBezTo>
                  <a:cubicBezTo>
                    <a:pt x="512" y="1579"/>
                    <a:pt x="522" y="1548"/>
                    <a:pt x="532" y="1513"/>
                  </a:cubicBezTo>
                  <a:cubicBezTo>
                    <a:pt x="542" y="1467"/>
                    <a:pt x="562" y="1422"/>
                    <a:pt x="583" y="1381"/>
                  </a:cubicBezTo>
                  <a:cubicBezTo>
                    <a:pt x="628" y="1290"/>
                    <a:pt x="684" y="1209"/>
                    <a:pt x="745" y="1133"/>
                  </a:cubicBezTo>
                  <a:cubicBezTo>
                    <a:pt x="760" y="1113"/>
                    <a:pt x="770" y="1098"/>
                    <a:pt x="785" y="1082"/>
                  </a:cubicBezTo>
                  <a:close/>
                  <a:moveTo>
                    <a:pt x="887" y="1072"/>
                  </a:moveTo>
                  <a:lnTo>
                    <a:pt x="887" y="1072"/>
                  </a:lnTo>
                  <a:cubicBezTo>
                    <a:pt x="1028" y="1174"/>
                    <a:pt x="1160" y="1280"/>
                    <a:pt x="1246" y="1432"/>
                  </a:cubicBezTo>
                  <a:cubicBezTo>
                    <a:pt x="1267" y="1472"/>
                    <a:pt x="1282" y="1513"/>
                    <a:pt x="1292" y="1553"/>
                  </a:cubicBezTo>
                  <a:cubicBezTo>
                    <a:pt x="1302" y="1584"/>
                    <a:pt x="1307" y="1614"/>
                    <a:pt x="1292" y="1640"/>
                  </a:cubicBezTo>
                  <a:cubicBezTo>
                    <a:pt x="1283" y="1662"/>
                    <a:pt x="1259" y="1676"/>
                    <a:pt x="1236" y="1676"/>
                  </a:cubicBezTo>
                  <a:cubicBezTo>
                    <a:pt x="1233" y="1676"/>
                    <a:pt x="1229" y="1676"/>
                    <a:pt x="1226" y="1675"/>
                  </a:cubicBezTo>
                  <a:cubicBezTo>
                    <a:pt x="1211" y="1675"/>
                    <a:pt x="1196" y="1665"/>
                    <a:pt x="1185" y="1655"/>
                  </a:cubicBezTo>
                  <a:cubicBezTo>
                    <a:pt x="1150" y="1624"/>
                    <a:pt x="1125" y="1584"/>
                    <a:pt x="1104" y="1543"/>
                  </a:cubicBezTo>
                  <a:cubicBezTo>
                    <a:pt x="1074" y="1503"/>
                    <a:pt x="1049" y="1452"/>
                    <a:pt x="1023" y="1407"/>
                  </a:cubicBezTo>
                  <a:cubicBezTo>
                    <a:pt x="983" y="1315"/>
                    <a:pt x="937" y="1224"/>
                    <a:pt x="902" y="1128"/>
                  </a:cubicBezTo>
                  <a:cubicBezTo>
                    <a:pt x="897" y="1118"/>
                    <a:pt x="892" y="1077"/>
                    <a:pt x="887" y="1072"/>
                  </a:cubicBezTo>
                  <a:close/>
                  <a:moveTo>
                    <a:pt x="1003" y="0"/>
                  </a:moveTo>
                  <a:cubicBezTo>
                    <a:pt x="903" y="0"/>
                    <a:pt x="837" y="201"/>
                    <a:pt x="821" y="267"/>
                  </a:cubicBezTo>
                  <a:cubicBezTo>
                    <a:pt x="790" y="388"/>
                    <a:pt x="775" y="510"/>
                    <a:pt x="780" y="632"/>
                  </a:cubicBezTo>
                  <a:cubicBezTo>
                    <a:pt x="709" y="490"/>
                    <a:pt x="593" y="363"/>
                    <a:pt x="436" y="358"/>
                  </a:cubicBezTo>
                  <a:cubicBezTo>
                    <a:pt x="432" y="358"/>
                    <a:pt x="427" y="358"/>
                    <a:pt x="423" y="358"/>
                  </a:cubicBezTo>
                  <a:cubicBezTo>
                    <a:pt x="350" y="358"/>
                    <a:pt x="273" y="398"/>
                    <a:pt x="269" y="480"/>
                  </a:cubicBezTo>
                  <a:cubicBezTo>
                    <a:pt x="269" y="596"/>
                    <a:pt x="421" y="728"/>
                    <a:pt x="502" y="799"/>
                  </a:cubicBezTo>
                  <a:cubicBezTo>
                    <a:pt x="537" y="834"/>
                    <a:pt x="583" y="870"/>
                    <a:pt x="623" y="900"/>
                  </a:cubicBezTo>
                  <a:cubicBezTo>
                    <a:pt x="567" y="892"/>
                    <a:pt x="512" y="889"/>
                    <a:pt x="456" y="889"/>
                  </a:cubicBezTo>
                  <a:cubicBezTo>
                    <a:pt x="400" y="889"/>
                    <a:pt x="345" y="892"/>
                    <a:pt x="289" y="900"/>
                  </a:cubicBezTo>
                  <a:cubicBezTo>
                    <a:pt x="208" y="915"/>
                    <a:pt x="0" y="961"/>
                    <a:pt x="81" y="1093"/>
                  </a:cubicBezTo>
                  <a:cubicBezTo>
                    <a:pt x="115" y="1151"/>
                    <a:pt x="191" y="1169"/>
                    <a:pt x="272" y="1169"/>
                  </a:cubicBezTo>
                  <a:cubicBezTo>
                    <a:pt x="359" y="1169"/>
                    <a:pt x="452" y="1149"/>
                    <a:pt x="507" y="1138"/>
                  </a:cubicBezTo>
                  <a:cubicBezTo>
                    <a:pt x="557" y="1133"/>
                    <a:pt x="603" y="1123"/>
                    <a:pt x="649" y="1113"/>
                  </a:cubicBezTo>
                  <a:lnTo>
                    <a:pt x="649" y="1113"/>
                  </a:lnTo>
                  <a:cubicBezTo>
                    <a:pt x="598" y="1184"/>
                    <a:pt x="547" y="1255"/>
                    <a:pt x="507" y="1336"/>
                  </a:cubicBezTo>
                  <a:cubicBezTo>
                    <a:pt x="461" y="1432"/>
                    <a:pt x="400" y="1574"/>
                    <a:pt x="446" y="1680"/>
                  </a:cubicBezTo>
                  <a:cubicBezTo>
                    <a:pt x="465" y="1735"/>
                    <a:pt x="512" y="1763"/>
                    <a:pt x="562" y="1763"/>
                  </a:cubicBezTo>
                  <a:cubicBezTo>
                    <a:pt x="591" y="1763"/>
                    <a:pt x="621" y="1754"/>
                    <a:pt x="649" y="1736"/>
                  </a:cubicBezTo>
                  <a:cubicBezTo>
                    <a:pt x="760" y="1665"/>
                    <a:pt x="790" y="1467"/>
                    <a:pt x="821" y="1351"/>
                  </a:cubicBezTo>
                  <a:cubicBezTo>
                    <a:pt x="831" y="1305"/>
                    <a:pt x="841" y="1265"/>
                    <a:pt x="846" y="1219"/>
                  </a:cubicBezTo>
                  <a:cubicBezTo>
                    <a:pt x="907" y="1376"/>
                    <a:pt x="978" y="1543"/>
                    <a:pt x="1089" y="1665"/>
                  </a:cubicBezTo>
                  <a:cubicBezTo>
                    <a:pt x="1129" y="1710"/>
                    <a:pt x="1196" y="1745"/>
                    <a:pt x="1257" y="1745"/>
                  </a:cubicBezTo>
                  <a:cubicBezTo>
                    <a:pt x="1306" y="1745"/>
                    <a:pt x="1351" y="1723"/>
                    <a:pt x="1378" y="1670"/>
                  </a:cubicBezTo>
                  <a:cubicBezTo>
                    <a:pt x="1439" y="1538"/>
                    <a:pt x="1312" y="1356"/>
                    <a:pt x="1236" y="1260"/>
                  </a:cubicBezTo>
                  <a:cubicBezTo>
                    <a:pt x="1160" y="1174"/>
                    <a:pt x="1069" y="1098"/>
                    <a:pt x="973" y="1027"/>
                  </a:cubicBezTo>
                  <a:cubicBezTo>
                    <a:pt x="1034" y="1011"/>
                    <a:pt x="1094" y="991"/>
                    <a:pt x="1155" y="971"/>
                  </a:cubicBezTo>
                  <a:cubicBezTo>
                    <a:pt x="1302" y="920"/>
                    <a:pt x="1550" y="854"/>
                    <a:pt x="1621" y="702"/>
                  </a:cubicBezTo>
                  <a:cubicBezTo>
                    <a:pt x="1668" y="594"/>
                    <a:pt x="1579" y="529"/>
                    <a:pt x="1485" y="529"/>
                  </a:cubicBezTo>
                  <a:cubicBezTo>
                    <a:pt x="1478" y="529"/>
                    <a:pt x="1471" y="530"/>
                    <a:pt x="1464" y="530"/>
                  </a:cubicBezTo>
                  <a:cubicBezTo>
                    <a:pt x="1312" y="551"/>
                    <a:pt x="1150" y="621"/>
                    <a:pt x="1018" y="708"/>
                  </a:cubicBezTo>
                  <a:cubicBezTo>
                    <a:pt x="1034" y="672"/>
                    <a:pt x="1049" y="637"/>
                    <a:pt x="1059" y="596"/>
                  </a:cubicBezTo>
                  <a:cubicBezTo>
                    <a:pt x="1094" y="500"/>
                    <a:pt x="1110" y="399"/>
                    <a:pt x="1115" y="292"/>
                  </a:cubicBezTo>
                  <a:cubicBezTo>
                    <a:pt x="1120" y="221"/>
                    <a:pt x="1135" y="100"/>
                    <a:pt x="1079" y="39"/>
                  </a:cubicBezTo>
                  <a:cubicBezTo>
                    <a:pt x="1052" y="12"/>
                    <a:pt x="1026" y="0"/>
                    <a:pt x="10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70;p28">
              <a:extLst>
                <a:ext uri="{FF2B5EF4-FFF2-40B4-BE49-F238E27FC236}">
                  <a16:creationId xmlns:a16="http://schemas.microsoft.com/office/drawing/2014/main" id="{41CA6035-5052-AFC7-28FE-DC9E9F339EF7}"/>
                </a:ext>
              </a:extLst>
            </p:cNvPr>
            <p:cNvSpPr/>
            <p:nvPr/>
          </p:nvSpPr>
          <p:spPr>
            <a:xfrm>
              <a:off x="5058515" y="2012744"/>
              <a:ext cx="86419" cy="119521"/>
            </a:xfrm>
            <a:custGeom>
              <a:avLst/>
              <a:gdLst/>
              <a:ahLst/>
              <a:cxnLst/>
              <a:rect l="l" t="t" r="r" b="b"/>
              <a:pathLst>
                <a:path w="979" h="1354" extrusionOk="0">
                  <a:moveTo>
                    <a:pt x="681" y="1"/>
                  </a:moveTo>
                  <a:cubicBezTo>
                    <a:pt x="635" y="1"/>
                    <a:pt x="588" y="11"/>
                    <a:pt x="547" y="30"/>
                  </a:cubicBezTo>
                  <a:cubicBezTo>
                    <a:pt x="365" y="111"/>
                    <a:pt x="188" y="324"/>
                    <a:pt x="127" y="511"/>
                  </a:cubicBezTo>
                  <a:cubicBezTo>
                    <a:pt x="61" y="719"/>
                    <a:pt x="0" y="977"/>
                    <a:pt x="46" y="1195"/>
                  </a:cubicBezTo>
                  <a:cubicBezTo>
                    <a:pt x="56" y="1231"/>
                    <a:pt x="71" y="1276"/>
                    <a:pt x="97" y="1302"/>
                  </a:cubicBezTo>
                  <a:cubicBezTo>
                    <a:pt x="131" y="1340"/>
                    <a:pt x="180" y="1353"/>
                    <a:pt x="228" y="1353"/>
                  </a:cubicBezTo>
                  <a:cubicBezTo>
                    <a:pt x="237" y="1353"/>
                    <a:pt x="245" y="1353"/>
                    <a:pt x="254" y="1352"/>
                  </a:cubicBezTo>
                  <a:cubicBezTo>
                    <a:pt x="380" y="1342"/>
                    <a:pt x="487" y="1266"/>
                    <a:pt x="578" y="1185"/>
                  </a:cubicBezTo>
                  <a:cubicBezTo>
                    <a:pt x="780" y="993"/>
                    <a:pt x="932" y="739"/>
                    <a:pt x="968" y="461"/>
                  </a:cubicBezTo>
                  <a:cubicBezTo>
                    <a:pt x="978" y="375"/>
                    <a:pt x="978" y="288"/>
                    <a:pt x="953" y="212"/>
                  </a:cubicBezTo>
                  <a:cubicBezTo>
                    <a:pt x="927" y="131"/>
                    <a:pt x="872" y="55"/>
                    <a:pt x="796" y="25"/>
                  </a:cubicBezTo>
                  <a:cubicBezTo>
                    <a:pt x="760" y="9"/>
                    <a:pt x="721" y="1"/>
                    <a:pt x="681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1;p28">
              <a:extLst>
                <a:ext uri="{FF2B5EF4-FFF2-40B4-BE49-F238E27FC236}">
                  <a16:creationId xmlns:a16="http://schemas.microsoft.com/office/drawing/2014/main" id="{AA56BBDC-998E-81AF-53CE-85AE9F1207CB}"/>
                </a:ext>
              </a:extLst>
            </p:cNvPr>
            <p:cNvSpPr/>
            <p:nvPr/>
          </p:nvSpPr>
          <p:spPr>
            <a:xfrm>
              <a:off x="4732527" y="2012744"/>
              <a:ext cx="86419" cy="119521"/>
            </a:xfrm>
            <a:custGeom>
              <a:avLst/>
              <a:gdLst/>
              <a:ahLst/>
              <a:cxnLst/>
              <a:rect l="l" t="t" r="r" b="b"/>
              <a:pathLst>
                <a:path w="979" h="1354" extrusionOk="0">
                  <a:moveTo>
                    <a:pt x="298" y="1"/>
                  </a:moveTo>
                  <a:cubicBezTo>
                    <a:pt x="258" y="1"/>
                    <a:pt x="218" y="9"/>
                    <a:pt x="183" y="25"/>
                  </a:cubicBezTo>
                  <a:cubicBezTo>
                    <a:pt x="107" y="55"/>
                    <a:pt x="51" y="131"/>
                    <a:pt x="26" y="212"/>
                  </a:cubicBezTo>
                  <a:cubicBezTo>
                    <a:pt x="1" y="288"/>
                    <a:pt x="1" y="375"/>
                    <a:pt x="11" y="461"/>
                  </a:cubicBezTo>
                  <a:cubicBezTo>
                    <a:pt x="46" y="739"/>
                    <a:pt x="198" y="993"/>
                    <a:pt x="401" y="1185"/>
                  </a:cubicBezTo>
                  <a:cubicBezTo>
                    <a:pt x="492" y="1266"/>
                    <a:pt x="598" y="1342"/>
                    <a:pt x="725" y="1352"/>
                  </a:cubicBezTo>
                  <a:cubicBezTo>
                    <a:pt x="733" y="1353"/>
                    <a:pt x="742" y="1353"/>
                    <a:pt x="750" y="1353"/>
                  </a:cubicBezTo>
                  <a:cubicBezTo>
                    <a:pt x="799" y="1353"/>
                    <a:pt x="848" y="1340"/>
                    <a:pt x="882" y="1302"/>
                  </a:cubicBezTo>
                  <a:cubicBezTo>
                    <a:pt x="907" y="1276"/>
                    <a:pt x="922" y="1231"/>
                    <a:pt x="933" y="1195"/>
                  </a:cubicBezTo>
                  <a:cubicBezTo>
                    <a:pt x="978" y="977"/>
                    <a:pt x="917" y="719"/>
                    <a:pt x="852" y="511"/>
                  </a:cubicBezTo>
                  <a:cubicBezTo>
                    <a:pt x="791" y="324"/>
                    <a:pt x="613" y="111"/>
                    <a:pt x="431" y="30"/>
                  </a:cubicBezTo>
                  <a:cubicBezTo>
                    <a:pt x="390" y="11"/>
                    <a:pt x="344" y="1"/>
                    <a:pt x="298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2;p28">
              <a:extLst>
                <a:ext uri="{FF2B5EF4-FFF2-40B4-BE49-F238E27FC236}">
                  <a16:creationId xmlns:a16="http://schemas.microsoft.com/office/drawing/2014/main" id="{C63D22E5-82DB-2752-BF6F-EECD0BA7D6BF}"/>
                </a:ext>
              </a:extLst>
            </p:cNvPr>
            <p:cNvSpPr/>
            <p:nvPr/>
          </p:nvSpPr>
          <p:spPr>
            <a:xfrm>
              <a:off x="4771896" y="1802040"/>
              <a:ext cx="328727" cy="457075"/>
            </a:xfrm>
            <a:custGeom>
              <a:avLst/>
              <a:gdLst/>
              <a:ahLst/>
              <a:cxnLst/>
              <a:rect l="l" t="t" r="r" b="b"/>
              <a:pathLst>
                <a:path w="3724" h="5178" extrusionOk="0">
                  <a:moveTo>
                    <a:pt x="1788" y="1"/>
                  </a:moveTo>
                  <a:cubicBezTo>
                    <a:pt x="1519" y="1"/>
                    <a:pt x="1250" y="38"/>
                    <a:pt x="998" y="127"/>
                  </a:cubicBezTo>
                  <a:cubicBezTo>
                    <a:pt x="563" y="284"/>
                    <a:pt x="86" y="634"/>
                    <a:pt x="51" y="1130"/>
                  </a:cubicBezTo>
                  <a:cubicBezTo>
                    <a:pt x="0" y="1789"/>
                    <a:pt x="81" y="2498"/>
                    <a:pt x="188" y="3152"/>
                  </a:cubicBezTo>
                  <a:cubicBezTo>
                    <a:pt x="337" y="4104"/>
                    <a:pt x="928" y="5177"/>
                    <a:pt x="1959" y="5177"/>
                  </a:cubicBezTo>
                  <a:cubicBezTo>
                    <a:pt x="2085" y="5177"/>
                    <a:pt x="2217" y="5161"/>
                    <a:pt x="2356" y="5127"/>
                  </a:cubicBezTo>
                  <a:cubicBezTo>
                    <a:pt x="3050" y="4960"/>
                    <a:pt x="3445" y="4352"/>
                    <a:pt x="3567" y="3678"/>
                  </a:cubicBezTo>
                  <a:cubicBezTo>
                    <a:pt x="3668" y="3091"/>
                    <a:pt x="3724" y="2407"/>
                    <a:pt x="3713" y="1814"/>
                  </a:cubicBezTo>
                  <a:cubicBezTo>
                    <a:pt x="3708" y="1323"/>
                    <a:pt x="3577" y="735"/>
                    <a:pt x="3187" y="401"/>
                  </a:cubicBezTo>
                  <a:cubicBezTo>
                    <a:pt x="2933" y="178"/>
                    <a:pt x="2594" y="82"/>
                    <a:pt x="2260" y="36"/>
                  </a:cubicBezTo>
                  <a:cubicBezTo>
                    <a:pt x="2104" y="14"/>
                    <a:pt x="1946" y="1"/>
                    <a:pt x="1788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3;p28">
              <a:extLst>
                <a:ext uri="{FF2B5EF4-FFF2-40B4-BE49-F238E27FC236}">
                  <a16:creationId xmlns:a16="http://schemas.microsoft.com/office/drawing/2014/main" id="{46BD2147-EBAF-D85E-C39E-7E942DC62BD0}"/>
                </a:ext>
              </a:extLst>
            </p:cNvPr>
            <p:cNvSpPr/>
            <p:nvPr/>
          </p:nvSpPr>
          <p:spPr>
            <a:xfrm>
              <a:off x="4763863" y="1770527"/>
              <a:ext cx="407819" cy="276999"/>
            </a:xfrm>
            <a:custGeom>
              <a:avLst/>
              <a:gdLst/>
              <a:ahLst/>
              <a:cxnLst/>
              <a:rect l="l" t="t" r="r" b="b"/>
              <a:pathLst>
                <a:path w="4620" h="3138" extrusionOk="0">
                  <a:moveTo>
                    <a:pt x="1759" y="0"/>
                  </a:moveTo>
                  <a:cubicBezTo>
                    <a:pt x="1710" y="0"/>
                    <a:pt x="1661" y="1"/>
                    <a:pt x="1611" y="3"/>
                  </a:cubicBezTo>
                  <a:cubicBezTo>
                    <a:pt x="1393" y="8"/>
                    <a:pt x="1160" y="39"/>
                    <a:pt x="983" y="165"/>
                  </a:cubicBezTo>
                  <a:cubicBezTo>
                    <a:pt x="0" y="864"/>
                    <a:pt x="2964" y="2622"/>
                    <a:pt x="3475" y="2891"/>
                  </a:cubicBezTo>
                  <a:cubicBezTo>
                    <a:pt x="3718" y="3014"/>
                    <a:pt x="3986" y="3138"/>
                    <a:pt x="4255" y="3138"/>
                  </a:cubicBezTo>
                  <a:cubicBezTo>
                    <a:pt x="4306" y="3138"/>
                    <a:pt x="4356" y="3133"/>
                    <a:pt x="4407" y="3124"/>
                  </a:cubicBezTo>
                  <a:cubicBezTo>
                    <a:pt x="4443" y="3119"/>
                    <a:pt x="4473" y="3108"/>
                    <a:pt x="4498" y="3083"/>
                  </a:cubicBezTo>
                  <a:cubicBezTo>
                    <a:pt x="4524" y="3058"/>
                    <a:pt x="4529" y="3017"/>
                    <a:pt x="4539" y="2982"/>
                  </a:cubicBezTo>
                  <a:cubicBezTo>
                    <a:pt x="4620" y="2435"/>
                    <a:pt x="4362" y="1888"/>
                    <a:pt x="4048" y="1432"/>
                  </a:cubicBezTo>
                  <a:cubicBezTo>
                    <a:pt x="3835" y="1123"/>
                    <a:pt x="3597" y="834"/>
                    <a:pt x="3338" y="565"/>
                  </a:cubicBezTo>
                  <a:cubicBezTo>
                    <a:pt x="3212" y="439"/>
                    <a:pt x="3075" y="312"/>
                    <a:pt x="2923" y="226"/>
                  </a:cubicBezTo>
                  <a:cubicBezTo>
                    <a:pt x="2741" y="125"/>
                    <a:pt x="2533" y="79"/>
                    <a:pt x="2330" y="44"/>
                  </a:cubicBezTo>
                  <a:cubicBezTo>
                    <a:pt x="2141" y="15"/>
                    <a:pt x="1951" y="0"/>
                    <a:pt x="1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4;p28">
              <a:extLst>
                <a:ext uri="{FF2B5EF4-FFF2-40B4-BE49-F238E27FC236}">
                  <a16:creationId xmlns:a16="http://schemas.microsoft.com/office/drawing/2014/main" id="{5BCBC9CD-2EA8-3FA0-AAEA-17A2287E4530}"/>
                </a:ext>
              </a:extLst>
            </p:cNvPr>
            <p:cNvSpPr/>
            <p:nvPr/>
          </p:nvSpPr>
          <p:spPr>
            <a:xfrm>
              <a:off x="4751770" y="1776529"/>
              <a:ext cx="166394" cy="250341"/>
            </a:xfrm>
            <a:custGeom>
              <a:avLst/>
              <a:gdLst/>
              <a:ahLst/>
              <a:cxnLst/>
              <a:rect l="l" t="t" r="r" b="b"/>
              <a:pathLst>
                <a:path w="1885" h="2836" extrusionOk="0">
                  <a:moveTo>
                    <a:pt x="1388" y="1"/>
                  </a:moveTo>
                  <a:cubicBezTo>
                    <a:pt x="1292" y="1"/>
                    <a:pt x="1195" y="18"/>
                    <a:pt x="1110" y="47"/>
                  </a:cubicBezTo>
                  <a:cubicBezTo>
                    <a:pt x="618" y="219"/>
                    <a:pt x="299" y="710"/>
                    <a:pt x="152" y="1212"/>
                  </a:cubicBezTo>
                  <a:cubicBezTo>
                    <a:pt x="36" y="1617"/>
                    <a:pt x="0" y="2048"/>
                    <a:pt x="61" y="2468"/>
                  </a:cubicBezTo>
                  <a:cubicBezTo>
                    <a:pt x="71" y="2544"/>
                    <a:pt x="86" y="2625"/>
                    <a:pt x="132" y="2686"/>
                  </a:cubicBezTo>
                  <a:cubicBezTo>
                    <a:pt x="198" y="2790"/>
                    <a:pt x="322" y="2835"/>
                    <a:pt x="447" y="2835"/>
                  </a:cubicBezTo>
                  <a:cubicBezTo>
                    <a:pt x="486" y="2835"/>
                    <a:pt x="525" y="2831"/>
                    <a:pt x="563" y="2823"/>
                  </a:cubicBezTo>
                  <a:cubicBezTo>
                    <a:pt x="958" y="2736"/>
                    <a:pt x="1196" y="2341"/>
                    <a:pt x="1363" y="1972"/>
                  </a:cubicBezTo>
                  <a:cubicBezTo>
                    <a:pt x="1576" y="1511"/>
                    <a:pt x="1758" y="1029"/>
                    <a:pt x="1814" y="523"/>
                  </a:cubicBezTo>
                  <a:cubicBezTo>
                    <a:pt x="1834" y="330"/>
                    <a:pt x="1885" y="183"/>
                    <a:pt x="1697" y="77"/>
                  </a:cubicBezTo>
                  <a:cubicBezTo>
                    <a:pt x="1606" y="23"/>
                    <a:pt x="1497" y="1"/>
                    <a:pt x="138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75;p28">
              <a:extLst>
                <a:ext uri="{FF2B5EF4-FFF2-40B4-BE49-F238E27FC236}">
                  <a16:creationId xmlns:a16="http://schemas.microsoft.com/office/drawing/2014/main" id="{F810752A-2B71-D87A-7D9D-7B64AFF1043D}"/>
                </a:ext>
              </a:extLst>
            </p:cNvPr>
            <p:cNvSpPr/>
            <p:nvPr/>
          </p:nvSpPr>
          <p:spPr>
            <a:xfrm>
              <a:off x="4849663" y="2311279"/>
              <a:ext cx="171337" cy="323960"/>
            </a:xfrm>
            <a:custGeom>
              <a:avLst/>
              <a:gdLst/>
              <a:ahLst/>
              <a:cxnLst/>
              <a:rect l="l" t="t" r="r" b="b"/>
              <a:pathLst>
                <a:path w="1941" h="3670" extrusionOk="0">
                  <a:moveTo>
                    <a:pt x="1533" y="1"/>
                  </a:moveTo>
                  <a:cubicBezTo>
                    <a:pt x="1527" y="1"/>
                    <a:pt x="1521" y="1"/>
                    <a:pt x="1515" y="1"/>
                  </a:cubicBezTo>
                  <a:lnTo>
                    <a:pt x="203" y="82"/>
                  </a:lnTo>
                  <a:cubicBezTo>
                    <a:pt x="87" y="88"/>
                    <a:pt x="1" y="189"/>
                    <a:pt x="6" y="305"/>
                  </a:cubicBezTo>
                  <a:lnTo>
                    <a:pt x="198" y="3471"/>
                  </a:lnTo>
                  <a:cubicBezTo>
                    <a:pt x="208" y="3582"/>
                    <a:pt x="295" y="3670"/>
                    <a:pt x="404" y="3670"/>
                  </a:cubicBezTo>
                  <a:cubicBezTo>
                    <a:pt x="409" y="3670"/>
                    <a:pt x="415" y="3669"/>
                    <a:pt x="421" y="3669"/>
                  </a:cubicBezTo>
                  <a:lnTo>
                    <a:pt x="1738" y="3588"/>
                  </a:lnTo>
                  <a:cubicBezTo>
                    <a:pt x="1850" y="3583"/>
                    <a:pt x="1941" y="3481"/>
                    <a:pt x="1931" y="3365"/>
                  </a:cubicBezTo>
                  <a:lnTo>
                    <a:pt x="1738" y="199"/>
                  </a:lnTo>
                  <a:cubicBezTo>
                    <a:pt x="1733" y="88"/>
                    <a:pt x="1642" y="1"/>
                    <a:pt x="15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76;p28">
              <a:extLst>
                <a:ext uri="{FF2B5EF4-FFF2-40B4-BE49-F238E27FC236}">
                  <a16:creationId xmlns:a16="http://schemas.microsoft.com/office/drawing/2014/main" id="{318084E0-4822-2581-41F5-6EBCAFACB547}"/>
                </a:ext>
              </a:extLst>
            </p:cNvPr>
            <p:cNvSpPr/>
            <p:nvPr/>
          </p:nvSpPr>
          <p:spPr>
            <a:xfrm>
              <a:off x="4953383" y="2339968"/>
              <a:ext cx="25599" cy="25599"/>
            </a:xfrm>
            <a:custGeom>
              <a:avLst/>
              <a:gdLst/>
              <a:ahLst/>
              <a:cxnLst/>
              <a:rect l="l" t="t" r="r" b="b"/>
              <a:pathLst>
                <a:path w="290" h="290" extrusionOk="0">
                  <a:moveTo>
                    <a:pt x="148" y="1"/>
                  </a:moveTo>
                  <a:cubicBezTo>
                    <a:pt x="67" y="1"/>
                    <a:pt x="1" y="66"/>
                    <a:pt x="1" y="148"/>
                  </a:cubicBezTo>
                  <a:cubicBezTo>
                    <a:pt x="1" y="224"/>
                    <a:pt x="67" y="289"/>
                    <a:pt x="148" y="289"/>
                  </a:cubicBezTo>
                  <a:cubicBezTo>
                    <a:pt x="224" y="289"/>
                    <a:pt x="290" y="224"/>
                    <a:pt x="290" y="148"/>
                  </a:cubicBezTo>
                  <a:cubicBezTo>
                    <a:pt x="290" y="66"/>
                    <a:pt x="224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77;p28">
              <a:extLst>
                <a:ext uri="{FF2B5EF4-FFF2-40B4-BE49-F238E27FC236}">
                  <a16:creationId xmlns:a16="http://schemas.microsoft.com/office/drawing/2014/main" id="{5F93408C-987B-5034-448A-0CE7A4B28051}"/>
                </a:ext>
              </a:extLst>
            </p:cNvPr>
            <p:cNvSpPr/>
            <p:nvPr/>
          </p:nvSpPr>
          <p:spPr>
            <a:xfrm>
              <a:off x="4602855" y="2458252"/>
              <a:ext cx="357768" cy="547025"/>
            </a:xfrm>
            <a:custGeom>
              <a:avLst/>
              <a:gdLst/>
              <a:ahLst/>
              <a:cxnLst/>
              <a:rect l="l" t="t" r="r" b="b"/>
              <a:pathLst>
                <a:path w="4053" h="6197" extrusionOk="0">
                  <a:moveTo>
                    <a:pt x="3672" y="0"/>
                  </a:moveTo>
                  <a:cubicBezTo>
                    <a:pt x="3666" y="0"/>
                    <a:pt x="3659" y="1"/>
                    <a:pt x="3653" y="3"/>
                  </a:cubicBezTo>
                  <a:cubicBezTo>
                    <a:pt x="3374" y="89"/>
                    <a:pt x="3116" y="251"/>
                    <a:pt x="2918" y="469"/>
                  </a:cubicBezTo>
                  <a:lnTo>
                    <a:pt x="2888" y="38"/>
                  </a:lnTo>
                  <a:cubicBezTo>
                    <a:pt x="2422" y="525"/>
                    <a:pt x="2042" y="1259"/>
                    <a:pt x="1860" y="1903"/>
                  </a:cubicBezTo>
                  <a:cubicBezTo>
                    <a:pt x="1779" y="2196"/>
                    <a:pt x="1566" y="2455"/>
                    <a:pt x="1419" y="2718"/>
                  </a:cubicBezTo>
                  <a:cubicBezTo>
                    <a:pt x="1074" y="3321"/>
                    <a:pt x="760" y="3949"/>
                    <a:pt x="487" y="4587"/>
                  </a:cubicBezTo>
                  <a:cubicBezTo>
                    <a:pt x="421" y="4749"/>
                    <a:pt x="360" y="4906"/>
                    <a:pt x="310" y="5074"/>
                  </a:cubicBezTo>
                  <a:cubicBezTo>
                    <a:pt x="310" y="5074"/>
                    <a:pt x="1" y="6006"/>
                    <a:pt x="841" y="6183"/>
                  </a:cubicBezTo>
                  <a:cubicBezTo>
                    <a:pt x="881" y="6192"/>
                    <a:pt x="920" y="6197"/>
                    <a:pt x="959" y="6197"/>
                  </a:cubicBezTo>
                  <a:cubicBezTo>
                    <a:pt x="1029" y="6197"/>
                    <a:pt x="1097" y="6182"/>
                    <a:pt x="1166" y="6153"/>
                  </a:cubicBezTo>
                  <a:cubicBezTo>
                    <a:pt x="1490" y="6021"/>
                    <a:pt x="1687" y="5661"/>
                    <a:pt x="1824" y="5352"/>
                  </a:cubicBezTo>
                  <a:cubicBezTo>
                    <a:pt x="1931" y="5109"/>
                    <a:pt x="1991" y="4836"/>
                    <a:pt x="2062" y="4577"/>
                  </a:cubicBezTo>
                  <a:cubicBezTo>
                    <a:pt x="2209" y="4005"/>
                    <a:pt x="2356" y="3437"/>
                    <a:pt x="2478" y="2860"/>
                  </a:cubicBezTo>
                  <a:cubicBezTo>
                    <a:pt x="2503" y="2749"/>
                    <a:pt x="2523" y="2632"/>
                    <a:pt x="2574" y="2526"/>
                  </a:cubicBezTo>
                  <a:cubicBezTo>
                    <a:pt x="2635" y="2399"/>
                    <a:pt x="2726" y="2353"/>
                    <a:pt x="2832" y="2272"/>
                  </a:cubicBezTo>
                  <a:cubicBezTo>
                    <a:pt x="2949" y="2181"/>
                    <a:pt x="3015" y="2039"/>
                    <a:pt x="3070" y="1908"/>
                  </a:cubicBezTo>
                  <a:cubicBezTo>
                    <a:pt x="3080" y="1872"/>
                    <a:pt x="3131" y="1578"/>
                    <a:pt x="3141" y="1573"/>
                  </a:cubicBezTo>
                  <a:cubicBezTo>
                    <a:pt x="3288" y="1528"/>
                    <a:pt x="3693" y="1280"/>
                    <a:pt x="3815" y="1183"/>
                  </a:cubicBezTo>
                  <a:cubicBezTo>
                    <a:pt x="3866" y="1143"/>
                    <a:pt x="3916" y="1062"/>
                    <a:pt x="3861" y="1026"/>
                  </a:cubicBezTo>
                  <a:cubicBezTo>
                    <a:pt x="3849" y="1019"/>
                    <a:pt x="3833" y="1014"/>
                    <a:pt x="3817" y="1014"/>
                  </a:cubicBezTo>
                  <a:cubicBezTo>
                    <a:pt x="3811" y="1014"/>
                    <a:pt x="3805" y="1015"/>
                    <a:pt x="3800" y="1016"/>
                  </a:cubicBezTo>
                  <a:cubicBezTo>
                    <a:pt x="3703" y="1016"/>
                    <a:pt x="3389" y="1123"/>
                    <a:pt x="3298" y="1158"/>
                  </a:cubicBezTo>
                  <a:cubicBezTo>
                    <a:pt x="3460" y="1092"/>
                    <a:pt x="3881" y="864"/>
                    <a:pt x="4012" y="753"/>
                  </a:cubicBezTo>
                  <a:cubicBezTo>
                    <a:pt x="4053" y="717"/>
                    <a:pt x="4048" y="651"/>
                    <a:pt x="4002" y="626"/>
                  </a:cubicBezTo>
                  <a:cubicBezTo>
                    <a:pt x="3992" y="616"/>
                    <a:pt x="3977" y="616"/>
                    <a:pt x="3962" y="616"/>
                  </a:cubicBezTo>
                  <a:cubicBezTo>
                    <a:pt x="3805" y="641"/>
                    <a:pt x="3410" y="834"/>
                    <a:pt x="3258" y="905"/>
                  </a:cubicBezTo>
                  <a:cubicBezTo>
                    <a:pt x="3384" y="844"/>
                    <a:pt x="3769" y="580"/>
                    <a:pt x="3871" y="484"/>
                  </a:cubicBezTo>
                  <a:cubicBezTo>
                    <a:pt x="3916" y="444"/>
                    <a:pt x="3957" y="368"/>
                    <a:pt x="3911" y="327"/>
                  </a:cubicBezTo>
                  <a:cubicBezTo>
                    <a:pt x="3898" y="318"/>
                    <a:pt x="3879" y="314"/>
                    <a:pt x="3859" y="314"/>
                  </a:cubicBezTo>
                  <a:cubicBezTo>
                    <a:pt x="3848" y="314"/>
                    <a:pt x="3836" y="315"/>
                    <a:pt x="3825" y="317"/>
                  </a:cubicBezTo>
                  <a:cubicBezTo>
                    <a:pt x="3688" y="332"/>
                    <a:pt x="3364" y="510"/>
                    <a:pt x="3192" y="616"/>
                  </a:cubicBezTo>
                  <a:cubicBezTo>
                    <a:pt x="3374" y="494"/>
                    <a:pt x="3536" y="347"/>
                    <a:pt x="3683" y="180"/>
                  </a:cubicBezTo>
                  <a:cubicBezTo>
                    <a:pt x="3703" y="160"/>
                    <a:pt x="3724" y="130"/>
                    <a:pt x="3739" y="94"/>
                  </a:cubicBezTo>
                  <a:cubicBezTo>
                    <a:pt x="3761" y="49"/>
                    <a:pt x="3720" y="0"/>
                    <a:pt x="36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78;p28">
              <a:extLst>
                <a:ext uri="{FF2B5EF4-FFF2-40B4-BE49-F238E27FC236}">
                  <a16:creationId xmlns:a16="http://schemas.microsoft.com/office/drawing/2014/main" id="{A51D79CD-674B-63DE-C7A8-17624A1317AB}"/>
                </a:ext>
              </a:extLst>
            </p:cNvPr>
            <p:cNvSpPr/>
            <p:nvPr/>
          </p:nvSpPr>
          <p:spPr>
            <a:xfrm>
              <a:off x="4965917" y="2439097"/>
              <a:ext cx="358298" cy="561678"/>
            </a:xfrm>
            <a:custGeom>
              <a:avLst/>
              <a:gdLst/>
              <a:ahLst/>
              <a:cxnLst/>
              <a:rect l="l" t="t" r="r" b="b"/>
              <a:pathLst>
                <a:path w="4059" h="6363" extrusionOk="0">
                  <a:moveTo>
                    <a:pt x="796" y="1"/>
                  </a:moveTo>
                  <a:cubicBezTo>
                    <a:pt x="785" y="1"/>
                    <a:pt x="774" y="4"/>
                    <a:pt x="766" y="12"/>
                  </a:cubicBezTo>
                  <a:cubicBezTo>
                    <a:pt x="761" y="17"/>
                    <a:pt x="761" y="33"/>
                    <a:pt x="756" y="43"/>
                  </a:cubicBezTo>
                  <a:cubicBezTo>
                    <a:pt x="756" y="98"/>
                    <a:pt x="776" y="154"/>
                    <a:pt x="801" y="210"/>
                  </a:cubicBezTo>
                  <a:cubicBezTo>
                    <a:pt x="842" y="296"/>
                    <a:pt x="887" y="377"/>
                    <a:pt x="938" y="453"/>
                  </a:cubicBezTo>
                  <a:cubicBezTo>
                    <a:pt x="776" y="326"/>
                    <a:pt x="593" y="230"/>
                    <a:pt x="401" y="169"/>
                  </a:cubicBezTo>
                  <a:cubicBezTo>
                    <a:pt x="395" y="168"/>
                    <a:pt x="388" y="167"/>
                    <a:pt x="382" y="167"/>
                  </a:cubicBezTo>
                  <a:cubicBezTo>
                    <a:pt x="335" y="167"/>
                    <a:pt x="297" y="216"/>
                    <a:pt x="320" y="261"/>
                  </a:cubicBezTo>
                  <a:cubicBezTo>
                    <a:pt x="330" y="296"/>
                    <a:pt x="355" y="321"/>
                    <a:pt x="376" y="347"/>
                  </a:cubicBezTo>
                  <a:cubicBezTo>
                    <a:pt x="517" y="514"/>
                    <a:pt x="685" y="661"/>
                    <a:pt x="862" y="782"/>
                  </a:cubicBezTo>
                  <a:cubicBezTo>
                    <a:pt x="690" y="676"/>
                    <a:pt x="366" y="499"/>
                    <a:pt x="229" y="478"/>
                  </a:cubicBezTo>
                  <a:cubicBezTo>
                    <a:pt x="219" y="478"/>
                    <a:pt x="208" y="478"/>
                    <a:pt x="199" y="478"/>
                  </a:cubicBezTo>
                  <a:cubicBezTo>
                    <a:pt x="179" y="478"/>
                    <a:pt x="160" y="480"/>
                    <a:pt x="143" y="494"/>
                  </a:cubicBezTo>
                  <a:cubicBezTo>
                    <a:pt x="97" y="534"/>
                    <a:pt x="138" y="610"/>
                    <a:pt x="183" y="651"/>
                  </a:cubicBezTo>
                  <a:cubicBezTo>
                    <a:pt x="284" y="747"/>
                    <a:pt x="669" y="1005"/>
                    <a:pt x="801" y="1071"/>
                  </a:cubicBezTo>
                  <a:cubicBezTo>
                    <a:pt x="644" y="1000"/>
                    <a:pt x="249" y="808"/>
                    <a:pt x="97" y="782"/>
                  </a:cubicBezTo>
                  <a:cubicBezTo>
                    <a:pt x="82" y="782"/>
                    <a:pt x="67" y="782"/>
                    <a:pt x="51" y="792"/>
                  </a:cubicBezTo>
                  <a:cubicBezTo>
                    <a:pt x="11" y="818"/>
                    <a:pt x="1" y="884"/>
                    <a:pt x="41" y="919"/>
                  </a:cubicBezTo>
                  <a:cubicBezTo>
                    <a:pt x="177" y="1030"/>
                    <a:pt x="588" y="1256"/>
                    <a:pt x="752" y="1323"/>
                  </a:cubicBezTo>
                  <a:lnTo>
                    <a:pt x="752" y="1323"/>
                  </a:lnTo>
                  <a:cubicBezTo>
                    <a:pt x="662" y="1286"/>
                    <a:pt x="349" y="1182"/>
                    <a:pt x="254" y="1182"/>
                  </a:cubicBezTo>
                  <a:cubicBezTo>
                    <a:pt x="249" y="1181"/>
                    <a:pt x="243" y="1180"/>
                    <a:pt x="238" y="1180"/>
                  </a:cubicBezTo>
                  <a:cubicBezTo>
                    <a:pt x="223" y="1180"/>
                    <a:pt x="208" y="1185"/>
                    <a:pt x="193" y="1193"/>
                  </a:cubicBezTo>
                  <a:cubicBezTo>
                    <a:pt x="143" y="1228"/>
                    <a:pt x="188" y="1309"/>
                    <a:pt x="239" y="1350"/>
                  </a:cubicBezTo>
                  <a:cubicBezTo>
                    <a:pt x="360" y="1446"/>
                    <a:pt x="766" y="1694"/>
                    <a:pt x="913" y="1740"/>
                  </a:cubicBezTo>
                  <a:cubicBezTo>
                    <a:pt x="923" y="1745"/>
                    <a:pt x="973" y="2039"/>
                    <a:pt x="989" y="2074"/>
                  </a:cubicBezTo>
                  <a:cubicBezTo>
                    <a:pt x="1039" y="2206"/>
                    <a:pt x="1110" y="2348"/>
                    <a:pt x="1227" y="2439"/>
                  </a:cubicBezTo>
                  <a:cubicBezTo>
                    <a:pt x="1328" y="2515"/>
                    <a:pt x="1419" y="2565"/>
                    <a:pt x="1480" y="2692"/>
                  </a:cubicBezTo>
                  <a:cubicBezTo>
                    <a:pt x="1531" y="2798"/>
                    <a:pt x="1556" y="2915"/>
                    <a:pt x="1581" y="3026"/>
                  </a:cubicBezTo>
                  <a:cubicBezTo>
                    <a:pt x="1698" y="3604"/>
                    <a:pt x="1845" y="4171"/>
                    <a:pt x="1997" y="4744"/>
                  </a:cubicBezTo>
                  <a:cubicBezTo>
                    <a:pt x="2062" y="5002"/>
                    <a:pt x="2123" y="5275"/>
                    <a:pt x="2235" y="5519"/>
                  </a:cubicBezTo>
                  <a:cubicBezTo>
                    <a:pt x="2366" y="5828"/>
                    <a:pt x="2564" y="6187"/>
                    <a:pt x="2893" y="6319"/>
                  </a:cubicBezTo>
                  <a:cubicBezTo>
                    <a:pt x="2962" y="6348"/>
                    <a:pt x="3028" y="6363"/>
                    <a:pt x="3096" y="6363"/>
                  </a:cubicBezTo>
                  <a:cubicBezTo>
                    <a:pt x="3134" y="6363"/>
                    <a:pt x="3173" y="6358"/>
                    <a:pt x="3212" y="6349"/>
                  </a:cubicBezTo>
                  <a:cubicBezTo>
                    <a:pt x="4058" y="6172"/>
                    <a:pt x="3744" y="5240"/>
                    <a:pt x="3744" y="5240"/>
                  </a:cubicBezTo>
                  <a:cubicBezTo>
                    <a:pt x="3699" y="5073"/>
                    <a:pt x="3633" y="4911"/>
                    <a:pt x="3567" y="4754"/>
                  </a:cubicBezTo>
                  <a:cubicBezTo>
                    <a:pt x="3293" y="4115"/>
                    <a:pt x="2979" y="3487"/>
                    <a:pt x="2640" y="2885"/>
                  </a:cubicBezTo>
                  <a:cubicBezTo>
                    <a:pt x="2488" y="2621"/>
                    <a:pt x="2275" y="2363"/>
                    <a:pt x="2194" y="2069"/>
                  </a:cubicBezTo>
                  <a:cubicBezTo>
                    <a:pt x="2083" y="1669"/>
                    <a:pt x="1895" y="1289"/>
                    <a:pt x="1662" y="944"/>
                  </a:cubicBezTo>
                  <a:cubicBezTo>
                    <a:pt x="1450" y="625"/>
                    <a:pt x="1186" y="195"/>
                    <a:pt x="842" y="12"/>
                  </a:cubicBezTo>
                  <a:cubicBezTo>
                    <a:pt x="827" y="6"/>
                    <a:pt x="811" y="1"/>
                    <a:pt x="796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79;p28">
              <a:extLst>
                <a:ext uri="{FF2B5EF4-FFF2-40B4-BE49-F238E27FC236}">
                  <a16:creationId xmlns:a16="http://schemas.microsoft.com/office/drawing/2014/main" id="{D680830B-C548-F601-DD28-6CD6DD0FCD7B}"/>
                </a:ext>
              </a:extLst>
            </p:cNvPr>
            <p:cNvSpPr/>
            <p:nvPr/>
          </p:nvSpPr>
          <p:spPr>
            <a:xfrm>
              <a:off x="5377353" y="1574475"/>
              <a:ext cx="695852" cy="1071452"/>
            </a:xfrm>
            <a:custGeom>
              <a:avLst/>
              <a:gdLst/>
              <a:ahLst/>
              <a:cxnLst/>
              <a:rect l="l" t="t" r="r" b="b"/>
              <a:pathLst>
                <a:path w="7883" h="12138" extrusionOk="0">
                  <a:moveTo>
                    <a:pt x="638" y="0"/>
                  </a:moveTo>
                  <a:cubicBezTo>
                    <a:pt x="289" y="0"/>
                    <a:pt x="0" y="289"/>
                    <a:pt x="0" y="639"/>
                  </a:cubicBezTo>
                  <a:lnTo>
                    <a:pt x="0" y="11494"/>
                  </a:lnTo>
                  <a:cubicBezTo>
                    <a:pt x="0" y="11849"/>
                    <a:pt x="289" y="12137"/>
                    <a:pt x="638" y="12137"/>
                  </a:cubicBezTo>
                  <a:lnTo>
                    <a:pt x="7244" y="12137"/>
                  </a:lnTo>
                  <a:cubicBezTo>
                    <a:pt x="7593" y="12137"/>
                    <a:pt x="7882" y="11849"/>
                    <a:pt x="7882" y="11494"/>
                  </a:cubicBezTo>
                  <a:lnTo>
                    <a:pt x="7882" y="639"/>
                  </a:lnTo>
                  <a:cubicBezTo>
                    <a:pt x="7882" y="289"/>
                    <a:pt x="7593" y="0"/>
                    <a:pt x="7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0;p28">
              <a:extLst>
                <a:ext uri="{FF2B5EF4-FFF2-40B4-BE49-F238E27FC236}">
                  <a16:creationId xmlns:a16="http://schemas.microsoft.com/office/drawing/2014/main" id="{F5A364AF-D889-E585-DABA-1A65B8102FE9}"/>
                </a:ext>
              </a:extLst>
            </p:cNvPr>
            <p:cNvSpPr/>
            <p:nvPr/>
          </p:nvSpPr>
          <p:spPr>
            <a:xfrm>
              <a:off x="5377353" y="1574475"/>
              <a:ext cx="695852" cy="119433"/>
            </a:xfrm>
            <a:custGeom>
              <a:avLst/>
              <a:gdLst/>
              <a:ahLst/>
              <a:cxnLst/>
              <a:rect l="l" t="t" r="r" b="b"/>
              <a:pathLst>
                <a:path w="7883" h="1353" extrusionOk="0">
                  <a:moveTo>
                    <a:pt x="638" y="0"/>
                  </a:moveTo>
                  <a:cubicBezTo>
                    <a:pt x="289" y="0"/>
                    <a:pt x="0" y="289"/>
                    <a:pt x="0" y="639"/>
                  </a:cubicBezTo>
                  <a:lnTo>
                    <a:pt x="0" y="1353"/>
                  </a:lnTo>
                  <a:lnTo>
                    <a:pt x="7882" y="1353"/>
                  </a:lnTo>
                  <a:lnTo>
                    <a:pt x="7882" y="639"/>
                  </a:lnTo>
                  <a:cubicBezTo>
                    <a:pt x="7882" y="289"/>
                    <a:pt x="7593" y="0"/>
                    <a:pt x="72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1;p28">
              <a:extLst>
                <a:ext uri="{FF2B5EF4-FFF2-40B4-BE49-F238E27FC236}">
                  <a16:creationId xmlns:a16="http://schemas.microsoft.com/office/drawing/2014/main" id="{A1D7C8B0-9021-1994-44BE-39E94CF10C60}"/>
                </a:ext>
              </a:extLst>
            </p:cNvPr>
            <p:cNvSpPr/>
            <p:nvPr/>
          </p:nvSpPr>
          <p:spPr>
            <a:xfrm>
              <a:off x="5627692" y="2569827"/>
              <a:ext cx="195082" cy="29130"/>
            </a:xfrm>
            <a:custGeom>
              <a:avLst/>
              <a:gdLst/>
              <a:ahLst/>
              <a:cxnLst/>
              <a:rect l="l" t="t" r="r" b="b"/>
              <a:pathLst>
                <a:path w="2210" h="330" extrusionOk="0">
                  <a:moveTo>
                    <a:pt x="153" y="0"/>
                  </a:moveTo>
                  <a:cubicBezTo>
                    <a:pt x="67" y="0"/>
                    <a:pt x="1" y="71"/>
                    <a:pt x="1" y="157"/>
                  </a:cubicBezTo>
                  <a:lnTo>
                    <a:pt x="1" y="178"/>
                  </a:lnTo>
                  <a:cubicBezTo>
                    <a:pt x="1" y="264"/>
                    <a:pt x="67" y="330"/>
                    <a:pt x="153" y="330"/>
                  </a:cubicBezTo>
                  <a:lnTo>
                    <a:pt x="2058" y="330"/>
                  </a:lnTo>
                  <a:cubicBezTo>
                    <a:pt x="2139" y="330"/>
                    <a:pt x="2209" y="264"/>
                    <a:pt x="2209" y="178"/>
                  </a:cubicBezTo>
                  <a:lnTo>
                    <a:pt x="2209" y="157"/>
                  </a:lnTo>
                  <a:cubicBezTo>
                    <a:pt x="2209" y="71"/>
                    <a:pt x="2139" y="0"/>
                    <a:pt x="20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2;p28">
              <a:extLst>
                <a:ext uri="{FF2B5EF4-FFF2-40B4-BE49-F238E27FC236}">
                  <a16:creationId xmlns:a16="http://schemas.microsoft.com/office/drawing/2014/main" id="{358C0B18-4747-592B-7543-DB91E0CA903D}"/>
                </a:ext>
              </a:extLst>
            </p:cNvPr>
            <p:cNvSpPr/>
            <p:nvPr/>
          </p:nvSpPr>
          <p:spPr>
            <a:xfrm>
              <a:off x="5445763" y="1757815"/>
              <a:ext cx="559030" cy="719068"/>
            </a:xfrm>
            <a:custGeom>
              <a:avLst/>
              <a:gdLst/>
              <a:ahLst/>
              <a:cxnLst/>
              <a:rect l="l" t="t" r="r" b="b"/>
              <a:pathLst>
                <a:path w="6333" h="8146" extrusionOk="0">
                  <a:moveTo>
                    <a:pt x="0" y="0"/>
                  </a:moveTo>
                  <a:lnTo>
                    <a:pt x="0" y="8146"/>
                  </a:lnTo>
                  <a:lnTo>
                    <a:pt x="6332" y="8146"/>
                  </a:lnTo>
                  <a:lnTo>
                    <a:pt x="6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3;p28">
              <a:extLst>
                <a:ext uri="{FF2B5EF4-FFF2-40B4-BE49-F238E27FC236}">
                  <a16:creationId xmlns:a16="http://schemas.microsoft.com/office/drawing/2014/main" id="{E2DF6863-3E7C-4EEA-2C1B-E1C480AC5211}"/>
                </a:ext>
              </a:extLst>
            </p:cNvPr>
            <p:cNvSpPr/>
            <p:nvPr/>
          </p:nvSpPr>
          <p:spPr>
            <a:xfrm>
              <a:off x="5496696" y="1820400"/>
              <a:ext cx="457075" cy="457075"/>
            </a:xfrm>
            <a:custGeom>
              <a:avLst/>
              <a:gdLst/>
              <a:ahLst/>
              <a:cxnLst/>
              <a:rect l="l" t="t" r="r" b="b"/>
              <a:pathLst>
                <a:path w="5178" h="5178" extrusionOk="0">
                  <a:moveTo>
                    <a:pt x="1525" y="411"/>
                  </a:moveTo>
                  <a:lnTo>
                    <a:pt x="1525" y="411"/>
                  </a:lnTo>
                  <a:cubicBezTo>
                    <a:pt x="1515" y="446"/>
                    <a:pt x="1500" y="487"/>
                    <a:pt x="1485" y="527"/>
                  </a:cubicBezTo>
                  <a:cubicBezTo>
                    <a:pt x="1434" y="684"/>
                    <a:pt x="1343" y="968"/>
                    <a:pt x="1262" y="1338"/>
                  </a:cubicBezTo>
                  <a:lnTo>
                    <a:pt x="517" y="1338"/>
                  </a:lnTo>
                  <a:cubicBezTo>
                    <a:pt x="755" y="938"/>
                    <a:pt x="1105" y="618"/>
                    <a:pt x="1525" y="411"/>
                  </a:cubicBezTo>
                  <a:close/>
                  <a:moveTo>
                    <a:pt x="2488" y="168"/>
                  </a:moveTo>
                  <a:lnTo>
                    <a:pt x="2488" y="1338"/>
                  </a:lnTo>
                  <a:lnTo>
                    <a:pt x="1429" y="1338"/>
                  </a:lnTo>
                  <a:cubicBezTo>
                    <a:pt x="1551" y="796"/>
                    <a:pt x="1698" y="411"/>
                    <a:pt x="1738" y="320"/>
                  </a:cubicBezTo>
                  <a:cubicBezTo>
                    <a:pt x="1976" y="233"/>
                    <a:pt x="2230" y="178"/>
                    <a:pt x="2488" y="168"/>
                  </a:cubicBezTo>
                  <a:close/>
                  <a:moveTo>
                    <a:pt x="2655" y="168"/>
                  </a:moveTo>
                  <a:cubicBezTo>
                    <a:pt x="2974" y="178"/>
                    <a:pt x="3273" y="244"/>
                    <a:pt x="3552" y="365"/>
                  </a:cubicBezTo>
                  <a:cubicBezTo>
                    <a:pt x="3587" y="477"/>
                    <a:pt x="3688" y="836"/>
                    <a:pt x="3780" y="1338"/>
                  </a:cubicBezTo>
                  <a:lnTo>
                    <a:pt x="2655" y="1338"/>
                  </a:lnTo>
                  <a:lnTo>
                    <a:pt x="2655" y="168"/>
                  </a:lnTo>
                  <a:close/>
                  <a:moveTo>
                    <a:pt x="3749" y="461"/>
                  </a:moveTo>
                  <a:lnTo>
                    <a:pt x="3749" y="461"/>
                  </a:lnTo>
                  <a:cubicBezTo>
                    <a:pt x="4124" y="669"/>
                    <a:pt x="4443" y="973"/>
                    <a:pt x="4661" y="1338"/>
                  </a:cubicBezTo>
                  <a:lnTo>
                    <a:pt x="3947" y="1338"/>
                  </a:lnTo>
                  <a:cubicBezTo>
                    <a:pt x="3881" y="953"/>
                    <a:pt x="3800" y="644"/>
                    <a:pt x="3749" y="461"/>
                  </a:cubicBezTo>
                  <a:close/>
                  <a:moveTo>
                    <a:pt x="1227" y="1500"/>
                  </a:moveTo>
                  <a:cubicBezTo>
                    <a:pt x="1166" y="1794"/>
                    <a:pt x="1115" y="2123"/>
                    <a:pt x="1095" y="2478"/>
                  </a:cubicBezTo>
                  <a:cubicBezTo>
                    <a:pt x="1095" y="2483"/>
                    <a:pt x="1095" y="2488"/>
                    <a:pt x="1095" y="2493"/>
                  </a:cubicBezTo>
                  <a:lnTo>
                    <a:pt x="168" y="2493"/>
                  </a:lnTo>
                  <a:cubicBezTo>
                    <a:pt x="183" y="2138"/>
                    <a:pt x="274" y="1799"/>
                    <a:pt x="426" y="1500"/>
                  </a:cubicBezTo>
                  <a:close/>
                  <a:moveTo>
                    <a:pt x="2488" y="1500"/>
                  </a:moveTo>
                  <a:lnTo>
                    <a:pt x="2488" y="2493"/>
                  </a:lnTo>
                  <a:lnTo>
                    <a:pt x="1257" y="2493"/>
                  </a:lnTo>
                  <a:cubicBezTo>
                    <a:pt x="1272" y="2310"/>
                    <a:pt x="1287" y="2143"/>
                    <a:pt x="1313" y="1986"/>
                  </a:cubicBezTo>
                  <a:cubicBezTo>
                    <a:pt x="1333" y="1814"/>
                    <a:pt x="1363" y="1652"/>
                    <a:pt x="1394" y="1500"/>
                  </a:cubicBezTo>
                  <a:close/>
                  <a:moveTo>
                    <a:pt x="3805" y="1500"/>
                  </a:moveTo>
                  <a:cubicBezTo>
                    <a:pt x="3851" y="1799"/>
                    <a:pt x="3891" y="2133"/>
                    <a:pt x="3901" y="2493"/>
                  </a:cubicBezTo>
                  <a:lnTo>
                    <a:pt x="2655" y="2493"/>
                  </a:lnTo>
                  <a:lnTo>
                    <a:pt x="2655" y="1500"/>
                  </a:lnTo>
                  <a:close/>
                  <a:moveTo>
                    <a:pt x="4752" y="1500"/>
                  </a:moveTo>
                  <a:cubicBezTo>
                    <a:pt x="4904" y="1799"/>
                    <a:pt x="4995" y="2138"/>
                    <a:pt x="5011" y="2493"/>
                  </a:cubicBezTo>
                  <a:lnTo>
                    <a:pt x="4068" y="2493"/>
                  </a:lnTo>
                  <a:cubicBezTo>
                    <a:pt x="4053" y="2133"/>
                    <a:pt x="4018" y="1799"/>
                    <a:pt x="3972" y="1500"/>
                  </a:cubicBezTo>
                  <a:close/>
                  <a:moveTo>
                    <a:pt x="1085" y="2655"/>
                  </a:moveTo>
                  <a:cubicBezTo>
                    <a:pt x="1069" y="3055"/>
                    <a:pt x="1095" y="3430"/>
                    <a:pt x="1161" y="3774"/>
                  </a:cubicBezTo>
                  <a:lnTo>
                    <a:pt x="477" y="3774"/>
                  </a:lnTo>
                  <a:cubicBezTo>
                    <a:pt x="289" y="3445"/>
                    <a:pt x="178" y="3060"/>
                    <a:pt x="168" y="2655"/>
                  </a:cubicBezTo>
                  <a:close/>
                  <a:moveTo>
                    <a:pt x="2488" y="2655"/>
                  </a:moveTo>
                  <a:lnTo>
                    <a:pt x="2488" y="3774"/>
                  </a:lnTo>
                  <a:lnTo>
                    <a:pt x="1328" y="3774"/>
                  </a:lnTo>
                  <a:cubicBezTo>
                    <a:pt x="1257" y="3394"/>
                    <a:pt x="1237" y="3014"/>
                    <a:pt x="1252" y="2655"/>
                  </a:cubicBezTo>
                  <a:close/>
                  <a:moveTo>
                    <a:pt x="3906" y="2655"/>
                  </a:moveTo>
                  <a:cubicBezTo>
                    <a:pt x="3916" y="3014"/>
                    <a:pt x="3896" y="3394"/>
                    <a:pt x="3835" y="3774"/>
                  </a:cubicBezTo>
                  <a:lnTo>
                    <a:pt x="2655" y="3774"/>
                  </a:lnTo>
                  <a:lnTo>
                    <a:pt x="2655" y="2655"/>
                  </a:lnTo>
                  <a:close/>
                  <a:moveTo>
                    <a:pt x="5011" y="2655"/>
                  </a:moveTo>
                  <a:cubicBezTo>
                    <a:pt x="5000" y="3060"/>
                    <a:pt x="4889" y="3445"/>
                    <a:pt x="4702" y="3774"/>
                  </a:cubicBezTo>
                  <a:lnTo>
                    <a:pt x="4002" y="3774"/>
                  </a:lnTo>
                  <a:cubicBezTo>
                    <a:pt x="4058" y="3394"/>
                    <a:pt x="4078" y="3014"/>
                    <a:pt x="4073" y="2655"/>
                  </a:cubicBezTo>
                  <a:close/>
                  <a:moveTo>
                    <a:pt x="4600" y="3941"/>
                  </a:moveTo>
                  <a:cubicBezTo>
                    <a:pt x="4387" y="4256"/>
                    <a:pt x="4104" y="4519"/>
                    <a:pt x="3769" y="4701"/>
                  </a:cubicBezTo>
                  <a:cubicBezTo>
                    <a:pt x="3861" y="4453"/>
                    <a:pt x="3926" y="4200"/>
                    <a:pt x="3972" y="3941"/>
                  </a:cubicBezTo>
                  <a:close/>
                  <a:moveTo>
                    <a:pt x="1196" y="3941"/>
                  </a:moveTo>
                  <a:cubicBezTo>
                    <a:pt x="1262" y="4230"/>
                    <a:pt x="1358" y="4504"/>
                    <a:pt x="1485" y="4747"/>
                  </a:cubicBezTo>
                  <a:cubicBezTo>
                    <a:pt x="1120" y="4559"/>
                    <a:pt x="806" y="4281"/>
                    <a:pt x="578" y="3941"/>
                  </a:cubicBezTo>
                  <a:close/>
                  <a:moveTo>
                    <a:pt x="2488" y="3941"/>
                  </a:moveTo>
                  <a:lnTo>
                    <a:pt x="2488" y="5010"/>
                  </a:lnTo>
                  <a:cubicBezTo>
                    <a:pt x="2224" y="5000"/>
                    <a:pt x="1976" y="4950"/>
                    <a:pt x="1738" y="4858"/>
                  </a:cubicBezTo>
                  <a:cubicBezTo>
                    <a:pt x="1561" y="4570"/>
                    <a:pt x="1444" y="4261"/>
                    <a:pt x="1368" y="3941"/>
                  </a:cubicBezTo>
                  <a:close/>
                  <a:moveTo>
                    <a:pt x="3805" y="3941"/>
                  </a:moveTo>
                  <a:cubicBezTo>
                    <a:pt x="3749" y="4235"/>
                    <a:pt x="3668" y="4529"/>
                    <a:pt x="3552" y="4813"/>
                  </a:cubicBezTo>
                  <a:cubicBezTo>
                    <a:pt x="3278" y="4934"/>
                    <a:pt x="2974" y="5005"/>
                    <a:pt x="2655" y="5010"/>
                  </a:cubicBezTo>
                  <a:lnTo>
                    <a:pt x="2655" y="3941"/>
                  </a:lnTo>
                  <a:close/>
                  <a:moveTo>
                    <a:pt x="2589" y="0"/>
                  </a:moveTo>
                  <a:cubicBezTo>
                    <a:pt x="2260" y="0"/>
                    <a:pt x="1946" y="61"/>
                    <a:pt x="1657" y="178"/>
                  </a:cubicBezTo>
                  <a:lnTo>
                    <a:pt x="1657" y="173"/>
                  </a:lnTo>
                  <a:cubicBezTo>
                    <a:pt x="1647" y="178"/>
                    <a:pt x="1642" y="178"/>
                    <a:pt x="1637" y="183"/>
                  </a:cubicBezTo>
                  <a:cubicBezTo>
                    <a:pt x="679" y="563"/>
                    <a:pt x="1" y="1500"/>
                    <a:pt x="1" y="2589"/>
                  </a:cubicBezTo>
                  <a:cubicBezTo>
                    <a:pt x="1" y="4017"/>
                    <a:pt x="1161" y="5177"/>
                    <a:pt x="2589" y="5177"/>
                  </a:cubicBezTo>
                  <a:cubicBezTo>
                    <a:pt x="4018" y="5177"/>
                    <a:pt x="5178" y="4017"/>
                    <a:pt x="5178" y="2589"/>
                  </a:cubicBezTo>
                  <a:cubicBezTo>
                    <a:pt x="5178" y="1160"/>
                    <a:pt x="4018" y="0"/>
                    <a:pt x="2589" y="0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4;p28">
              <a:extLst>
                <a:ext uri="{FF2B5EF4-FFF2-40B4-BE49-F238E27FC236}">
                  <a16:creationId xmlns:a16="http://schemas.microsoft.com/office/drawing/2014/main" id="{AEBA29E3-E5D3-25E6-4367-4A97890B1967}"/>
                </a:ext>
              </a:extLst>
            </p:cNvPr>
            <p:cNvSpPr/>
            <p:nvPr/>
          </p:nvSpPr>
          <p:spPr>
            <a:xfrm>
              <a:off x="5405070" y="2142769"/>
              <a:ext cx="640417" cy="145473"/>
            </a:xfrm>
            <a:custGeom>
              <a:avLst/>
              <a:gdLst/>
              <a:ahLst/>
              <a:cxnLst/>
              <a:rect l="l" t="t" r="r" b="b"/>
              <a:pathLst>
                <a:path w="7255" h="1648" extrusionOk="0">
                  <a:moveTo>
                    <a:pt x="0" y="1"/>
                  </a:moveTo>
                  <a:lnTo>
                    <a:pt x="172" y="1647"/>
                  </a:lnTo>
                  <a:lnTo>
                    <a:pt x="7117" y="1647"/>
                  </a:lnTo>
                  <a:lnTo>
                    <a:pt x="72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85;p28">
              <a:extLst>
                <a:ext uri="{FF2B5EF4-FFF2-40B4-BE49-F238E27FC236}">
                  <a16:creationId xmlns:a16="http://schemas.microsoft.com/office/drawing/2014/main" id="{F36134D8-81A3-F018-CC19-08EA647CDDB7}"/>
                </a:ext>
              </a:extLst>
            </p:cNvPr>
            <p:cNvSpPr/>
            <p:nvPr/>
          </p:nvSpPr>
          <p:spPr>
            <a:xfrm>
              <a:off x="5510555" y="2269792"/>
              <a:ext cx="416823" cy="144943"/>
            </a:xfrm>
            <a:custGeom>
              <a:avLst/>
              <a:gdLst/>
              <a:ahLst/>
              <a:cxnLst/>
              <a:rect l="l" t="t" r="r" b="b"/>
              <a:pathLst>
                <a:path w="4722" h="1642" extrusionOk="0">
                  <a:moveTo>
                    <a:pt x="1" y="0"/>
                  </a:moveTo>
                  <a:lnTo>
                    <a:pt x="112" y="1642"/>
                  </a:lnTo>
                  <a:lnTo>
                    <a:pt x="4636" y="1642"/>
                  </a:lnTo>
                  <a:lnTo>
                    <a:pt x="47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86;p28">
              <a:extLst>
                <a:ext uri="{FF2B5EF4-FFF2-40B4-BE49-F238E27FC236}">
                  <a16:creationId xmlns:a16="http://schemas.microsoft.com/office/drawing/2014/main" id="{A160B480-DB06-C3FC-E024-800961B93F50}"/>
                </a:ext>
              </a:extLst>
            </p:cNvPr>
            <p:cNvSpPr/>
            <p:nvPr/>
          </p:nvSpPr>
          <p:spPr>
            <a:xfrm>
              <a:off x="5484603" y="2184345"/>
              <a:ext cx="54641" cy="66293"/>
            </a:xfrm>
            <a:custGeom>
              <a:avLst/>
              <a:gdLst/>
              <a:ahLst/>
              <a:cxnLst/>
              <a:rect l="l" t="t" r="r" b="b"/>
              <a:pathLst>
                <a:path w="619" h="751" extrusionOk="0">
                  <a:moveTo>
                    <a:pt x="305" y="133"/>
                  </a:moveTo>
                  <a:cubicBezTo>
                    <a:pt x="335" y="133"/>
                    <a:pt x="355" y="138"/>
                    <a:pt x="371" y="153"/>
                  </a:cubicBezTo>
                  <a:cubicBezTo>
                    <a:pt x="386" y="168"/>
                    <a:pt x="396" y="188"/>
                    <a:pt x="396" y="214"/>
                  </a:cubicBezTo>
                  <a:cubicBezTo>
                    <a:pt x="396" y="239"/>
                    <a:pt x="386" y="259"/>
                    <a:pt x="371" y="269"/>
                  </a:cubicBezTo>
                  <a:cubicBezTo>
                    <a:pt x="355" y="284"/>
                    <a:pt x="335" y="290"/>
                    <a:pt x="305" y="290"/>
                  </a:cubicBezTo>
                  <a:lnTo>
                    <a:pt x="193" y="290"/>
                  </a:lnTo>
                  <a:lnTo>
                    <a:pt x="193" y="133"/>
                  </a:lnTo>
                  <a:close/>
                  <a:moveTo>
                    <a:pt x="310" y="421"/>
                  </a:moveTo>
                  <a:cubicBezTo>
                    <a:pt x="350" y="421"/>
                    <a:pt x="376" y="431"/>
                    <a:pt x="396" y="447"/>
                  </a:cubicBezTo>
                  <a:cubicBezTo>
                    <a:pt x="416" y="462"/>
                    <a:pt x="426" y="487"/>
                    <a:pt x="426" y="518"/>
                  </a:cubicBezTo>
                  <a:cubicBezTo>
                    <a:pt x="426" y="553"/>
                    <a:pt x="416" y="578"/>
                    <a:pt x="396" y="593"/>
                  </a:cubicBezTo>
                  <a:cubicBezTo>
                    <a:pt x="376" y="609"/>
                    <a:pt x="345" y="619"/>
                    <a:pt x="310" y="619"/>
                  </a:cubicBezTo>
                  <a:lnTo>
                    <a:pt x="193" y="619"/>
                  </a:lnTo>
                  <a:lnTo>
                    <a:pt x="193" y="421"/>
                  </a:lnTo>
                  <a:close/>
                  <a:moveTo>
                    <a:pt x="1" y="1"/>
                  </a:moveTo>
                  <a:lnTo>
                    <a:pt x="1" y="751"/>
                  </a:lnTo>
                  <a:lnTo>
                    <a:pt x="325" y="751"/>
                  </a:lnTo>
                  <a:cubicBezTo>
                    <a:pt x="421" y="751"/>
                    <a:pt x="497" y="730"/>
                    <a:pt x="548" y="695"/>
                  </a:cubicBezTo>
                  <a:cubicBezTo>
                    <a:pt x="594" y="659"/>
                    <a:pt x="619" y="609"/>
                    <a:pt x="619" y="533"/>
                  </a:cubicBezTo>
                  <a:cubicBezTo>
                    <a:pt x="619" y="487"/>
                    <a:pt x="609" y="447"/>
                    <a:pt x="583" y="416"/>
                  </a:cubicBezTo>
                  <a:cubicBezTo>
                    <a:pt x="563" y="381"/>
                    <a:pt x="528" y="360"/>
                    <a:pt x="487" y="350"/>
                  </a:cubicBezTo>
                  <a:cubicBezTo>
                    <a:pt x="523" y="335"/>
                    <a:pt x="548" y="320"/>
                    <a:pt x="563" y="295"/>
                  </a:cubicBezTo>
                  <a:cubicBezTo>
                    <a:pt x="578" y="264"/>
                    <a:pt x="588" y="234"/>
                    <a:pt x="588" y="198"/>
                  </a:cubicBezTo>
                  <a:cubicBezTo>
                    <a:pt x="588" y="127"/>
                    <a:pt x="563" y="82"/>
                    <a:pt x="518" y="46"/>
                  </a:cubicBezTo>
                  <a:cubicBezTo>
                    <a:pt x="472" y="16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87;p28">
              <a:extLst>
                <a:ext uri="{FF2B5EF4-FFF2-40B4-BE49-F238E27FC236}">
                  <a16:creationId xmlns:a16="http://schemas.microsoft.com/office/drawing/2014/main" id="{2ABC7684-FE4F-A31F-7D5B-AD1F4DBA2240}"/>
                </a:ext>
              </a:extLst>
            </p:cNvPr>
            <p:cNvSpPr/>
            <p:nvPr/>
          </p:nvSpPr>
          <p:spPr>
            <a:xfrm>
              <a:off x="5545422" y="2184345"/>
              <a:ext cx="59584" cy="66293"/>
            </a:xfrm>
            <a:custGeom>
              <a:avLst/>
              <a:gdLst/>
              <a:ahLst/>
              <a:cxnLst/>
              <a:rect l="l" t="t" r="r" b="b"/>
              <a:pathLst>
                <a:path w="675" h="751" extrusionOk="0">
                  <a:moveTo>
                    <a:pt x="274" y="143"/>
                  </a:moveTo>
                  <a:cubicBezTo>
                    <a:pt x="315" y="143"/>
                    <a:pt x="340" y="148"/>
                    <a:pt x="360" y="163"/>
                  </a:cubicBezTo>
                  <a:cubicBezTo>
                    <a:pt x="376" y="178"/>
                    <a:pt x="386" y="203"/>
                    <a:pt x="386" y="234"/>
                  </a:cubicBezTo>
                  <a:cubicBezTo>
                    <a:pt x="386" y="269"/>
                    <a:pt x="376" y="295"/>
                    <a:pt x="360" y="310"/>
                  </a:cubicBezTo>
                  <a:cubicBezTo>
                    <a:pt x="340" y="325"/>
                    <a:pt x="315" y="335"/>
                    <a:pt x="274" y="335"/>
                  </a:cubicBezTo>
                  <a:lnTo>
                    <a:pt x="193" y="335"/>
                  </a:lnTo>
                  <a:lnTo>
                    <a:pt x="193" y="143"/>
                  </a:lnTo>
                  <a:close/>
                  <a:moveTo>
                    <a:pt x="1" y="1"/>
                  </a:moveTo>
                  <a:lnTo>
                    <a:pt x="1" y="751"/>
                  </a:lnTo>
                  <a:lnTo>
                    <a:pt x="193" y="751"/>
                  </a:lnTo>
                  <a:lnTo>
                    <a:pt x="193" y="467"/>
                  </a:lnTo>
                  <a:lnTo>
                    <a:pt x="244" y="467"/>
                  </a:lnTo>
                  <a:cubicBezTo>
                    <a:pt x="279" y="467"/>
                    <a:pt x="305" y="472"/>
                    <a:pt x="320" y="487"/>
                  </a:cubicBezTo>
                  <a:cubicBezTo>
                    <a:pt x="340" y="502"/>
                    <a:pt x="360" y="528"/>
                    <a:pt x="376" y="563"/>
                  </a:cubicBezTo>
                  <a:lnTo>
                    <a:pt x="467" y="751"/>
                  </a:lnTo>
                  <a:lnTo>
                    <a:pt x="675" y="751"/>
                  </a:lnTo>
                  <a:lnTo>
                    <a:pt x="568" y="538"/>
                  </a:lnTo>
                  <a:cubicBezTo>
                    <a:pt x="548" y="492"/>
                    <a:pt x="528" y="462"/>
                    <a:pt x="507" y="442"/>
                  </a:cubicBezTo>
                  <a:cubicBezTo>
                    <a:pt x="487" y="421"/>
                    <a:pt x="462" y="406"/>
                    <a:pt x="436" y="401"/>
                  </a:cubicBezTo>
                  <a:cubicBezTo>
                    <a:pt x="482" y="386"/>
                    <a:pt x="517" y="360"/>
                    <a:pt x="543" y="330"/>
                  </a:cubicBezTo>
                  <a:cubicBezTo>
                    <a:pt x="568" y="300"/>
                    <a:pt x="578" y="259"/>
                    <a:pt x="578" y="209"/>
                  </a:cubicBezTo>
                  <a:cubicBezTo>
                    <a:pt x="578" y="138"/>
                    <a:pt x="558" y="82"/>
                    <a:pt x="507" y="51"/>
                  </a:cubicBezTo>
                  <a:cubicBezTo>
                    <a:pt x="462" y="16"/>
                    <a:pt x="39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88;p28">
              <a:extLst>
                <a:ext uri="{FF2B5EF4-FFF2-40B4-BE49-F238E27FC236}">
                  <a16:creationId xmlns:a16="http://schemas.microsoft.com/office/drawing/2014/main" id="{A559E7BB-B9DA-CAED-4DB6-608ADA4239BF}"/>
                </a:ext>
              </a:extLst>
            </p:cNvPr>
            <p:cNvSpPr/>
            <p:nvPr/>
          </p:nvSpPr>
          <p:spPr>
            <a:xfrm>
              <a:off x="5605359" y="2184345"/>
              <a:ext cx="47049" cy="66293"/>
            </a:xfrm>
            <a:custGeom>
              <a:avLst/>
              <a:gdLst/>
              <a:ahLst/>
              <a:cxnLst/>
              <a:rect l="l" t="t" r="r" b="b"/>
              <a:pathLst>
                <a:path w="533" h="751" extrusionOk="0">
                  <a:moveTo>
                    <a:pt x="1" y="1"/>
                  </a:moveTo>
                  <a:lnTo>
                    <a:pt x="1" y="751"/>
                  </a:lnTo>
                  <a:lnTo>
                    <a:pt x="532" y="751"/>
                  </a:lnTo>
                  <a:lnTo>
                    <a:pt x="532" y="604"/>
                  </a:lnTo>
                  <a:lnTo>
                    <a:pt x="193" y="604"/>
                  </a:lnTo>
                  <a:lnTo>
                    <a:pt x="193" y="431"/>
                  </a:lnTo>
                  <a:lnTo>
                    <a:pt x="502" y="431"/>
                  </a:lnTo>
                  <a:lnTo>
                    <a:pt x="502" y="284"/>
                  </a:lnTo>
                  <a:lnTo>
                    <a:pt x="193" y="284"/>
                  </a:lnTo>
                  <a:lnTo>
                    <a:pt x="193" y="148"/>
                  </a:lnTo>
                  <a:lnTo>
                    <a:pt x="522" y="148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89;p28">
              <a:extLst>
                <a:ext uri="{FF2B5EF4-FFF2-40B4-BE49-F238E27FC236}">
                  <a16:creationId xmlns:a16="http://schemas.microsoft.com/office/drawing/2014/main" id="{8C12FC61-D495-1646-3999-E35ED80B120E}"/>
                </a:ext>
              </a:extLst>
            </p:cNvPr>
            <p:cNvSpPr/>
            <p:nvPr/>
          </p:nvSpPr>
          <p:spPr>
            <a:xfrm>
              <a:off x="5653202" y="2184345"/>
              <a:ext cx="69382" cy="66293"/>
            </a:xfrm>
            <a:custGeom>
              <a:avLst/>
              <a:gdLst/>
              <a:ahLst/>
              <a:cxnLst/>
              <a:rect l="l" t="t" r="r" b="b"/>
              <a:pathLst>
                <a:path w="786" h="751" extrusionOk="0">
                  <a:moveTo>
                    <a:pt x="396" y="178"/>
                  </a:moveTo>
                  <a:lnTo>
                    <a:pt x="497" y="472"/>
                  </a:lnTo>
                  <a:lnTo>
                    <a:pt x="289" y="472"/>
                  </a:lnTo>
                  <a:lnTo>
                    <a:pt x="396" y="178"/>
                  </a:lnTo>
                  <a:close/>
                  <a:moveTo>
                    <a:pt x="279" y="1"/>
                  </a:moveTo>
                  <a:lnTo>
                    <a:pt x="1" y="751"/>
                  </a:lnTo>
                  <a:lnTo>
                    <a:pt x="198" y="751"/>
                  </a:lnTo>
                  <a:lnTo>
                    <a:pt x="244" y="614"/>
                  </a:lnTo>
                  <a:lnTo>
                    <a:pt x="548" y="614"/>
                  </a:lnTo>
                  <a:lnTo>
                    <a:pt x="593" y="751"/>
                  </a:lnTo>
                  <a:lnTo>
                    <a:pt x="786" y="751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0;p28">
              <a:extLst>
                <a:ext uri="{FF2B5EF4-FFF2-40B4-BE49-F238E27FC236}">
                  <a16:creationId xmlns:a16="http://schemas.microsoft.com/office/drawing/2014/main" id="{F0E4D966-5813-5694-8103-BE1EC1A93AF1}"/>
                </a:ext>
              </a:extLst>
            </p:cNvPr>
            <p:cNvSpPr/>
            <p:nvPr/>
          </p:nvSpPr>
          <p:spPr>
            <a:xfrm>
              <a:off x="5727880" y="2184345"/>
              <a:ext cx="64969" cy="66293"/>
            </a:xfrm>
            <a:custGeom>
              <a:avLst/>
              <a:gdLst/>
              <a:ahLst/>
              <a:cxnLst/>
              <a:rect l="l" t="t" r="r" b="b"/>
              <a:pathLst>
                <a:path w="736" h="751" extrusionOk="0">
                  <a:moveTo>
                    <a:pt x="1" y="1"/>
                  </a:moveTo>
                  <a:lnTo>
                    <a:pt x="1" y="751"/>
                  </a:lnTo>
                  <a:lnTo>
                    <a:pt x="193" y="751"/>
                  </a:lnTo>
                  <a:lnTo>
                    <a:pt x="193" y="457"/>
                  </a:lnTo>
                  <a:lnTo>
                    <a:pt x="492" y="751"/>
                  </a:lnTo>
                  <a:lnTo>
                    <a:pt x="735" y="751"/>
                  </a:lnTo>
                  <a:lnTo>
                    <a:pt x="335" y="355"/>
                  </a:lnTo>
                  <a:lnTo>
                    <a:pt x="700" y="1"/>
                  </a:lnTo>
                  <a:lnTo>
                    <a:pt x="472" y="1"/>
                  </a:lnTo>
                  <a:lnTo>
                    <a:pt x="193" y="274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1;p28">
              <a:extLst>
                <a:ext uri="{FF2B5EF4-FFF2-40B4-BE49-F238E27FC236}">
                  <a16:creationId xmlns:a16="http://schemas.microsoft.com/office/drawing/2014/main" id="{B472F1BE-4F47-1838-E5EA-BCB0EB39DC4E}"/>
                </a:ext>
              </a:extLst>
            </p:cNvPr>
            <p:cNvSpPr/>
            <p:nvPr/>
          </p:nvSpPr>
          <p:spPr>
            <a:xfrm>
              <a:off x="5788258" y="2184345"/>
              <a:ext cx="17478" cy="66293"/>
            </a:xfrm>
            <a:custGeom>
              <a:avLst/>
              <a:gdLst/>
              <a:ahLst/>
              <a:cxnLst/>
              <a:rect l="l" t="t" r="r" b="b"/>
              <a:pathLst>
                <a:path w="198" h="751" extrusionOk="0">
                  <a:moveTo>
                    <a:pt x="0" y="1"/>
                  </a:moveTo>
                  <a:lnTo>
                    <a:pt x="0" y="751"/>
                  </a:lnTo>
                  <a:lnTo>
                    <a:pt x="198" y="75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2;p28">
              <a:extLst>
                <a:ext uri="{FF2B5EF4-FFF2-40B4-BE49-F238E27FC236}">
                  <a16:creationId xmlns:a16="http://schemas.microsoft.com/office/drawing/2014/main" id="{D6FCF8F8-5171-0075-04DE-571C78BEBCBA}"/>
                </a:ext>
              </a:extLst>
            </p:cNvPr>
            <p:cNvSpPr/>
            <p:nvPr/>
          </p:nvSpPr>
          <p:spPr>
            <a:xfrm>
              <a:off x="5821360" y="2184345"/>
              <a:ext cx="59496" cy="66293"/>
            </a:xfrm>
            <a:custGeom>
              <a:avLst/>
              <a:gdLst/>
              <a:ahLst/>
              <a:cxnLst/>
              <a:rect l="l" t="t" r="r" b="b"/>
              <a:pathLst>
                <a:path w="674" h="751" extrusionOk="0">
                  <a:moveTo>
                    <a:pt x="0" y="1"/>
                  </a:moveTo>
                  <a:lnTo>
                    <a:pt x="0" y="751"/>
                  </a:lnTo>
                  <a:lnTo>
                    <a:pt x="183" y="751"/>
                  </a:lnTo>
                  <a:lnTo>
                    <a:pt x="183" y="234"/>
                  </a:lnTo>
                  <a:lnTo>
                    <a:pt x="456" y="751"/>
                  </a:lnTo>
                  <a:lnTo>
                    <a:pt x="674" y="751"/>
                  </a:lnTo>
                  <a:lnTo>
                    <a:pt x="674" y="1"/>
                  </a:lnTo>
                  <a:lnTo>
                    <a:pt x="487" y="1"/>
                  </a:lnTo>
                  <a:lnTo>
                    <a:pt x="487" y="512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3;p28">
              <a:extLst>
                <a:ext uri="{FF2B5EF4-FFF2-40B4-BE49-F238E27FC236}">
                  <a16:creationId xmlns:a16="http://schemas.microsoft.com/office/drawing/2014/main" id="{7C080E20-7676-6AC1-7ACD-F7EA98116078}"/>
                </a:ext>
              </a:extLst>
            </p:cNvPr>
            <p:cNvSpPr/>
            <p:nvPr/>
          </p:nvSpPr>
          <p:spPr>
            <a:xfrm>
              <a:off x="5888447" y="2183021"/>
              <a:ext cx="63556" cy="68941"/>
            </a:xfrm>
            <a:custGeom>
              <a:avLst/>
              <a:gdLst/>
              <a:ahLst/>
              <a:cxnLst/>
              <a:rect l="l" t="t" r="r" b="b"/>
              <a:pathLst>
                <a:path w="720" h="781" extrusionOk="0">
                  <a:moveTo>
                    <a:pt x="415" y="1"/>
                  </a:moveTo>
                  <a:cubicBezTo>
                    <a:pt x="289" y="1"/>
                    <a:pt x="188" y="36"/>
                    <a:pt x="112" y="107"/>
                  </a:cubicBezTo>
                  <a:cubicBezTo>
                    <a:pt x="41" y="178"/>
                    <a:pt x="0" y="269"/>
                    <a:pt x="0" y="391"/>
                  </a:cubicBezTo>
                  <a:cubicBezTo>
                    <a:pt x="0" y="512"/>
                    <a:pt x="41" y="603"/>
                    <a:pt x="112" y="674"/>
                  </a:cubicBezTo>
                  <a:cubicBezTo>
                    <a:pt x="182" y="745"/>
                    <a:pt x="284" y="781"/>
                    <a:pt x="405" y="781"/>
                  </a:cubicBezTo>
                  <a:cubicBezTo>
                    <a:pt x="461" y="781"/>
                    <a:pt x="517" y="771"/>
                    <a:pt x="567" y="760"/>
                  </a:cubicBezTo>
                  <a:cubicBezTo>
                    <a:pt x="618" y="750"/>
                    <a:pt x="669" y="730"/>
                    <a:pt x="719" y="710"/>
                  </a:cubicBezTo>
                  <a:lnTo>
                    <a:pt x="719" y="350"/>
                  </a:lnTo>
                  <a:lnTo>
                    <a:pt x="415" y="350"/>
                  </a:lnTo>
                  <a:lnTo>
                    <a:pt x="415" y="477"/>
                  </a:lnTo>
                  <a:lnTo>
                    <a:pt x="537" y="477"/>
                  </a:lnTo>
                  <a:lnTo>
                    <a:pt x="537" y="624"/>
                  </a:lnTo>
                  <a:cubicBezTo>
                    <a:pt x="522" y="629"/>
                    <a:pt x="507" y="634"/>
                    <a:pt x="486" y="634"/>
                  </a:cubicBezTo>
                  <a:cubicBezTo>
                    <a:pt x="471" y="639"/>
                    <a:pt x="451" y="639"/>
                    <a:pt x="431" y="639"/>
                  </a:cubicBezTo>
                  <a:cubicBezTo>
                    <a:pt x="360" y="639"/>
                    <a:pt x="304" y="619"/>
                    <a:pt x="264" y="573"/>
                  </a:cubicBezTo>
                  <a:cubicBezTo>
                    <a:pt x="223" y="533"/>
                    <a:pt x="203" y="472"/>
                    <a:pt x="203" y="391"/>
                  </a:cubicBezTo>
                  <a:cubicBezTo>
                    <a:pt x="203" y="310"/>
                    <a:pt x="223" y="249"/>
                    <a:pt x="264" y="208"/>
                  </a:cubicBezTo>
                  <a:cubicBezTo>
                    <a:pt x="304" y="163"/>
                    <a:pt x="365" y="142"/>
                    <a:pt x="441" y="142"/>
                  </a:cubicBezTo>
                  <a:cubicBezTo>
                    <a:pt x="481" y="142"/>
                    <a:pt x="522" y="148"/>
                    <a:pt x="567" y="158"/>
                  </a:cubicBezTo>
                  <a:cubicBezTo>
                    <a:pt x="608" y="173"/>
                    <a:pt x="649" y="188"/>
                    <a:pt x="689" y="213"/>
                  </a:cubicBezTo>
                  <a:lnTo>
                    <a:pt x="689" y="56"/>
                  </a:lnTo>
                  <a:cubicBezTo>
                    <a:pt x="649" y="41"/>
                    <a:pt x="608" y="26"/>
                    <a:pt x="562" y="16"/>
                  </a:cubicBezTo>
                  <a:cubicBezTo>
                    <a:pt x="517" y="6"/>
                    <a:pt x="466" y="1"/>
                    <a:pt x="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4;p28">
              <a:extLst>
                <a:ext uri="{FF2B5EF4-FFF2-40B4-BE49-F238E27FC236}">
                  <a16:creationId xmlns:a16="http://schemas.microsoft.com/office/drawing/2014/main" id="{EFA28811-CBB2-6225-110C-BD271704065B}"/>
                </a:ext>
              </a:extLst>
            </p:cNvPr>
            <p:cNvSpPr/>
            <p:nvPr/>
          </p:nvSpPr>
          <p:spPr>
            <a:xfrm>
              <a:off x="5578083" y="2305542"/>
              <a:ext cx="83682" cy="76091"/>
            </a:xfrm>
            <a:custGeom>
              <a:avLst/>
              <a:gdLst/>
              <a:ahLst/>
              <a:cxnLst/>
              <a:rect l="l" t="t" r="r" b="b"/>
              <a:pathLst>
                <a:path w="948" h="862" extrusionOk="0">
                  <a:moveTo>
                    <a:pt x="173" y="1"/>
                  </a:moveTo>
                  <a:lnTo>
                    <a:pt x="1" y="862"/>
                  </a:lnTo>
                  <a:lnTo>
                    <a:pt x="208" y="862"/>
                  </a:lnTo>
                  <a:lnTo>
                    <a:pt x="330" y="269"/>
                  </a:lnTo>
                  <a:lnTo>
                    <a:pt x="522" y="862"/>
                  </a:lnTo>
                  <a:lnTo>
                    <a:pt x="771" y="862"/>
                  </a:lnTo>
                  <a:lnTo>
                    <a:pt x="948" y="1"/>
                  </a:lnTo>
                  <a:lnTo>
                    <a:pt x="735" y="1"/>
                  </a:lnTo>
                  <a:lnTo>
                    <a:pt x="619" y="588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95;p28">
              <a:extLst>
                <a:ext uri="{FF2B5EF4-FFF2-40B4-BE49-F238E27FC236}">
                  <a16:creationId xmlns:a16="http://schemas.microsoft.com/office/drawing/2014/main" id="{86E12FF5-D4D7-8FE4-B9AB-E4C0106A5F21}"/>
                </a:ext>
              </a:extLst>
            </p:cNvPr>
            <p:cNvSpPr/>
            <p:nvPr/>
          </p:nvSpPr>
          <p:spPr>
            <a:xfrm>
              <a:off x="5652761" y="2305542"/>
              <a:ext cx="68499" cy="76091"/>
            </a:xfrm>
            <a:custGeom>
              <a:avLst/>
              <a:gdLst/>
              <a:ahLst/>
              <a:cxnLst/>
              <a:rect l="l" t="t" r="r" b="b"/>
              <a:pathLst>
                <a:path w="776" h="862" extrusionOk="0">
                  <a:moveTo>
                    <a:pt x="173" y="1"/>
                  </a:moveTo>
                  <a:lnTo>
                    <a:pt x="1" y="862"/>
                  </a:lnTo>
                  <a:lnTo>
                    <a:pt x="613" y="862"/>
                  </a:lnTo>
                  <a:lnTo>
                    <a:pt x="649" y="695"/>
                  </a:lnTo>
                  <a:lnTo>
                    <a:pt x="254" y="695"/>
                  </a:lnTo>
                  <a:lnTo>
                    <a:pt x="294" y="497"/>
                  </a:lnTo>
                  <a:lnTo>
                    <a:pt x="649" y="497"/>
                  </a:lnTo>
                  <a:lnTo>
                    <a:pt x="684" y="330"/>
                  </a:lnTo>
                  <a:lnTo>
                    <a:pt x="330" y="330"/>
                  </a:lnTo>
                  <a:lnTo>
                    <a:pt x="360" y="168"/>
                  </a:lnTo>
                  <a:lnTo>
                    <a:pt x="740" y="16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96;p28">
              <a:extLst>
                <a:ext uri="{FF2B5EF4-FFF2-40B4-BE49-F238E27FC236}">
                  <a16:creationId xmlns:a16="http://schemas.microsoft.com/office/drawing/2014/main" id="{F8C18A87-84BA-AB34-C97E-56565BABD7A8}"/>
                </a:ext>
              </a:extLst>
            </p:cNvPr>
            <p:cNvSpPr/>
            <p:nvPr/>
          </p:nvSpPr>
          <p:spPr>
            <a:xfrm>
              <a:off x="5719848" y="2305542"/>
              <a:ext cx="108752" cy="76091"/>
            </a:xfrm>
            <a:custGeom>
              <a:avLst/>
              <a:gdLst/>
              <a:ahLst/>
              <a:cxnLst/>
              <a:rect l="l" t="t" r="r" b="b"/>
              <a:pathLst>
                <a:path w="1232" h="862" extrusionOk="0">
                  <a:moveTo>
                    <a:pt x="0" y="1"/>
                  </a:moveTo>
                  <a:lnTo>
                    <a:pt x="31" y="862"/>
                  </a:lnTo>
                  <a:lnTo>
                    <a:pt x="289" y="862"/>
                  </a:lnTo>
                  <a:lnTo>
                    <a:pt x="573" y="203"/>
                  </a:lnTo>
                  <a:lnTo>
                    <a:pt x="598" y="862"/>
                  </a:lnTo>
                  <a:lnTo>
                    <a:pt x="856" y="862"/>
                  </a:lnTo>
                  <a:lnTo>
                    <a:pt x="1231" y="1"/>
                  </a:lnTo>
                  <a:lnTo>
                    <a:pt x="1024" y="1"/>
                  </a:lnTo>
                  <a:lnTo>
                    <a:pt x="745" y="624"/>
                  </a:lnTo>
                  <a:lnTo>
                    <a:pt x="725" y="1"/>
                  </a:lnTo>
                  <a:lnTo>
                    <a:pt x="512" y="1"/>
                  </a:lnTo>
                  <a:lnTo>
                    <a:pt x="238" y="624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97;p28">
              <a:extLst>
                <a:ext uri="{FF2B5EF4-FFF2-40B4-BE49-F238E27FC236}">
                  <a16:creationId xmlns:a16="http://schemas.microsoft.com/office/drawing/2014/main" id="{2DA073D1-4971-4CDA-FE20-81628C6F49A9}"/>
                </a:ext>
              </a:extLst>
            </p:cNvPr>
            <p:cNvSpPr/>
            <p:nvPr/>
          </p:nvSpPr>
          <p:spPr>
            <a:xfrm>
              <a:off x="5804765" y="2304218"/>
              <a:ext cx="68499" cy="78739"/>
            </a:xfrm>
            <a:custGeom>
              <a:avLst/>
              <a:gdLst/>
              <a:ahLst/>
              <a:cxnLst/>
              <a:rect l="l" t="t" r="r" b="b"/>
              <a:pathLst>
                <a:path w="776" h="892" extrusionOk="0">
                  <a:moveTo>
                    <a:pt x="482" y="0"/>
                  </a:moveTo>
                  <a:cubicBezTo>
                    <a:pt x="376" y="0"/>
                    <a:pt x="295" y="21"/>
                    <a:pt x="229" y="66"/>
                  </a:cubicBezTo>
                  <a:cubicBezTo>
                    <a:pt x="163" y="112"/>
                    <a:pt x="122" y="178"/>
                    <a:pt x="107" y="264"/>
                  </a:cubicBezTo>
                  <a:cubicBezTo>
                    <a:pt x="92" y="335"/>
                    <a:pt x="102" y="390"/>
                    <a:pt x="133" y="431"/>
                  </a:cubicBezTo>
                  <a:cubicBezTo>
                    <a:pt x="163" y="471"/>
                    <a:pt x="224" y="497"/>
                    <a:pt x="305" y="517"/>
                  </a:cubicBezTo>
                  <a:lnTo>
                    <a:pt x="386" y="537"/>
                  </a:lnTo>
                  <a:cubicBezTo>
                    <a:pt x="436" y="547"/>
                    <a:pt x="467" y="563"/>
                    <a:pt x="482" y="578"/>
                  </a:cubicBezTo>
                  <a:cubicBezTo>
                    <a:pt x="497" y="593"/>
                    <a:pt x="502" y="613"/>
                    <a:pt x="497" y="639"/>
                  </a:cubicBezTo>
                  <a:cubicBezTo>
                    <a:pt x="492" y="669"/>
                    <a:pt x="472" y="689"/>
                    <a:pt x="447" y="710"/>
                  </a:cubicBezTo>
                  <a:cubicBezTo>
                    <a:pt x="416" y="725"/>
                    <a:pt x="376" y="730"/>
                    <a:pt x="330" y="730"/>
                  </a:cubicBezTo>
                  <a:cubicBezTo>
                    <a:pt x="279" y="730"/>
                    <a:pt x="234" y="725"/>
                    <a:pt x="183" y="710"/>
                  </a:cubicBezTo>
                  <a:cubicBezTo>
                    <a:pt x="138" y="694"/>
                    <a:pt x="87" y="674"/>
                    <a:pt x="36" y="644"/>
                  </a:cubicBezTo>
                  <a:lnTo>
                    <a:pt x="1" y="831"/>
                  </a:lnTo>
                  <a:cubicBezTo>
                    <a:pt x="52" y="851"/>
                    <a:pt x="102" y="867"/>
                    <a:pt x="158" y="877"/>
                  </a:cubicBezTo>
                  <a:cubicBezTo>
                    <a:pt x="209" y="887"/>
                    <a:pt x="264" y="892"/>
                    <a:pt x="315" y="892"/>
                  </a:cubicBezTo>
                  <a:cubicBezTo>
                    <a:pt x="431" y="892"/>
                    <a:pt x="523" y="872"/>
                    <a:pt x="588" y="826"/>
                  </a:cubicBezTo>
                  <a:cubicBezTo>
                    <a:pt x="654" y="775"/>
                    <a:pt x="700" y="705"/>
                    <a:pt x="715" y="613"/>
                  </a:cubicBezTo>
                  <a:cubicBezTo>
                    <a:pt x="730" y="537"/>
                    <a:pt x="720" y="482"/>
                    <a:pt x="690" y="446"/>
                  </a:cubicBezTo>
                  <a:cubicBezTo>
                    <a:pt x="659" y="406"/>
                    <a:pt x="594" y="375"/>
                    <a:pt x="502" y="355"/>
                  </a:cubicBezTo>
                  <a:lnTo>
                    <a:pt x="411" y="335"/>
                  </a:lnTo>
                  <a:cubicBezTo>
                    <a:pt x="371" y="330"/>
                    <a:pt x="340" y="314"/>
                    <a:pt x="325" y="304"/>
                  </a:cubicBezTo>
                  <a:cubicBezTo>
                    <a:pt x="310" y="289"/>
                    <a:pt x="305" y="274"/>
                    <a:pt x="310" y="249"/>
                  </a:cubicBezTo>
                  <a:cubicBezTo>
                    <a:pt x="315" y="218"/>
                    <a:pt x="335" y="198"/>
                    <a:pt x="361" y="183"/>
                  </a:cubicBezTo>
                  <a:cubicBezTo>
                    <a:pt x="391" y="168"/>
                    <a:pt x="431" y="157"/>
                    <a:pt x="482" y="157"/>
                  </a:cubicBezTo>
                  <a:cubicBezTo>
                    <a:pt x="523" y="157"/>
                    <a:pt x="568" y="162"/>
                    <a:pt x="609" y="178"/>
                  </a:cubicBezTo>
                  <a:cubicBezTo>
                    <a:pt x="654" y="188"/>
                    <a:pt x="695" y="203"/>
                    <a:pt x="740" y="223"/>
                  </a:cubicBezTo>
                  <a:lnTo>
                    <a:pt x="776" y="41"/>
                  </a:lnTo>
                  <a:cubicBezTo>
                    <a:pt x="725" y="26"/>
                    <a:pt x="675" y="16"/>
                    <a:pt x="624" y="11"/>
                  </a:cubicBezTo>
                  <a:cubicBezTo>
                    <a:pt x="578" y="0"/>
                    <a:pt x="528" y="0"/>
                    <a:pt x="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98;p28">
              <a:extLst>
                <a:ext uri="{FF2B5EF4-FFF2-40B4-BE49-F238E27FC236}">
                  <a16:creationId xmlns:a16="http://schemas.microsoft.com/office/drawing/2014/main" id="{15DC4F6E-F6AC-6137-E403-B1629E79F9A6}"/>
                </a:ext>
              </a:extLst>
            </p:cNvPr>
            <p:cNvSpPr/>
            <p:nvPr/>
          </p:nvSpPr>
          <p:spPr>
            <a:xfrm>
              <a:off x="5022323" y="2098986"/>
              <a:ext cx="385927" cy="316192"/>
            </a:xfrm>
            <a:custGeom>
              <a:avLst/>
              <a:gdLst/>
              <a:ahLst/>
              <a:cxnLst/>
              <a:rect l="l" t="t" r="r" b="b"/>
              <a:pathLst>
                <a:path w="4372" h="3582" extrusionOk="0">
                  <a:moveTo>
                    <a:pt x="4169" y="0"/>
                  </a:moveTo>
                  <a:lnTo>
                    <a:pt x="0" y="3582"/>
                  </a:lnTo>
                  <a:lnTo>
                    <a:pt x="4372" y="2857"/>
                  </a:lnTo>
                  <a:lnTo>
                    <a:pt x="41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99;p28">
              <a:extLst>
                <a:ext uri="{FF2B5EF4-FFF2-40B4-BE49-F238E27FC236}">
                  <a16:creationId xmlns:a16="http://schemas.microsoft.com/office/drawing/2014/main" id="{5D3E5CDB-BF24-3961-5444-2E43F9671AA1}"/>
                </a:ext>
              </a:extLst>
            </p:cNvPr>
            <p:cNvSpPr/>
            <p:nvPr/>
          </p:nvSpPr>
          <p:spPr>
            <a:xfrm>
              <a:off x="4238910" y="2604165"/>
              <a:ext cx="164628" cy="827378"/>
            </a:xfrm>
            <a:custGeom>
              <a:avLst/>
              <a:gdLst/>
              <a:ahLst/>
              <a:cxnLst/>
              <a:rect l="l" t="t" r="r" b="b"/>
              <a:pathLst>
                <a:path w="1865" h="9373" extrusionOk="0">
                  <a:moveTo>
                    <a:pt x="783" y="0"/>
                  </a:moveTo>
                  <a:cubicBezTo>
                    <a:pt x="522" y="0"/>
                    <a:pt x="275" y="57"/>
                    <a:pt x="172" y="174"/>
                  </a:cubicBezTo>
                  <a:cubicBezTo>
                    <a:pt x="132" y="219"/>
                    <a:pt x="127" y="285"/>
                    <a:pt x="127" y="346"/>
                  </a:cubicBezTo>
                  <a:cubicBezTo>
                    <a:pt x="51" y="2225"/>
                    <a:pt x="172" y="4110"/>
                    <a:pt x="492" y="5964"/>
                  </a:cubicBezTo>
                  <a:cubicBezTo>
                    <a:pt x="573" y="6445"/>
                    <a:pt x="659" y="6982"/>
                    <a:pt x="390" y="7397"/>
                  </a:cubicBezTo>
                  <a:cubicBezTo>
                    <a:pt x="258" y="7605"/>
                    <a:pt x="31" y="7777"/>
                    <a:pt x="0" y="8025"/>
                  </a:cubicBezTo>
                  <a:cubicBezTo>
                    <a:pt x="19" y="8026"/>
                    <a:pt x="38" y="8027"/>
                    <a:pt x="57" y="8027"/>
                  </a:cubicBezTo>
                  <a:cubicBezTo>
                    <a:pt x="226" y="8027"/>
                    <a:pt x="397" y="7986"/>
                    <a:pt x="552" y="7909"/>
                  </a:cubicBezTo>
                  <a:lnTo>
                    <a:pt x="552" y="7909"/>
                  </a:lnTo>
                  <a:cubicBezTo>
                    <a:pt x="385" y="8380"/>
                    <a:pt x="370" y="8897"/>
                    <a:pt x="507" y="9373"/>
                  </a:cubicBezTo>
                  <a:cubicBezTo>
                    <a:pt x="659" y="9337"/>
                    <a:pt x="740" y="9170"/>
                    <a:pt x="795" y="9023"/>
                  </a:cubicBezTo>
                  <a:cubicBezTo>
                    <a:pt x="1089" y="8248"/>
                    <a:pt x="1307" y="7448"/>
                    <a:pt x="1459" y="6637"/>
                  </a:cubicBezTo>
                  <a:cubicBezTo>
                    <a:pt x="1733" y="5204"/>
                    <a:pt x="1809" y="3735"/>
                    <a:pt x="1763" y="2281"/>
                  </a:cubicBezTo>
                  <a:cubicBezTo>
                    <a:pt x="1743" y="1754"/>
                    <a:pt x="1864" y="726"/>
                    <a:pt x="1581" y="270"/>
                  </a:cubicBezTo>
                  <a:cubicBezTo>
                    <a:pt x="1467" y="92"/>
                    <a:pt x="1114" y="0"/>
                    <a:pt x="783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500;p28">
              <a:extLst>
                <a:ext uri="{FF2B5EF4-FFF2-40B4-BE49-F238E27FC236}">
                  <a16:creationId xmlns:a16="http://schemas.microsoft.com/office/drawing/2014/main" id="{8B4A88BD-97E5-D68E-BDA7-C4E3108D7B86}"/>
                </a:ext>
              </a:extLst>
            </p:cNvPr>
            <p:cNvSpPr/>
            <p:nvPr/>
          </p:nvSpPr>
          <p:spPr>
            <a:xfrm>
              <a:off x="3730464" y="4402879"/>
              <a:ext cx="239307" cy="225448"/>
            </a:xfrm>
            <a:custGeom>
              <a:avLst/>
              <a:gdLst/>
              <a:ahLst/>
              <a:cxnLst/>
              <a:rect l="l" t="t" r="r" b="b"/>
              <a:pathLst>
                <a:path w="2711" h="2554" extrusionOk="0">
                  <a:moveTo>
                    <a:pt x="2116" y="1"/>
                  </a:moveTo>
                  <a:cubicBezTo>
                    <a:pt x="1813" y="1"/>
                    <a:pt x="1515" y="106"/>
                    <a:pt x="1262" y="277"/>
                  </a:cubicBezTo>
                  <a:cubicBezTo>
                    <a:pt x="902" y="515"/>
                    <a:pt x="634" y="1037"/>
                    <a:pt x="401" y="1396"/>
                  </a:cubicBezTo>
                  <a:cubicBezTo>
                    <a:pt x="279" y="1589"/>
                    <a:pt x="163" y="1781"/>
                    <a:pt x="87" y="1989"/>
                  </a:cubicBezTo>
                  <a:cubicBezTo>
                    <a:pt x="26" y="2156"/>
                    <a:pt x="1" y="2369"/>
                    <a:pt x="137" y="2480"/>
                  </a:cubicBezTo>
                  <a:cubicBezTo>
                    <a:pt x="198" y="2531"/>
                    <a:pt x="279" y="2546"/>
                    <a:pt x="360" y="2551"/>
                  </a:cubicBezTo>
                  <a:cubicBezTo>
                    <a:pt x="381" y="2553"/>
                    <a:pt x="403" y="2553"/>
                    <a:pt x="424" y="2553"/>
                  </a:cubicBezTo>
                  <a:cubicBezTo>
                    <a:pt x="635" y="2553"/>
                    <a:pt x="841" y="2487"/>
                    <a:pt x="1034" y="2399"/>
                  </a:cubicBezTo>
                  <a:cubicBezTo>
                    <a:pt x="1520" y="2186"/>
                    <a:pt x="1966" y="1872"/>
                    <a:pt x="2336" y="1487"/>
                  </a:cubicBezTo>
                  <a:cubicBezTo>
                    <a:pt x="2437" y="1376"/>
                    <a:pt x="2538" y="1254"/>
                    <a:pt x="2599" y="1118"/>
                  </a:cubicBezTo>
                  <a:cubicBezTo>
                    <a:pt x="2711" y="874"/>
                    <a:pt x="2706" y="601"/>
                    <a:pt x="2695" y="332"/>
                  </a:cubicBezTo>
                  <a:cubicBezTo>
                    <a:pt x="2695" y="277"/>
                    <a:pt x="2695" y="221"/>
                    <a:pt x="2665" y="175"/>
                  </a:cubicBezTo>
                  <a:cubicBezTo>
                    <a:pt x="2630" y="110"/>
                    <a:pt x="2554" y="74"/>
                    <a:pt x="2478" y="54"/>
                  </a:cubicBezTo>
                  <a:cubicBezTo>
                    <a:pt x="2358" y="18"/>
                    <a:pt x="2236" y="1"/>
                    <a:pt x="2116" y="1"/>
                  </a:cubicBez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1;p28">
              <a:extLst>
                <a:ext uri="{FF2B5EF4-FFF2-40B4-BE49-F238E27FC236}">
                  <a16:creationId xmlns:a16="http://schemas.microsoft.com/office/drawing/2014/main" id="{A8172415-8BC4-3F3D-4171-2F9D9EED53A9}"/>
                </a:ext>
              </a:extLst>
            </p:cNvPr>
            <p:cNvSpPr/>
            <p:nvPr/>
          </p:nvSpPr>
          <p:spPr>
            <a:xfrm>
              <a:off x="4090437" y="4402879"/>
              <a:ext cx="239307" cy="225448"/>
            </a:xfrm>
            <a:custGeom>
              <a:avLst/>
              <a:gdLst/>
              <a:ahLst/>
              <a:cxnLst/>
              <a:rect l="l" t="t" r="r" b="b"/>
              <a:pathLst>
                <a:path w="2711" h="2554" extrusionOk="0">
                  <a:moveTo>
                    <a:pt x="599" y="1"/>
                  </a:moveTo>
                  <a:cubicBezTo>
                    <a:pt x="479" y="1"/>
                    <a:pt x="358" y="18"/>
                    <a:pt x="238" y="54"/>
                  </a:cubicBezTo>
                  <a:cubicBezTo>
                    <a:pt x="162" y="74"/>
                    <a:pt x="86" y="110"/>
                    <a:pt x="46" y="175"/>
                  </a:cubicBezTo>
                  <a:cubicBezTo>
                    <a:pt x="21" y="221"/>
                    <a:pt x="21" y="277"/>
                    <a:pt x="16" y="332"/>
                  </a:cubicBezTo>
                  <a:cubicBezTo>
                    <a:pt x="10" y="601"/>
                    <a:pt x="0" y="874"/>
                    <a:pt x="112" y="1118"/>
                  </a:cubicBezTo>
                  <a:cubicBezTo>
                    <a:pt x="178" y="1254"/>
                    <a:pt x="279" y="1376"/>
                    <a:pt x="380" y="1487"/>
                  </a:cubicBezTo>
                  <a:cubicBezTo>
                    <a:pt x="750" y="1872"/>
                    <a:pt x="1191" y="2186"/>
                    <a:pt x="1682" y="2399"/>
                  </a:cubicBezTo>
                  <a:cubicBezTo>
                    <a:pt x="1875" y="2487"/>
                    <a:pt x="2081" y="2553"/>
                    <a:pt x="2292" y="2553"/>
                  </a:cubicBezTo>
                  <a:cubicBezTo>
                    <a:pt x="2313" y="2553"/>
                    <a:pt x="2335" y="2553"/>
                    <a:pt x="2356" y="2551"/>
                  </a:cubicBezTo>
                  <a:cubicBezTo>
                    <a:pt x="2432" y="2546"/>
                    <a:pt x="2518" y="2531"/>
                    <a:pt x="2579" y="2480"/>
                  </a:cubicBezTo>
                  <a:cubicBezTo>
                    <a:pt x="2710" y="2369"/>
                    <a:pt x="2690" y="2156"/>
                    <a:pt x="2629" y="1989"/>
                  </a:cubicBezTo>
                  <a:cubicBezTo>
                    <a:pt x="2553" y="1781"/>
                    <a:pt x="2437" y="1589"/>
                    <a:pt x="2315" y="1396"/>
                  </a:cubicBezTo>
                  <a:cubicBezTo>
                    <a:pt x="2082" y="1037"/>
                    <a:pt x="1814" y="515"/>
                    <a:pt x="1454" y="277"/>
                  </a:cubicBezTo>
                  <a:cubicBezTo>
                    <a:pt x="1197" y="106"/>
                    <a:pt x="901" y="1"/>
                    <a:pt x="599" y="1"/>
                  </a:cubicBez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2;p28">
              <a:extLst>
                <a:ext uri="{FF2B5EF4-FFF2-40B4-BE49-F238E27FC236}">
                  <a16:creationId xmlns:a16="http://schemas.microsoft.com/office/drawing/2014/main" id="{06C2DCD3-9333-2EA5-94B7-D74A82F6B596}"/>
                </a:ext>
              </a:extLst>
            </p:cNvPr>
            <p:cNvSpPr/>
            <p:nvPr/>
          </p:nvSpPr>
          <p:spPr>
            <a:xfrm>
              <a:off x="3761801" y="2999093"/>
              <a:ext cx="521867" cy="1492423"/>
            </a:xfrm>
            <a:custGeom>
              <a:avLst/>
              <a:gdLst/>
              <a:ahLst/>
              <a:cxnLst/>
              <a:rect l="l" t="t" r="r" b="b"/>
              <a:pathLst>
                <a:path w="5912" h="16907" extrusionOk="0">
                  <a:moveTo>
                    <a:pt x="46" y="0"/>
                  </a:moveTo>
                  <a:cubicBezTo>
                    <a:pt x="46" y="0"/>
                    <a:pt x="96" y="9640"/>
                    <a:pt x="0" y="16727"/>
                  </a:cubicBezTo>
                  <a:cubicBezTo>
                    <a:pt x="0" y="16727"/>
                    <a:pt x="518" y="16907"/>
                    <a:pt x="1250" y="16907"/>
                  </a:cubicBezTo>
                  <a:cubicBezTo>
                    <a:pt x="1617" y="16907"/>
                    <a:pt x="2037" y="16862"/>
                    <a:pt x="2472" y="16727"/>
                  </a:cubicBezTo>
                  <a:lnTo>
                    <a:pt x="2857" y="4792"/>
                  </a:lnTo>
                  <a:lnTo>
                    <a:pt x="3055" y="4792"/>
                  </a:lnTo>
                  <a:lnTo>
                    <a:pt x="3440" y="16727"/>
                  </a:lnTo>
                  <a:cubicBezTo>
                    <a:pt x="3877" y="16862"/>
                    <a:pt x="4297" y="16907"/>
                    <a:pt x="4664" y="16907"/>
                  </a:cubicBezTo>
                  <a:cubicBezTo>
                    <a:pt x="5396" y="16907"/>
                    <a:pt x="5912" y="16727"/>
                    <a:pt x="5912" y="16727"/>
                  </a:cubicBezTo>
                  <a:cubicBezTo>
                    <a:pt x="5815" y="9640"/>
                    <a:pt x="5866" y="0"/>
                    <a:pt x="5866" y="0"/>
                  </a:cubicBezTo>
                  <a:lnTo>
                    <a:pt x="5866" y="0"/>
                  </a:lnTo>
                  <a:lnTo>
                    <a:pt x="2958" y="132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503;p28">
              <a:extLst>
                <a:ext uri="{FF2B5EF4-FFF2-40B4-BE49-F238E27FC236}">
                  <a16:creationId xmlns:a16="http://schemas.microsoft.com/office/drawing/2014/main" id="{43C6CD94-6F9D-5396-9B8D-B9F8B55F0BEF}"/>
                </a:ext>
              </a:extLst>
            </p:cNvPr>
            <p:cNvSpPr/>
            <p:nvPr/>
          </p:nvSpPr>
          <p:spPr>
            <a:xfrm>
              <a:off x="3861018" y="2333259"/>
              <a:ext cx="285826" cy="912208"/>
            </a:xfrm>
            <a:custGeom>
              <a:avLst/>
              <a:gdLst/>
              <a:ahLst/>
              <a:cxnLst/>
              <a:rect l="l" t="t" r="r" b="b"/>
              <a:pathLst>
                <a:path w="3238" h="10334" extrusionOk="0">
                  <a:moveTo>
                    <a:pt x="796" y="1"/>
                  </a:moveTo>
                  <a:lnTo>
                    <a:pt x="1" y="10147"/>
                  </a:lnTo>
                  <a:cubicBezTo>
                    <a:pt x="877" y="10287"/>
                    <a:pt x="1529" y="10334"/>
                    <a:pt x="2008" y="10334"/>
                  </a:cubicBezTo>
                  <a:cubicBezTo>
                    <a:pt x="2967" y="10334"/>
                    <a:pt x="3238" y="10147"/>
                    <a:pt x="3238" y="10147"/>
                  </a:cubicBezTo>
                  <a:lnTo>
                    <a:pt x="281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4;p28">
              <a:extLst>
                <a:ext uri="{FF2B5EF4-FFF2-40B4-BE49-F238E27FC236}">
                  <a16:creationId xmlns:a16="http://schemas.microsoft.com/office/drawing/2014/main" id="{235084EF-0D09-D05D-9641-0FD3FEA1D412}"/>
                </a:ext>
              </a:extLst>
            </p:cNvPr>
            <p:cNvSpPr/>
            <p:nvPr/>
          </p:nvSpPr>
          <p:spPr>
            <a:xfrm>
              <a:off x="3822179" y="2510244"/>
              <a:ext cx="382308" cy="52522"/>
            </a:xfrm>
            <a:custGeom>
              <a:avLst/>
              <a:gdLst/>
              <a:ahLst/>
              <a:cxnLst/>
              <a:rect l="l" t="t" r="r" b="b"/>
              <a:pathLst>
                <a:path w="4331" h="595" extrusionOk="0">
                  <a:moveTo>
                    <a:pt x="4194" y="1"/>
                  </a:moveTo>
                  <a:cubicBezTo>
                    <a:pt x="4189" y="1"/>
                    <a:pt x="4184" y="1"/>
                    <a:pt x="4179" y="2"/>
                  </a:cubicBezTo>
                  <a:cubicBezTo>
                    <a:pt x="3495" y="83"/>
                    <a:pt x="2832" y="265"/>
                    <a:pt x="2143" y="326"/>
                  </a:cubicBezTo>
                  <a:cubicBezTo>
                    <a:pt x="1710" y="361"/>
                    <a:pt x="1273" y="390"/>
                    <a:pt x="838" y="390"/>
                  </a:cubicBezTo>
                  <a:cubicBezTo>
                    <a:pt x="585" y="390"/>
                    <a:pt x="332" y="380"/>
                    <a:pt x="81" y="356"/>
                  </a:cubicBezTo>
                  <a:cubicBezTo>
                    <a:pt x="79" y="356"/>
                    <a:pt x="78" y="356"/>
                    <a:pt x="76" y="356"/>
                  </a:cubicBezTo>
                  <a:cubicBezTo>
                    <a:pt x="0" y="356"/>
                    <a:pt x="2" y="473"/>
                    <a:pt x="81" y="483"/>
                  </a:cubicBezTo>
                  <a:cubicBezTo>
                    <a:pt x="618" y="545"/>
                    <a:pt x="1150" y="595"/>
                    <a:pt x="1686" y="595"/>
                  </a:cubicBezTo>
                  <a:cubicBezTo>
                    <a:pt x="1853" y="595"/>
                    <a:pt x="2020" y="590"/>
                    <a:pt x="2188" y="579"/>
                  </a:cubicBezTo>
                  <a:cubicBezTo>
                    <a:pt x="2852" y="539"/>
                    <a:pt x="3592" y="483"/>
                    <a:pt x="4215" y="245"/>
                  </a:cubicBezTo>
                  <a:cubicBezTo>
                    <a:pt x="4327" y="201"/>
                    <a:pt x="4331" y="1"/>
                    <a:pt x="4194" y="1"/>
                  </a:cubicBezTo>
                  <a:close/>
                </a:path>
              </a:pathLst>
            </a:custGeom>
            <a:solidFill>
              <a:srgbClr val="0CA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05;p28">
              <a:extLst>
                <a:ext uri="{FF2B5EF4-FFF2-40B4-BE49-F238E27FC236}">
                  <a16:creationId xmlns:a16="http://schemas.microsoft.com/office/drawing/2014/main" id="{953CF371-5F43-61A4-218F-266F4D8F391B}"/>
                </a:ext>
              </a:extLst>
            </p:cNvPr>
            <p:cNvSpPr/>
            <p:nvPr/>
          </p:nvSpPr>
          <p:spPr>
            <a:xfrm>
              <a:off x="3558334" y="2333259"/>
              <a:ext cx="389547" cy="1053179"/>
            </a:xfrm>
            <a:custGeom>
              <a:avLst/>
              <a:gdLst/>
              <a:ahLst/>
              <a:cxnLst/>
              <a:rect l="l" t="t" r="r" b="b"/>
              <a:pathLst>
                <a:path w="4413" h="11931" extrusionOk="0">
                  <a:moveTo>
                    <a:pt x="4225" y="1"/>
                  </a:moveTo>
                  <a:lnTo>
                    <a:pt x="3658" y="183"/>
                  </a:lnTo>
                  <a:lnTo>
                    <a:pt x="3526" y="229"/>
                  </a:lnTo>
                  <a:lnTo>
                    <a:pt x="2422" y="588"/>
                  </a:lnTo>
                  <a:cubicBezTo>
                    <a:pt x="1859" y="776"/>
                    <a:pt x="1378" y="1156"/>
                    <a:pt x="1089" y="1672"/>
                  </a:cubicBezTo>
                  <a:cubicBezTo>
                    <a:pt x="684" y="2387"/>
                    <a:pt x="218" y="3623"/>
                    <a:pt x="0" y="5684"/>
                  </a:cubicBezTo>
                  <a:cubicBezTo>
                    <a:pt x="0" y="5684"/>
                    <a:pt x="308" y="5774"/>
                    <a:pt x="947" y="5774"/>
                  </a:cubicBezTo>
                  <a:cubicBezTo>
                    <a:pt x="1336" y="5774"/>
                    <a:pt x="1847" y="5741"/>
                    <a:pt x="2488" y="5634"/>
                  </a:cubicBezTo>
                  <a:lnTo>
                    <a:pt x="2488" y="5634"/>
                  </a:lnTo>
                  <a:cubicBezTo>
                    <a:pt x="2487" y="5634"/>
                    <a:pt x="1783" y="8597"/>
                    <a:pt x="1642" y="10942"/>
                  </a:cubicBezTo>
                  <a:cubicBezTo>
                    <a:pt x="1642" y="10942"/>
                    <a:pt x="2488" y="11505"/>
                    <a:pt x="4412" y="11930"/>
                  </a:cubicBezTo>
                  <a:lnTo>
                    <a:pt x="4260" y="2614"/>
                  </a:lnTo>
                  <a:lnTo>
                    <a:pt x="4260" y="2457"/>
                  </a:lnTo>
                  <a:lnTo>
                    <a:pt x="4225" y="1"/>
                  </a:lnTo>
                  <a:close/>
                </a:path>
              </a:pathLst>
            </a:custGeom>
            <a:solidFill>
              <a:srgbClr val="3A5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06;p28">
              <a:extLst>
                <a:ext uri="{FF2B5EF4-FFF2-40B4-BE49-F238E27FC236}">
                  <a16:creationId xmlns:a16="http://schemas.microsoft.com/office/drawing/2014/main" id="{6BC3BB1B-48AB-77E5-6C9B-ADD731696AC0}"/>
                </a:ext>
              </a:extLst>
            </p:cNvPr>
            <p:cNvSpPr/>
            <p:nvPr/>
          </p:nvSpPr>
          <p:spPr>
            <a:xfrm>
              <a:off x="4093085" y="2333259"/>
              <a:ext cx="389547" cy="1053179"/>
            </a:xfrm>
            <a:custGeom>
              <a:avLst/>
              <a:gdLst/>
              <a:ahLst/>
              <a:cxnLst/>
              <a:rect l="l" t="t" r="r" b="b"/>
              <a:pathLst>
                <a:path w="4413" h="11931" extrusionOk="0">
                  <a:moveTo>
                    <a:pt x="188" y="1"/>
                  </a:moveTo>
                  <a:lnTo>
                    <a:pt x="153" y="2468"/>
                  </a:lnTo>
                  <a:lnTo>
                    <a:pt x="153" y="2630"/>
                  </a:lnTo>
                  <a:lnTo>
                    <a:pt x="1" y="11930"/>
                  </a:lnTo>
                  <a:cubicBezTo>
                    <a:pt x="1926" y="11505"/>
                    <a:pt x="2772" y="10942"/>
                    <a:pt x="2772" y="10942"/>
                  </a:cubicBezTo>
                  <a:cubicBezTo>
                    <a:pt x="2630" y="8597"/>
                    <a:pt x="1926" y="5634"/>
                    <a:pt x="1926" y="5634"/>
                  </a:cubicBezTo>
                  <a:lnTo>
                    <a:pt x="1926" y="5634"/>
                  </a:lnTo>
                  <a:cubicBezTo>
                    <a:pt x="2566" y="5741"/>
                    <a:pt x="3078" y="5774"/>
                    <a:pt x="3467" y="5774"/>
                  </a:cubicBezTo>
                  <a:cubicBezTo>
                    <a:pt x="4106" y="5774"/>
                    <a:pt x="4413" y="5684"/>
                    <a:pt x="4413" y="5684"/>
                  </a:cubicBezTo>
                  <a:cubicBezTo>
                    <a:pt x="4220" y="3861"/>
                    <a:pt x="3835" y="2685"/>
                    <a:pt x="3471" y="1946"/>
                  </a:cubicBezTo>
                  <a:cubicBezTo>
                    <a:pt x="3136" y="1277"/>
                    <a:pt x="2549" y="771"/>
                    <a:pt x="1840" y="538"/>
                  </a:cubicBezTo>
                  <a:lnTo>
                    <a:pt x="826" y="208"/>
                  </a:lnTo>
                  <a:lnTo>
                    <a:pt x="750" y="183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3A5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1507;p28">
              <a:extLst>
                <a:ext uri="{FF2B5EF4-FFF2-40B4-BE49-F238E27FC236}">
                  <a16:creationId xmlns:a16="http://schemas.microsoft.com/office/drawing/2014/main" id="{C84A6CFA-DD98-67E2-D0F8-94F7D50E1674}"/>
                </a:ext>
              </a:extLst>
            </p:cNvPr>
            <p:cNvSpPr/>
            <p:nvPr/>
          </p:nvSpPr>
          <p:spPr>
            <a:xfrm>
              <a:off x="3767097" y="2600193"/>
              <a:ext cx="45107" cy="238512"/>
            </a:xfrm>
            <a:custGeom>
              <a:avLst/>
              <a:gdLst/>
              <a:ahLst/>
              <a:cxnLst/>
              <a:rect l="l" t="t" r="r" b="b"/>
              <a:pathLst>
                <a:path w="511" h="2702" extrusionOk="0">
                  <a:moveTo>
                    <a:pt x="478" y="1"/>
                  </a:moveTo>
                  <a:cubicBezTo>
                    <a:pt x="468" y="1"/>
                    <a:pt x="459" y="7"/>
                    <a:pt x="457" y="21"/>
                  </a:cubicBezTo>
                  <a:cubicBezTo>
                    <a:pt x="366" y="467"/>
                    <a:pt x="249" y="897"/>
                    <a:pt x="178" y="1348"/>
                  </a:cubicBezTo>
                  <a:cubicBezTo>
                    <a:pt x="107" y="1759"/>
                    <a:pt x="1" y="2209"/>
                    <a:pt x="16" y="2630"/>
                  </a:cubicBezTo>
                  <a:cubicBezTo>
                    <a:pt x="16" y="2675"/>
                    <a:pt x="54" y="2702"/>
                    <a:pt x="92" y="2702"/>
                  </a:cubicBezTo>
                  <a:cubicBezTo>
                    <a:pt x="121" y="2702"/>
                    <a:pt x="149" y="2686"/>
                    <a:pt x="158" y="2650"/>
                  </a:cubicBezTo>
                  <a:cubicBezTo>
                    <a:pt x="274" y="2235"/>
                    <a:pt x="290" y="1774"/>
                    <a:pt x="345" y="1348"/>
                  </a:cubicBezTo>
                  <a:cubicBezTo>
                    <a:pt x="406" y="913"/>
                    <a:pt x="437" y="467"/>
                    <a:pt x="508" y="36"/>
                  </a:cubicBezTo>
                  <a:cubicBezTo>
                    <a:pt x="511" y="15"/>
                    <a:pt x="493" y="1"/>
                    <a:pt x="478" y="1"/>
                  </a:cubicBezTo>
                  <a:close/>
                </a:path>
              </a:pathLst>
            </a:custGeom>
            <a:solidFill>
              <a:srgbClr val="2D4B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08;p28">
              <a:extLst>
                <a:ext uri="{FF2B5EF4-FFF2-40B4-BE49-F238E27FC236}">
                  <a16:creationId xmlns:a16="http://schemas.microsoft.com/office/drawing/2014/main" id="{DF9938F8-8D6A-DE89-A83E-83AC7BCE7458}"/>
                </a:ext>
              </a:extLst>
            </p:cNvPr>
            <p:cNvSpPr/>
            <p:nvPr/>
          </p:nvSpPr>
          <p:spPr>
            <a:xfrm>
              <a:off x="4098470" y="1887134"/>
              <a:ext cx="145826" cy="356180"/>
            </a:xfrm>
            <a:custGeom>
              <a:avLst/>
              <a:gdLst/>
              <a:ahLst/>
              <a:cxnLst/>
              <a:rect l="l" t="t" r="r" b="b"/>
              <a:pathLst>
                <a:path w="1652" h="4035" extrusionOk="0">
                  <a:moveTo>
                    <a:pt x="876" y="1"/>
                  </a:moveTo>
                  <a:cubicBezTo>
                    <a:pt x="828" y="1"/>
                    <a:pt x="779" y="11"/>
                    <a:pt x="730" y="35"/>
                  </a:cubicBezTo>
                  <a:cubicBezTo>
                    <a:pt x="421" y="192"/>
                    <a:pt x="340" y="703"/>
                    <a:pt x="279" y="967"/>
                  </a:cubicBezTo>
                  <a:cubicBezTo>
                    <a:pt x="82" y="1889"/>
                    <a:pt x="1" y="2831"/>
                    <a:pt x="41" y="3768"/>
                  </a:cubicBezTo>
                  <a:cubicBezTo>
                    <a:pt x="46" y="3859"/>
                    <a:pt x="61" y="3966"/>
                    <a:pt x="153" y="4011"/>
                  </a:cubicBezTo>
                  <a:cubicBezTo>
                    <a:pt x="184" y="4029"/>
                    <a:pt x="220" y="4034"/>
                    <a:pt x="258" y="4034"/>
                  </a:cubicBezTo>
                  <a:cubicBezTo>
                    <a:pt x="275" y="4034"/>
                    <a:pt x="292" y="4033"/>
                    <a:pt x="310" y="4031"/>
                  </a:cubicBezTo>
                  <a:cubicBezTo>
                    <a:pt x="522" y="4001"/>
                    <a:pt x="654" y="3829"/>
                    <a:pt x="755" y="3667"/>
                  </a:cubicBezTo>
                  <a:cubicBezTo>
                    <a:pt x="1231" y="2942"/>
                    <a:pt x="1606" y="2152"/>
                    <a:pt x="1637" y="1326"/>
                  </a:cubicBezTo>
                  <a:cubicBezTo>
                    <a:pt x="1652" y="1038"/>
                    <a:pt x="1616" y="744"/>
                    <a:pt x="1475" y="480"/>
                  </a:cubicBezTo>
                  <a:cubicBezTo>
                    <a:pt x="1380" y="309"/>
                    <a:pt x="1138" y="1"/>
                    <a:pt x="8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09;p28">
              <a:extLst>
                <a:ext uri="{FF2B5EF4-FFF2-40B4-BE49-F238E27FC236}">
                  <a16:creationId xmlns:a16="http://schemas.microsoft.com/office/drawing/2014/main" id="{0E5D983D-40AA-25DE-7A3C-7879687363BB}"/>
                </a:ext>
              </a:extLst>
            </p:cNvPr>
            <p:cNvSpPr/>
            <p:nvPr/>
          </p:nvSpPr>
          <p:spPr>
            <a:xfrm>
              <a:off x="3760918" y="1807424"/>
              <a:ext cx="273733" cy="454780"/>
            </a:xfrm>
            <a:custGeom>
              <a:avLst/>
              <a:gdLst/>
              <a:ahLst/>
              <a:cxnLst/>
              <a:rect l="l" t="t" r="r" b="b"/>
              <a:pathLst>
                <a:path w="3101" h="5152" extrusionOk="0">
                  <a:moveTo>
                    <a:pt x="1298" y="0"/>
                  </a:moveTo>
                  <a:cubicBezTo>
                    <a:pt x="1141" y="0"/>
                    <a:pt x="977" y="40"/>
                    <a:pt x="811" y="132"/>
                  </a:cubicBezTo>
                  <a:cubicBezTo>
                    <a:pt x="507" y="299"/>
                    <a:pt x="304" y="593"/>
                    <a:pt x="187" y="902"/>
                  </a:cubicBezTo>
                  <a:cubicBezTo>
                    <a:pt x="0" y="1404"/>
                    <a:pt x="20" y="1971"/>
                    <a:pt x="253" y="2462"/>
                  </a:cubicBezTo>
                  <a:cubicBezTo>
                    <a:pt x="280" y="2524"/>
                    <a:pt x="351" y="2591"/>
                    <a:pt x="410" y="2591"/>
                  </a:cubicBezTo>
                  <a:cubicBezTo>
                    <a:pt x="429" y="2591"/>
                    <a:pt x="446" y="2585"/>
                    <a:pt x="461" y="2569"/>
                  </a:cubicBezTo>
                  <a:cubicBezTo>
                    <a:pt x="517" y="3425"/>
                    <a:pt x="572" y="4377"/>
                    <a:pt x="1808" y="4894"/>
                  </a:cubicBezTo>
                  <a:cubicBezTo>
                    <a:pt x="2091" y="5014"/>
                    <a:pt x="2341" y="5152"/>
                    <a:pt x="2632" y="5152"/>
                  </a:cubicBezTo>
                  <a:cubicBezTo>
                    <a:pt x="2685" y="5152"/>
                    <a:pt x="2740" y="5147"/>
                    <a:pt x="2796" y="5137"/>
                  </a:cubicBezTo>
                  <a:cubicBezTo>
                    <a:pt x="3019" y="4757"/>
                    <a:pt x="3075" y="4306"/>
                    <a:pt x="3080" y="3871"/>
                  </a:cubicBezTo>
                  <a:cubicBezTo>
                    <a:pt x="3100" y="2863"/>
                    <a:pt x="2892" y="1849"/>
                    <a:pt x="2482" y="912"/>
                  </a:cubicBezTo>
                  <a:cubicBezTo>
                    <a:pt x="2279" y="452"/>
                    <a:pt x="1827" y="0"/>
                    <a:pt x="12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0;p28">
              <a:extLst>
                <a:ext uri="{FF2B5EF4-FFF2-40B4-BE49-F238E27FC236}">
                  <a16:creationId xmlns:a16="http://schemas.microsoft.com/office/drawing/2014/main" id="{B4BB09E4-1182-1A6A-2C11-B8A17B42372C}"/>
                </a:ext>
              </a:extLst>
            </p:cNvPr>
            <p:cNvSpPr/>
            <p:nvPr/>
          </p:nvSpPr>
          <p:spPr>
            <a:xfrm>
              <a:off x="3955381" y="2265731"/>
              <a:ext cx="130643" cy="166482"/>
            </a:xfrm>
            <a:custGeom>
              <a:avLst/>
              <a:gdLst/>
              <a:ahLst/>
              <a:cxnLst/>
              <a:rect l="l" t="t" r="r" b="b"/>
              <a:pathLst>
                <a:path w="1480" h="1886" extrusionOk="0">
                  <a:moveTo>
                    <a:pt x="1" y="1"/>
                  </a:moveTo>
                  <a:lnTo>
                    <a:pt x="1" y="1146"/>
                  </a:lnTo>
                  <a:cubicBezTo>
                    <a:pt x="1" y="1556"/>
                    <a:pt x="330" y="1885"/>
                    <a:pt x="740" y="1885"/>
                  </a:cubicBezTo>
                  <a:cubicBezTo>
                    <a:pt x="943" y="1885"/>
                    <a:pt x="1125" y="1804"/>
                    <a:pt x="1262" y="1667"/>
                  </a:cubicBezTo>
                  <a:cubicBezTo>
                    <a:pt x="1394" y="1536"/>
                    <a:pt x="1480" y="1348"/>
                    <a:pt x="1480" y="1146"/>
                  </a:cubicBezTo>
                  <a:lnTo>
                    <a:pt x="1480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1;p28">
              <a:extLst>
                <a:ext uri="{FF2B5EF4-FFF2-40B4-BE49-F238E27FC236}">
                  <a16:creationId xmlns:a16="http://schemas.microsoft.com/office/drawing/2014/main" id="{55FCDA6D-8275-FBB4-CCB3-496C0AF42177}"/>
                </a:ext>
              </a:extLst>
            </p:cNvPr>
            <p:cNvSpPr/>
            <p:nvPr/>
          </p:nvSpPr>
          <p:spPr>
            <a:xfrm>
              <a:off x="4121244" y="2049024"/>
              <a:ext cx="106104" cy="127112"/>
            </a:xfrm>
            <a:custGeom>
              <a:avLst/>
              <a:gdLst/>
              <a:ahLst/>
              <a:cxnLst/>
              <a:rect l="l" t="t" r="r" b="b"/>
              <a:pathLst>
                <a:path w="1202" h="1440" extrusionOk="0">
                  <a:moveTo>
                    <a:pt x="821" y="1"/>
                  </a:moveTo>
                  <a:cubicBezTo>
                    <a:pt x="775" y="1"/>
                    <a:pt x="728" y="7"/>
                    <a:pt x="685" y="19"/>
                  </a:cubicBezTo>
                  <a:cubicBezTo>
                    <a:pt x="244" y="141"/>
                    <a:pt x="92" y="749"/>
                    <a:pt x="21" y="1108"/>
                  </a:cubicBezTo>
                  <a:cubicBezTo>
                    <a:pt x="1" y="1215"/>
                    <a:pt x="1" y="1351"/>
                    <a:pt x="102" y="1412"/>
                  </a:cubicBezTo>
                  <a:cubicBezTo>
                    <a:pt x="136" y="1432"/>
                    <a:pt x="174" y="1440"/>
                    <a:pt x="212" y="1440"/>
                  </a:cubicBezTo>
                  <a:cubicBezTo>
                    <a:pt x="252" y="1440"/>
                    <a:pt x="293" y="1430"/>
                    <a:pt x="330" y="1417"/>
                  </a:cubicBezTo>
                  <a:cubicBezTo>
                    <a:pt x="573" y="1341"/>
                    <a:pt x="751" y="1159"/>
                    <a:pt x="908" y="977"/>
                  </a:cubicBezTo>
                  <a:cubicBezTo>
                    <a:pt x="1049" y="799"/>
                    <a:pt x="1186" y="607"/>
                    <a:pt x="1196" y="379"/>
                  </a:cubicBezTo>
                  <a:cubicBezTo>
                    <a:pt x="1201" y="288"/>
                    <a:pt x="1176" y="186"/>
                    <a:pt x="1110" y="110"/>
                  </a:cubicBezTo>
                  <a:cubicBezTo>
                    <a:pt x="1039" y="36"/>
                    <a:pt x="930" y="1"/>
                    <a:pt x="821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2;p28">
              <a:extLst>
                <a:ext uri="{FF2B5EF4-FFF2-40B4-BE49-F238E27FC236}">
                  <a16:creationId xmlns:a16="http://schemas.microsoft.com/office/drawing/2014/main" id="{C4F55BDB-5716-5380-1F5B-097D30CFDEFC}"/>
                </a:ext>
              </a:extLst>
            </p:cNvPr>
            <p:cNvSpPr/>
            <p:nvPr/>
          </p:nvSpPr>
          <p:spPr>
            <a:xfrm>
              <a:off x="3797992" y="2040815"/>
              <a:ext cx="93127" cy="128436"/>
            </a:xfrm>
            <a:custGeom>
              <a:avLst/>
              <a:gdLst/>
              <a:ahLst/>
              <a:cxnLst/>
              <a:rect l="l" t="t" r="r" b="b"/>
              <a:pathLst>
                <a:path w="1055" h="1455" extrusionOk="0">
                  <a:moveTo>
                    <a:pt x="352" y="0"/>
                  </a:moveTo>
                  <a:cubicBezTo>
                    <a:pt x="267" y="0"/>
                    <a:pt x="184" y="24"/>
                    <a:pt x="122" y="77"/>
                  </a:cubicBezTo>
                  <a:cubicBezTo>
                    <a:pt x="51" y="143"/>
                    <a:pt x="21" y="239"/>
                    <a:pt x="16" y="325"/>
                  </a:cubicBezTo>
                  <a:cubicBezTo>
                    <a:pt x="0" y="543"/>
                    <a:pt x="112" y="745"/>
                    <a:pt x="228" y="933"/>
                  </a:cubicBezTo>
                  <a:cubicBezTo>
                    <a:pt x="355" y="1125"/>
                    <a:pt x="502" y="1318"/>
                    <a:pt x="725" y="1419"/>
                  </a:cubicBezTo>
                  <a:cubicBezTo>
                    <a:pt x="768" y="1439"/>
                    <a:pt x="817" y="1454"/>
                    <a:pt x="866" y="1454"/>
                  </a:cubicBezTo>
                  <a:cubicBezTo>
                    <a:pt x="892" y="1454"/>
                    <a:pt x="918" y="1450"/>
                    <a:pt x="943" y="1439"/>
                  </a:cubicBezTo>
                  <a:cubicBezTo>
                    <a:pt x="1044" y="1389"/>
                    <a:pt x="1054" y="1262"/>
                    <a:pt x="1049" y="1156"/>
                  </a:cubicBezTo>
                  <a:cubicBezTo>
                    <a:pt x="1019" y="801"/>
                    <a:pt x="938" y="198"/>
                    <a:pt x="532" y="36"/>
                  </a:cubicBezTo>
                  <a:cubicBezTo>
                    <a:pt x="477" y="13"/>
                    <a:pt x="414" y="0"/>
                    <a:pt x="35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3;p28">
              <a:extLst>
                <a:ext uri="{FF2B5EF4-FFF2-40B4-BE49-F238E27FC236}">
                  <a16:creationId xmlns:a16="http://schemas.microsoft.com/office/drawing/2014/main" id="{0AC46D5A-7666-D296-A717-5903213AC7AA}"/>
                </a:ext>
              </a:extLst>
            </p:cNvPr>
            <p:cNvSpPr/>
            <p:nvPr/>
          </p:nvSpPr>
          <p:spPr>
            <a:xfrm>
              <a:off x="3847601" y="1842027"/>
              <a:ext cx="328727" cy="457605"/>
            </a:xfrm>
            <a:custGeom>
              <a:avLst/>
              <a:gdLst/>
              <a:ahLst/>
              <a:cxnLst/>
              <a:rect l="l" t="t" r="r" b="b"/>
              <a:pathLst>
                <a:path w="3724" h="5184" extrusionOk="0">
                  <a:moveTo>
                    <a:pt x="1750" y="1"/>
                  </a:moveTo>
                  <a:cubicBezTo>
                    <a:pt x="1521" y="1"/>
                    <a:pt x="1293" y="29"/>
                    <a:pt x="1075" y="95"/>
                  </a:cubicBezTo>
                  <a:cubicBezTo>
                    <a:pt x="629" y="232"/>
                    <a:pt x="143" y="561"/>
                    <a:pt x="82" y="1052"/>
                  </a:cubicBezTo>
                  <a:cubicBezTo>
                    <a:pt x="1" y="1711"/>
                    <a:pt x="51" y="2420"/>
                    <a:pt x="122" y="3073"/>
                  </a:cubicBezTo>
                  <a:cubicBezTo>
                    <a:pt x="233" y="4057"/>
                    <a:pt x="798" y="5183"/>
                    <a:pt x="1872" y="5183"/>
                  </a:cubicBezTo>
                  <a:cubicBezTo>
                    <a:pt x="1976" y="5183"/>
                    <a:pt x="2085" y="5173"/>
                    <a:pt x="2199" y="5150"/>
                  </a:cubicBezTo>
                  <a:cubicBezTo>
                    <a:pt x="2903" y="5014"/>
                    <a:pt x="3324" y="4426"/>
                    <a:pt x="3476" y="3762"/>
                  </a:cubicBezTo>
                  <a:cubicBezTo>
                    <a:pt x="3607" y="3180"/>
                    <a:pt x="3688" y="2501"/>
                    <a:pt x="3709" y="1903"/>
                  </a:cubicBezTo>
                  <a:cubicBezTo>
                    <a:pt x="3724" y="1412"/>
                    <a:pt x="3623" y="819"/>
                    <a:pt x="3248" y="465"/>
                  </a:cubicBezTo>
                  <a:cubicBezTo>
                    <a:pt x="3005" y="232"/>
                    <a:pt x="2670" y="120"/>
                    <a:pt x="2336" y="59"/>
                  </a:cubicBezTo>
                  <a:cubicBezTo>
                    <a:pt x="2144" y="22"/>
                    <a:pt x="1947" y="1"/>
                    <a:pt x="175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4;p28">
              <a:extLst>
                <a:ext uri="{FF2B5EF4-FFF2-40B4-BE49-F238E27FC236}">
                  <a16:creationId xmlns:a16="http://schemas.microsoft.com/office/drawing/2014/main" id="{4F6E32F2-8B56-3AB4-4412-201BF312A0EC}"/>
                </a:ext>
              </a:extLst>
            </p:cNvPr>
            <p:cNvSpPr/>
            <p:nvPr/>
          </p:nvSpPr>
          <p:spPr>
            <a:xfrm>
              <a:off x="3849455" y="1770615"/>
              <a:ext cx="396255" cy="264553"/>
            </a:xfrm>
            <a:custGeom>
              <a:avLst/>
              <a:gdLst/>
              <a:ahLst/>
              <a:cxnLst/>
              <a:rect l="l" t="t" r="r" b="b"/>
              <a:pathLst>
                <a:path w="4489" h="2997" extrusionOk="0">
                  <a:moveTo>
                    <a:pt x="1530" y="1"/>
                  </a:moveTo>
                  <a:cubicBezTo>
                    <a:pt x="1380" y="1"/>
                    <a:pt x="1231" y="13"/>
                    <a:pt x="1084" y="43"/>
                  </a:cubicBezTo>
                  <a:cubicBezTo>
                    <a:pt x="724" y="114"/>
                    <a:pt x="380" y="296"/>
                    <a:pt x="152" y="595"/>
                  </a:cubicBezTo>
                  <a:cubicBezTo>
                    <a:pt x="101" y="656"/>
                    <a:pt x="61" y="721"/>
                    <a:pt x="41" y="803"/>
                  </a:cubicBezTo>
                  <a:cubicBezTo>
                    <a:pt x="0" y="955"/>
                    <a:pt x="56" y="1122"/>
                    <a:pt x="132" y="1258"/>
                  </a:cubicBezTo>
                  <a:cubicBezTo>
                    <a:pt x="522" y="1942"/>
                    <a:pt x="1150" y="2545"/>
                    <a:pt x="1915" y="2733"/>
                  </a:cubicBezTo>
                  <a:cubicBezTo>
                    <a:pt x="1998" y="2754"/>
                    <a:pt x="2087" y="2769"/>
                    <a:pt x="2173" y="2769"/>
                  </a:cubicBezTo>
                  <a:cubicBezTo>
                    <a:pt x="2271" y="2769"/>
                    <a:pt x="2366" y="2750"/>
                    <a:pt x="2452" y="2702"/>
                  </a:cubicBezTo>
                  <a:cubicBezTo>
                    <a:pt x="2613" y="2611"/>
                    <a:pt x="2720" y="2384"/>
                    <a:pt x="2630" y="2212"/>
                  </a:cubicBezTo>
                  <a:lnTo>
                    <a:pt x="2630" y="2212"/>
                  </a:lnTo>
                  <a:cubicBezTo>
                    <a:pt x="2843" y="2617"/>
                    <a:pt x="3232" y="2905"/>
                    <a:pt x="3662" y="2981"/>
                  </a:cubicBezTo>
                  <a:cubicBezTo>
                    <a:pt x="3720" y="2991"/>
                    <a:pt x="3779" y="2997"/>
                    <a:pt x="3839" y="2997"/>
                  </a:cubicBezTo>
                  <a:cubicBezTo>
                    <a:pt x="4043" y="2997"/>
                    <a:pt x="4248" y="2930"/>
                    <a:pt x="4361" y="2758"/>
                  </a:cubicBezTo>
                  <a:cubicBezTo>
                    <a:pt x="4432" y="2651"/>
                    <a:pt x="4453" y="2515"/>
                    <a:pt x="4458" y="2383"/>
                  </a:cubicBezTo>
                  <a:cubicBezTo>
                    <a:pt x="4488" y="1775"/>
                    <a:pt x="4184" y="1188"/>
                    <a:pt x="3743" y="792"/>
                  </a:cubicBezTo>
                  <a:cubicBezTo>
                    <a:pt x="3303" y="397"/>
                    <a:pt x="2740" y="179"/>
                    <a:pt x="2168" y="68"/>
                  </a:cubicBezTo>
                  <a:cubicBezTo>
                    <a:pt x="1957" y="26"/>
                    <a:pt x="1743" y="1"/>
                    <a:pt x="15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15;p28">
              <a:extLst>
                <a:ext uri="{FF2B5EF4-FFF2-40B4-BE49-F238E27FC236}">
                  <a16:creationId xmlns:a16="http://schemas.microsoft.com/office/drawing/2014/main" id="{2A0C00CF-8103-1281-AE44-69702A68F9F8}"/>
                </a:ext>
              </a:extLst>
            </p:cNvPr>
            <p:cNvSpPr/>
            <p:nvPr/>
          </p:nvSpPr>
          <p:spPr>
            <a:xfrm>
              <a:off x="3801082" y="1812103"/>
              <a:ext cx="131614" cy="273556"/>
            </a:xfrm>
            <a:custGeom>
              <a:avLst/>
              <a:gdLst/>
              <a:ahLst/>
              <a:cxnLst/>
              <a:rect l="l" t="t" r="r" b="b"/>
              <a:pathLst>
                <a:path w="1491" h="3099" extrusionOk="0">
                  <a:moveTo>
                    <a:pt x="900" y="0"/>
                  </a:moveTo>
                  <a:cubicBezTo>
                    <a:pt x="853" y="0"/>
                    <a:pt x="807" y="5"/>
                    <a:pt x="766" y="13"/>
                  </a:cubicBezTo>
                  <a:cubicBezTo>
                    <a:pt x="507" y="69"/>
                    <a:pt x="290" y="267"/>
                    <a:pt x="168" y="500"/>
                  </a:cubicBezTo>
                  <a:cubicBezTo>
                    <a:pt x="47" y="738"/>
                    <a:pt x="6" y="1006"/>
                    <a:pt x="6" y="1275"/>
                  </a:cubicBezTo>
                  <a:cubicBezTo>
                    <a:pt x="1" y="1928"/>
                    <a:pt x="229" y="2582"/>
                    <a:pt x="634" y="3098"/>
                  </a:cubicBezTo>
                  <a:cubicBezTo>
                    <a:pt x="877" y="2896"/>
                    <a:pt x="665" y="2465"/>
                    <a:pt x="832" y="2197"/>
                  </a:cubicBezTo>
                  <a:cubicBezTo>
                    <a:pt x="877" y="2126"/>
                    <a:pt x="938" y="2075"/>
                    <a:pt x="994" y="2019"/>
                  </a:cubicBezTo>
                  <a:cubicBezTo>
                    <a:pt x="1359" y="1675"/>
                    <a:pt x="1490" y="1184"/>
                    <a:pt x="1445" y="692"/>
                  </a:cubicBezTo>
                  <a:cubicBezTo>
                    <a:pt x="1429" y="545"/>
                    <a:pt x="1455" y="327"/>
                    <a:pt x="1369" y="201"/>
                  </a:cubicBezTo>
                  <a:cubicBezTo>
                    <a:pt x="1277" y="61"/>
                    <a:pt x="1076" y="0"/>
                    <a:pt x="9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16;p28">
              <a:extLst>
                <a:ext uri="{FF2B5EF4-FFF2-40B4-BE49-F238E27FC236}">
                  <a16:creationId xmlns:a16="http://schemas.microsoft.com/office/drawing/2014/main" id="{188A6CC9-3677-957C-1773-A8B0872ECBC9}"/>
                </a:ext>
              </a:extLst>
            </p:cNvPr>
            <p:cNvSpPr/>
            <p:nvPr/>
          </p:nvSpPr>
          <p:spPr>
            <a:xfrm>
              <a:off x="3958029" y="2311721"/>
              <a:ext cx="170896" cy="323077"/>
            </a:xfrm>
            <a:custGeom>
              <a:avLst/>
              <a:gdLst/>
              <a:ahLst/>
              <a:cxnLst/>
              <a:rect l="l" t="t" r="r" b="b"/>
              <a:pathLst>
                <a:path w="1936" h="3660" extrusionOk="0">
                  <a:moveTo>
                    <a:pt x="459" y="1"/>
                  </a:moveTo>
                  <a:cubicBezTo>
                    <a:pt x="320" y="1"/>
                    <a:pt x="203" y="109"/>
                    <a:pt x="193" y="250"/>
                  </a:cubicBezTo>
                  <a:lnTo>
                    <a:pt x="11" y="3309"/>
                  </a:lnTo>
                  <a:cubicBezTo>
                    <a:pt x="1" y="3456"/>
                    <a:pt x="112" y="3578"/>
                    <a:pt x="259" y="3588"/>
                  </a:cubicBezTo>
                  <a:lnTo>
                    <a:pt x="1465" y="3659"/>
                  </a:lnTo>
                  <a:cubicBezTo>
                    <a:pt x="1471" y="3659"/>
                    <a:pt x="1477" y="3659"/>
                    <a:pt x="1483" y="3659"/>
                  </a:cubicBezTo>
                  <a:cubicBezTo>
                    <a:pt x="1622" y="3659"/>
                    <a:pt x="1734" y="3551"/>
                    <a:pt x="1744" y="3411"/>
                  </a:cubicBezTo>
                  <a:lnTo>
                    <a:pt x="1926" y="351"/>
                  </a:lnTo>
                  <a:cubicBezTo>
                    <a:pt x="1936" y="204"/>
                    <a:pt x="1825" y="77"/>
                    <a:pt x="1678" y="72"/>
                  </a:cubicBezTo>
                  <a:lnTo>
                    <a:pt x="477" y="2"/>
                  </a:lnTo>
                  <a:cubicBezTo>
                    <a:pt x="471" y="1"/>
                    <a:pt x="465" y="1"/>
                    <a:pt x="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17;p28">
              <a:extLst>
                <a:ext uri="{FF2B5EF4-FFF2-40B4-BE49-F238E27FC236}">
                  <a16:creationId xmlns:a16="http://schemas.microsoft.com/office/drawing/2014/main" id="{2AA4920E-8B6F-AC70-DFC2-6931C533F52B}"/>
                </a:ext>
              </a:extLst>
            </p:cNvPr>
            <p:cNvSpPr/>
            <p:nvPr/>
          </p:nvSpPr>
          <p:spPr>
            <a:xfrm>
              <a:off x="4075254" y="2344823"/>
              <a:ext cx="27364" cy="25334"/>
            </a:xfrm>
            <a:custGeom>
              <a:avLst/>
              <a:gdLst/>
              <a:ahLst/>
              <a:cxnLst/>
              <a:rect l="l" t="t" r="r" b="b"/>
              <a:pathLst>
                <a:path w="310" h="287" extrusionOk="0">
                  <a:moveTo>
                    <a:pt x="153" y="0"/>
                  </a:moveTo>
                  <a:cubicBezTo>
                    <a:pt x="81" y="0"/>
                    <a:pt x="20" y="53"/>
                    <a:pt x="10" y="128"/>
                  </a:cubicBezTo>
                  <a:cubicBezTo>
                    <a:pt x="0" y="204"/>
                    <a:pt x="56" y="275"/>
                    <a:pt x="137" y="285"/>
                  </a:cubicBezTo>
                  <a:cubicBezTo>
                    <a:pt x="143" y="286"/>
                    <a:pt x="150" y="286"/>
                    <a:pt x="156" y="286"/>
                  </a:cubicBezTo>
                  <a:cubicBezTo>
                    <a:pt x="229" y="286"/>
                    <a:pt x="290" y="233"/>
                    <a:pt x="299" y="158"/>
                  </a:cubicBezTo>
                  <a:cubicBezTo>
                    <a:pt x="309" y="82"/>
                    <a:pt x="248" y="11"/>
                    <a:pt x="172" y="1"/>
                  </a:cubicBezTo>
                  <a:cubicBezTo>
                    <a:pt x="166" y="1"/>
                    <a:pt x="160" y="0"/>
                    <a:pt x="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18;p28">
              <a:extLst>
                <a:ext uri="{FF2B5EF4-FFF2-40B4-BE49-F238E27FC236}">
                  <a16:creationId xmlns:a16="http://schemas.microsoft.com/office/drawing/2014/main" id="{7A8D626C-E611-0DEA-DF2C-740F0590C20F}"/>
                </a:ext>
              </a:extLst>
            </p:cNvPr>
            <p:cNvSpPr/>
            <p:nvPr/>
          </p:nvSpPr>
          <p:spPr>
            <a:xfrm>
              <a:off x="3548448" y="2468227"/>
              <a:ext cx="538462" cy="508097"/>
            </a:xfrm>
            <a:custGeom>
              <a:avLst/>
              <a:gdLst/>
              <a:ahLst/>
              <a:cxnLst/>
              <a:rect l="l" t="t" r="r" b="b"/>
              <a:pathLst>
                <a:path w="6100" h="5756" extrusionOk="0">
                  <a:moveTo>
                    <a:pt x="5469" y="1"/>
                  </a:moveTo>
                  <a:cubicBezTo>
                    <a:pt x="5458" y="1"/>
                    <a:pt x="5447" y="3"/>
                    <a:pt x="5436" y="7"/>
                  </a:cubicBezTo>
                  <a:cubicBezTo>
                    <a:pt x="5355" y="32"/>
                    <a:pt x="5279" y="72"/>
                    <a:pt x="5208" y="118"/>
                  </a:cubicBezTo>
                  <a:cubicBezTo>
                    <a:pt x="5041" y="229"/>
                    <a:pt x="4879" y="356"/>
                    <a:pt x="4737" y="498"/>
                  </a:cubicBezTo>
                  <a:cubicBezTo>
                    <a:pt x="4747" y="336"/>
                    <a:pt x="4763" y="153"/>
                    <a:pt x="4732" y="12"/>
                  </a:cubicBezTo>
                  <a:cubicBezTo>
                    <a:pt x="4418" y="280"/>
                    <a:pt x="4175" y="630"/>
                    <a:pt x="4028" y="1010"/>
                  </a:cubicBezTo>
                  <a:cubicBezTo>
                    <a:pt x="3972" y="1167"/>
                    <a:pt x="3967" y="1303"/>
                    <a:pt x="3846" y="1425"/>
                  </a:cubicBezTo>
                  <a:cubicBezTo>
                    <a:pt x="3815" y="1455"/>
                    <a:pt x="3430" y="1734"/>
                    <a:pt x="3344" y="1774"/>
                  </a:cubicBezTo>
                  <a:lnTo>
                    <a:pt x="3329" y="1774"/>
                  </a:lnTo>
                  <a:cubicBezTo>
                    <a:pt x="2822" y="2088"/>
                    <a:pt x="2336" y="2433"/>
                    <a:pt x="1865" y="2793"/>
                  </a:cubicBezTo>
                  <a:cubicBezTo>
                    <a:pt x="1161" y="3330"/>
                    <a:pt x="1" y="4074"/>
                    <a:pt x="11" y="5052"/>
                  </a:cubicBezTo>
                  <a:cubicBezTo>
                    <a:pt x="16" y="5244"/>
                    <a:pt x="41" y="5452"/>
                    <a:pt x="178" y="5584"/>
                  </a:cubicBezTo>
                  <a:cubicBezTo>
                    <a:pt x="312" y="5707"/>
                    <a:pt x="504" y="5755"/>
                    <a:pt x="706" y="5755"/>
                  </a:cubicBezTo>
                  <a:cubicBezTo>
                    <a:pt x="985" y="5755"/>
                    <a:pt x="1284" y="5663"/>
                    <a:pt x="1475" y="5548"/>
                  </a:cubicBezTo>
                  <a:cubicBezTo>
                    <a:pt x="1860" y="5310"/>
                    <a:pt x="2144" y="4900"/>
                    <a:pt x="2448" y="4566"/>
                  </a:cubicBezTo>
                  <a:lnTo>
                    <a:pt x="3359" y="3557"/>
                  </a:lnTo>
                  <a:cubicBezTo>
                    <a:pt x="3729" y="3152"/>
                    <a:pt x="4099" y="2737"/>
                    <a:pt x="4474" y="2332"/>
                  </a:cubicBezTo>
                  <a:cubicBezTo>
                    <a:pt x="4479" y="2327"/>
                    <a:pt x="4484" y="2321"/>
                    <a:pt x="4484" y="2316"/>
                  </a:cubicBezTo>
                  <a:cubicBezTo>
                    <a:pt x="4504" y="2301"/>
                    <a:pt x="4519" y="2281"/>
                    <a:pt x="4535" y="2266"/>
                  </a:cubicBezTo>
                  <a:lnTo>
                    <a:pt x="4763" y="2058"/>
                  </a:lnTo>
                  <a:cubicBezTo>
                    <a:pt x="4798" y="2023"/>
                    <a:pt x="4833" y="1987"/>
                    <a:pt x="4874" y="1957"/>
                  </a:cubicBezTo>
                  <a:cubicBezTo>
                    <a:pt x="5203" y="1698"/>
                    <a:pt x="5654" y="1582"/>
                    <a:pt x="5973" y="1308"/>
                  </a:cubicBezTo>
                  <a:cubicBezTo>
                    <a:pt x="5999" y="1283"/>
                    <a:pt x="6029" y="1253"/>
                    <a:pt x="6019" y="1217"/>
                  </a:cubicBezTo>
                  <a:cubicBezTo>
                    <a:pt x="6014" y="1172"/>
                    <a:pt x="5953" y="1161"/>
                    <a:pt x="5907" y="1156"/>
                  </a:cubicBezTo>
                  <a:cubicBezTo>
                    <a:pt x="5901" y="1156"/>
                    <a:pt x="5895" y="1156"/>
                    <a:pt x="5889" y="1156"/>
                  </a:cubicBezTo>
                  <a:cubicBezTo>
                    <a:pt x="5709" y="1156"/>
                    <a:pt x="5542" y="1229"/>
                    <a:pt x="5355" y="1293"/>
                  </a:cubicBezTo>
                  <a:cubicBezTo>
                    <a:pt x="5588" y="1182"/>
                    <a:pt x="5806" y="1004"/>
                    <a:pt x="6019" y="858"/>
                  </a:cubicBezTo>
                  <a:cubicBezTo>
                    <a:pt x="6054" y="832"/>
                    <a:pt x="6100" y="787"/>
                    <a:pt x="6075" y="746"/>
                  </a:cubicBezTo>
                  <a:cubicBezTo>
                    <a:pt x="6054" y="721"/>
                    <a:pt x="6019" y="721"/>
                    <a:pt x="5988" y="721"/>
                  </a:cubicBezTo>
                  <a:cubicBezTo>
                    <a:pt x="5730" y="731"/>
                    <a:pt x="5472" y="802"/>
                    <a:pt x="5244" y="923"/>
                  </a:cubicBezTo>
                  <a:cubicBezTo>
                    <a:pt x="5401" y="802"/>
                    <a:pt x="5553" y="680"/>
                    <a:pt x="5710" y="554"/>
                  </a:cubicBezTo>
                  <a:cubicBezTo>
                    <a:pt x="5755" y="513"/>
                    <a:pt x="5811" y="473"/>
                    <a:pt x="5841" y="417"/>
                  </a:cubicBezTo>
                  <a:cubicBezTo>
                    <a:pt x="5879" y="369"/>
                    <a:pt x="5842" y="304"/>
                    <a:pt x="5783" y="304"/>
                  </a:cubicBezTo>
                  <a:cubicBezTo>
                    <a:pt x="5779" y="304"/>
                    <a:pt x="5775" y="305"/>
                    <a:pt x="5771" y="305"/>
                  </a:cubicBezTo>
                  <a:cubicBezTo>
                    <a:pt x="5730" y="310"/>
                    <a:pt x="5690" y="326"/>
                    <a:pt x="5654" y="346"/>
                  </a:cubicBezTo>
                  <a:cubicBezTo>
                    <a:pt x="5431" y="442"/>
                    <a:pt x="5223" y="554"/>
                    <a:pt x="5016" y="680"/>
                  </a:cubicBezTo>
                  <a:cubicBezTo>
                    <a:pt x="5213" y="533"/>
                    <a:pt x="5386" y="361"/>
                    <a:pt x="5527" y="169"/>
                  </a:cubicBezTo>
                  <a:cubicBezTo>
                    <a:pt x="5532" y="158"/>
                    <a:pt x="5538" y="153"/>
                    <a:pt x="5543" y="143"/>
                  </a:cubicBezTo>
                  <a:cubicBezTo>
                    <a:pt x="5587" y="82"/>
                    <a:pt x="5539" y="1"/>
                    <a:pt x="5469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19;p28">
              <a:extLst>
                <a:ext uri="{FF2B5EF4-FFF2-40B4-BE49-F238E27FC236}">
                  <a16:creationId xmlns:a16="http://schemas.microsoft.com/office/drawing/2014/main" id="{0208F6B8-3FA1-BF85-391B-EA5BEF6C0124}"/>
                </a:ext>
              </a:extLst>
            </p:cNvPr>
            <p:cNvSpPr/>
            <p:nvPr/>
          </p:nvSpPr>
          <p:spPr>
            <a:xfrm>
              <a:off x="2876875" y="2221507"/>
              <a:ext cx="766029" cy="1179232"/>
            </a:xfrm>
            <a:custGeom>
              <a:avLst/>
              <a:gdLst/>
              <a:ahLst/>
              <a:cxnLst/>
              <a:rect l="l" t="t" r="r" b="b"/>
              <a:pathLst>
                <a:path w="8678" h="13359" extrusionOk="0">
                  <a:moveTo>
                    <a:pt x="704" y="0"/>
                  </a:moveTo>
                  <a:cubicBezTo>
                    <a:pt x="314" y="0"/>
                    <a:pt x="0" y="314"/>
                    <a:pt x="0" y="704"/>
                  </a:cubicBezTo>
                  <a:lnTo>
                    <a:pt x="0" y="12654"/>
                  </a:lnTo>
                  <a:cubicBezTo>
                    <a:pt x="0" y="13044"/>
                    <a:pt x="314" y="13358"/>
                    <a:pt x="704" y="13358"/>
                  </a:cubicBezTo>
                  <a:lnTo>
                    <a:pt x="7974" y="13358"/>
                  </a:lnTo>
                  <a:cubicBezTo>
                    <a:pt x="8359" y="13358"/>
                    <a:pt x="8678" y="13044"/>
                    <a:pt x="8678" y="12654"/>
                  </a:cubicBezTo>
                  <a:lnTo>
                    <a:pt x="8678" y="704"/>
                  </a:lnTo>
                  <a:cubicBezTo>
                    <a:pt x="8678" y="314"/>
                    <a:pt x="8359" y="0"/>
                    <a:pt x="79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0;p28">
              <a:extLst>
                <a:ext uri="{FF2B5EF4-FFF2-40B4-BE49-F238E27FC236}">
                  <a16:creationId xmlns:a16="http://schemas.microsoft.com/office/drawing/2014/main" id="{556400BD-AFAD-09D3-E0F2-0381E5F23672}"/>
                </a:ext>
              </a:extLst>
            </p:cNvPr>
            <p:cNvSpPr/>
            <p:nvPr/>
          </p:nvSpPr>
          <p:spPr>
            <a:xfrm>
              <a:off x="2876875" y="2221507"/>
              <a:ext cx="766029" cy="131526"/>
            </a:xfrm>
            <a:custGeom>
              <a:avLst/>
              <a:gdLst/>
              <a:ahLst/>
              <a:cxnLst/>
              <a:rect l="l" t="t" r="r" b="b"/>
              <a:pathLst>
                <a:path w="8678" h="1490" extrusionOk="0">
                  <a:moveTo>
                    <a:pt x="704" y="0"/>
                  </a:moveTo>
                  <a:cubicBezTo>
                    <a:pt x="314" y="0"/>
                    <a:pt x="0" y="314"/>
                    <a:pt x="0" y="704"/>
                  </a:cubicBezTo>
                  <a:lnTo>
                    <a:pt x="0" y="1490"/>
                  </a:lnTo>
                  <a:lnTo>
                    <a:pt x="8678" y="1490"/>
                  </a:lnTo>
                  <a:lnTo>
                    <a:pt x="8678" y="704"/>
                  </a:lnTo>
                  <a:cubicBezTo>
                    <a:pt x="8678" y="314"/>
                    <a:pt x="8359" y="0"/>
                    <a:pt x="797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1;p28">
              <a:extLst>
                <a:ext uri="{FF2B5EF4-FFF2-40B4-BE49-F238E27FC236}">
                  <a16:creationId xmlns:a16="http://schemas.microsoft.com/office/drawing/2014/main" id="{6755EFE5-CB35-E5B0-A332-BD2B477ADACA}"/>
                </a:ext>
              </a:extLst>
            </p:cNvPr>
            <p:cNvSpPr/>
            <p:nvPr/>
          </p:nvSpPr>
          <p:spPr>
            <a:xfrm>
              <a:off x="3152283" y="3317401"/>
              <a:ext cx="214767" cy="31866"/>
            </a:xfrm>
            <a:custGeom>
              <a:avLst/>
              <a:gdLst/>
              <a:ahLst/>
              <a:cxnLst/>
              <a:rect l="l" t="t" r="r" b="b"/>
              <a:pathLst>
                <a:path w="2433" h="361" extrusionOk="0">
                  <a:moveTo>
                    <a:pt x="168" y="1"/>
                  </a:moveTo>
                  <a:cubicBezTo>
                    <a:pt x="77" y="1"/>
                    <a:pt x="1" y="77"/>
                    <a:pt x="1" y="168"/>
                  </a:cubicBezTo>
                  <a:lnTo>
                    <a:pt x="1" y="193"/>
                  </a:lnTo>
                  <a:cubicBezTo>
                    <a:pt x="1" y="285"/>
                    <a:pt x="77" y="361"/>
                    <a:pt x="168" y="361"/>
                  </a:cubicBezTo>
                  <a:lnTo>
                    <a:pt x="2265" y="361"/>
                  </a:lnTo>
                  <a:cubicBezTo>
                    <a:pt x="2356" y="361"/>
                    <a:pt x="2432" y="285"/>
                    <a:pt x="2432" y="193"/>
                  </a:cubicBezTo>
                  <a:lnTo>
                    <a:pt x="2432" y="168"/>
                  </a:lnTo>
                  <a:cubicBezTo>
                    <a:pt x="2432" y="77"/>
                    <a:pt x="2356" y="1"/>
                    <a:pt x="22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2;p28">
              <a:extLst>
                <a:ext uri="{FF2B5EF4-FFF2-40B4-BE49-F238E27FC236}">
                  <a16:creationId xmlns:a16="http://schemas.microsoft.com/office/drawing/2014/main" id="{CA1C8BC9-F350-72E6-BCDB-ACC3E57B0EB0}"/>
                </a:ext>
              </a:extLst>
            </p:cNvPr>
            <p:cNvSpPr/>
            <p:nvPr/>
          </p:nvSpPr>
          <p:spPr>
            <a:xfrm>
              <a:off x="2951994" y="2423120"/>
              <a:ext cx="615348" cy="791540"/>
            </a:xfrm>
            <a:custGeom>
              <a:avLst/>
              <a:gdLst/>
              <a:ahLst/>
              <a:cxnLst/>
              <a:rect l="l" t="t" r="r" b="b"/>
              <a:pathLst>
                <a:path w="6971" h="8967" extrusionOk="0">
                  <a:moveTo>
                    <a:pt x="0" y="1"/>
                  </a:moveTo>
                  <a:lnTo>
                    <a:pt x="0" y="8967"/>
                  </a:lnTo>
                  <a:lnTo>
                    <a:pt x="6971" y="8967"/>
                  </a:lnTo>
                  <a:lnTo>
                    <a:pt x="69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3;p28">
              <a:extLst>
                <a:ext uri="{FF2B5EF4-FFF2-40B4-BE49-F238E27FC236}">
                  <a16:creationId xmlns:a16="http://schemas.microsoft.com/office/drawing/2014/main" id="{13297157-C5BA-8344-08FB-945A7BB81BB3}"/>
                </a:ext>
              </a:extLst>
            </p:cNvPr>
            <p:cNvSpPr/>
            <p:nvPr/>
          </p:nvSpPr>
          <p:spPr>
            <a:xfrm>
              <a:off x="3008312" y="2491972"/>
              <a:ext cx="503153" cy="503153"/>
            </a:xfrm>
            <a:custGeom>
              <a:avLst/>
              <a:gdLst/>
              <a:ahLst/>
              <a:cxnLst/>
              <a:rect l="l" t="t" r="r" b="b"/>
              <a:pathLst>
                <a:path w="5700" h="5700" extrusionOk="0">
                  <a:moveTo>
                    <a:pt x="1677" y="457"/>
                  </a:moveTo>
                  <a:lnTo>
                    <a:pt x="1677" y="457"/>
                  </a:lnTo>
                  <a:cubicBezTo>
                    <a:pt x="1667" y="492"/>
                    <a:pt x="1652" y="533"/>
                    <a:pt x="1632" y="583"/>
                  </a:cubicBezTo>
                  <a:cubicBezTo>
                    <a:pt x="1576" y="751"/>
                    <a:pt x="1480" y="1070"/>
                    <a:pt x="1389" y="1475"/>
                  </a:cubicBezTo>
                  <a:lnTo>
                    <a:pt x="568" y="1475"/>
                  </a:lnTo>
                  <a:cubicBezTo>
                    <a:pt x="831" y="1034"/>
                    <a:pt x="1216" y="680"/>
                    <a:pt x="1677" y="457"/>
                  </a:cubicBezTo>
                  <a:close/>
                  <a:moveTo>
                    <a:pt x="2741" y="188"/>
                  </a:moveTo>
                  <a:lnTo>
                    <a:pt x="2741" y="1475"/>
                  </a:lnTo>
                  <a:lnTo>
                    <a:pt x="1571" y="1475"/>
                  </a:lnTo>
                  <a:cubicBezTo>
                    <a:pt x="1708" y="877"/>
                    <a:pt x="1870" y="457"/>
                    <a:pt x="1915" y="356"/>
                  </a:cubicBezTo>
                  <a:cubicBezTo>
                    <a:pt x="2174" y="259"/>
                    <a:pt x="2452" y="198"/>
                    <a:pt x="2741" y="188"/>
                  </a:cubicBezTo>
                  <a:close/>
                  <a:moveTo>
                    <a:pt x="2923" y="188"/>
                  </a:moveTo>
                  <a:cubicBezTo>
                    <a:pt x="3273" y="198"/>
                    <a:pt x="3602" y="274"/>
                    <a:pt x="3906" y="406"/>
                  </a:cubicBezTo>
                  <a:cubicBezTo>
                    <a:pt x="3947" y="528"/>
                    <a:pt x="4063" y="923"/>
                    <a:pt x="4159" y="1475"/>
                  </a:cubicBezTo>
                  <a:lnTo>
                    <a:pt x="2923" y="1475"/>
                  </a:lnTo>
                  <a:lnTo>
                    <a:pt x="2923" y="188"/>
                  </a:lnTo>
                  <a:close/>
                  <a:moveTo>
                    <a:pt x="4129" y="513"/>
                  </a:moveTo>
                  <a:lnTo>
                    <a:pt x="4129" y="513"/>
                  </a:lnTo>
                  <a:cubicBezTo>
                    <a:pt x="4539" y="741"/>
                    <a:pt x="4889" y="1070"/>
                    <a:pt x="5132" y="1475"/>
                  </a:cubicBezTo>
                  <a:lnTo>
                    <a:pt x="4342" y="1475"/>
                  </a:lnTo>
                  <a:cubicBezTo>
                    <a:pt x="4271" y="1050"/>
                    <a:pt x="4185" y="715"/>
                    <a:pt x="4129" y="513"/>
                  </a:cubicBezTo>
                  <a:close/>
                  <a:moveTo>
                    <a:pt x="1348" y="1657"/>
                  </a:moveTo>
                  <a:cubicBezTo>
                    <a:pt x="1282" y="1977"/>
                    <a:pt x="1227" y="2341"/>
                    <a:pt x="1201" y="2726"/>
                  </a:cubicBezTo>
                  <a:cubicBezTo>
                    <a:pt x="1201" y="2731"/>
                    <a:pt x="1201" y="2736"/>
                    <a:pt x="1201" y="2741"/>
                  </a:cubicBezTo>
                  <a:lnTo>
                    <a:pt x="183" y="2741"/>
                  </a:lnTo>
                  <a:cubicBezTo>
                    <a:pt x="198" y="2351"/>
                    <a:pt x="300" y="1987"/>
                    <a:pt x="467" y="1657"/>
                  </a:cubicBezTo>
                  <a:close/>
                  <a:moveTo>
                    <a:pt x="2741" y="1657"/>
                  </a:moveTo>
                  <a:lnTo>
                    <a:pt x="2741" y="2741"/>
                  </a:lnTo>
                  <a:lnTo>
                    <a:pt x="1384" y="2741"/>
                  </a:lnTo>
                  <a:cubicBezTo>
                    <a:pt x="1399" y="2549"/>
                    <a:pt x="1419" y="2361"/>
                    <a:pt x="1439" y="2189"/>
                  </a:cubicBezTo>
                  <a:cubicBezTo>
                    <a:pt x="1470" y="2002"/>
                    <a:pt x="1500" y="1819"/>
                    <a:pt x="1536" y="1657"/>
                  </a:cubicBezTo>
                  <a:close/>
                  <a:moveTo>
                    <a:pt x="4190" y="1657"/>
                  </a:moveTo>
                  <a:cubicBezTo>
                    <a:pt x="4241" y="1982"/>
                    <a:pt x="4281" y="2351"/>
                    <a:pt x="4296" y="2741"/>
                  </a:cubicBezTo>
                  <a:lnTo>
                    <a:pt x="2923" y="2741"/>
                  </a:lnTo>
                  <a:lnTo>
                    <a:pt x="2923" y="1657"/>
                  </a:lnTo>
                  <a:close/>
                  <a:moveTo>
                    <a:pt x="5233" y="1657"/>
                  </a:moveTo>
                  <a:cubicBezTo>
                    <a:pt x="5401" y="1987"/>
                    <a:pt x="5497" y="2351"/>
                    <a:pt x="5512" y="2741"/>
                  </a:cubicBezTo>
                  <a:lnTo>
                    <a:pt x="4479" y="2741"/>
                  </a:lnTo>
                  <a:cubicBezTo>
                    <a:pt x="4463" y="2351"/>
                    <a:pt x="4423" y="1982"/>
                    <a:pt x="4372" y="1657"/>
                  </a:cubicBezTo>
                  <a:close/>
                  <a:moveTo>
                    <a:pt x="1191" y="2924"/>
                  </a:moveTo>
                  <a:cubicBezTo>
                    <a:pt x="1176" y="3370"/>
                    <a:pt x="1206" y="3780"/>
                    <a:pt x="1277" y="4160"/>
                  </a:cubicBezTo>
                  <a:lnTo>
                    <a:pt x="522" y="4160"/>
                  </a:lnTo>
                  <a:cubicBezTo>
                    <a:pt x="315" y="3795"/>
                    <a:pt x="193" y="3375"/>
                    <a:pt x="183" y="2924"/>
                  </a:cubicBezTo>
                  <a:close/>
                  <a:moveTo>
                    <a:pt x="2741" y="2924"/>
                  </a:moveTo>
                  <a:lnTo>
                    <a:pt x="2741" y="4160"/>
                  </a:lnTo>
                  <a:lnTo>
                    <a:pt x="1465" y="4160"/>
                  </a:lnTo>
                  <a:cubicBezTo>
                    <a:pt x="1384" y="3739"/>
                    <a:pt x="1363" y="3319"/>
                    <a:pt x="1373" y="2924"/>
                  </a:cubicBezTo>
                  <a:close/>
                  <a:moveTo>
                    <a:pt x="4301" y="2924"/>
                  </a:moveTo>
                  <a:cubicBezTo>
                    <a:pt x="4306" y="3324"/>
                    <a:pt x="4286" y="3739"/>
                    <a:pt x="4220" y="4160"/>
                  </a:cubicBezTo>
                  <a:lnTo>
                    <a:pt x="2923" y="4160"/>
                  </a:lnTo>
                  <a:lnTo>
                    <a:pt x="2923" y="2924"/>
                  </a:lnTo>
                  <a:close/>
                  <a:moveTo>
                    <a:pt x="5517" y="2924"/>
                  </a:moveTo>
                  <a:cubicBezTo>
                    <a:pt x="5502" y="3375"/>
                    <a:pt x="5380" y="3795"/>
                    <a:pt x="5173" y="4160"/>
                  </a:cubicBezTo>
                  <a:lnTo>
                    <a:pt x="4403" y="4160"/>
                  </a:lnTo>
                  <a:cubicBezTo>
                    <a:pt x="4468" y="3739"/>
                    <a:pt x="4489" y="3324"/>
                    <a:pt x="4484" y="2924"/>
                  </a:cubicBezTo>
                  <a:close/>
                  <a:moveTo>
                    <a:pt x="5061" y="4342"/>
                  </a:moveTo>
                  <a:cubicBezTo>
                    <a:pt x="4828" y="4687"/>
                    <a:pt x="4514" y="4975"/>
                    <a:pt x="4149" y="5178"/>
                  </a:cubicBezTo>
                  <a:cubicBezTo>
                    <a:pt x="4251" y="4904"/>
                    <a:pt x="4322" y="4621"/>
                    <a:pt x="4372" y="4342"/>
                  </a:cubicBezTo>
                  <a:close/>
                  <a:moveTo>
                    <a:pt x="1313" y="4342"/>
                  </a:moveTo>
                  <a:cubicBezTo>
                    <a:pt x="1389" y="4661"/>
                    <a:pt x="1495" y="4955"/>
                    <a:pt x="1637" y="5229"/>
                  </a:cubicBezTo>
                  <a:cubicBezTo>
                    <a:pt x="1232" y="5021"/>
                    <a:pt x="887" y="4717"/>
                    <a:pt x="634" y="4342"/>
                  </a:cubicBezTo>
                  <a:close/>
                  <a:moveTo>
                    <a:pt x="2741" y="4342"/>
                  </a:moveTo>
                  <a:lnTo>
                    <a:pt x="2741" y="5517"/>
                  </a:lnTo>
                  <a:cubicBezTo>
                    <a:pt x="2452" y="5507"/>
                    <a:pt x="2174" y="5446"/>
                    <a:pt x="1910" y="5350"/>
                  </a:cubicBezTo>
                  <a:cubicBezTo>
                    <a:pt x="1718" y="5036"/>
                    <a:pt x="1586" y="4692"/>
                    <a:pt x="1505" y="4342"/>
                  </a:cubicBezTo>
                  <a:close/>
                  <a:moveTo>
                    <a:pt x="4190" y="4342"/>
                  </a:moveTo>
                  <a:cubicBezTo>
                    <a:pt x="4129" y="4666"/>
                    <a:pt x="4038" y="4985"/>
                    <a:pt x="3911" y="5300"/>
                  </a:cubicBezTo>
                  <a:cubicBezTo>
                    <a:pt x="3607" y="5431"/>
                    <a:pt x="3273" y="5507"/>
                    <a:pt x="2923" y="5517"/>
                  </a:cubicBezTo>
                  <a:lnTo>
                    <a:pt x="2923" y="4342"/>
                  </a:lnTo>
                  <a:close/>
                  <a:moveTo>
                    <a:pt x="2847" y="1"/>
                  </a:moveTo>
                  <a:cubicBezTo>
                    <a:pt x="2488" y="1"/>
                    <a:pt x="2138" y="72"/>
                    <a:pt x="1819" y="193"/>
                  </a:cubicBezTo>
                  <a:cubicBezTo>
                    <a:pt x="1814" y="198"/>
                    <a:pt x="1809" y="198"/>
                    <a:pt x="1799" y="204"/>
                  </a:cubicBezTo>
                  <a:cubicBezTo>
                    <a:pt x="745" y="624"/>
                    <a:pt x="1" y="1652"/>
                    <a:pt x="1" y="2853"/>
                  </a:cubicBezTo>
                  <a:cubicBezTo>
                    <a:pt x="1" y="4423"/>
                    <a:pt x="1277" y="5700"/>
                    <a:pt x="2847" y="5700"/>
                  </a:cubicBezTo>
                  <a:cubicBezTo>
                    <a:pt x="4418" y="5700"/>
                    <a:pt x="5699" y="4423"/>
                    <a:pt x="5699" y="2853"/>
                  </a:cubicBezTo>
                  <a:cubicBezTo>
                    <a:pt x="5699" y="1283"/>
                    <a:pt x="4418" y="1"/>
                    <a:pt x="2847" y="1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4;p28">
              <a:extLst>
                <a:ext uri="{FF2B5EF4-FFF2-40B4-BE49-F238E27FC236}">
                  <a16:creationId xmlns:a16="http://schemas.microsoft.com/office/drawing/2014/main" id="{5FBA2140-C1EF-9ADE-ADD3-454201010A65}"/>
                </a:ext>
              </a:extLst>
            </p:cNvPr>
            <p:cNvSpPr/>
            <p:nvPr/>
          </p:nvSpPr>
          <p:spPr>
            <a:xfrm>
              <a:off x="2907241" y="2847001"/>
              <a:ext cx="704856" cy="159773"/>
            </a:xfrm>
            <a:custGeom>
              <a:avLst/>
              <a:gdLst/>
              <a:ahLst/>
              <a:cxnLst/>
              <a:rect l="l" t="t" r="r" b="b"/>
              <a:pathLst>
                <a:path w="7985" h="1810" extrusionOk="0">
                  <a:moveTo>
                    <a:pt x="1" y="1"/>
                  </a:moveTo>
                  <a:lnTo>
                    <a:pt x="188" y="1809"/>
                  </a:lnTo>
                  <a:lnTo>
                    <a:pt x="7837" y="1809"/>
                  </a:lnTo>
                  <a:lnTo>
                    <a:pt x="79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25;p28">
              <a:extLst>
                <a:ext uri="{FF2B5EF4-FFF2-40B4-BE49-F238E27FC236}">
                  <a16:creationId xmlns:a16="http://schemas.microsoft.com/office/drawing/2014/main" id="{9BF64158-3F08-CFBC-90A1-91DF59881510}"/>
                </a:ext>
              </a:extLst>
            </p:cNvPr>
            <p:cNvSpPr/>
            <p:nvPr/>
          </p:nvSpPr>
          <p:spPr>
            <a:xfrm>
              <a:off x="3023495" y="2987000"/>
              <a:ext cx="458929" cy="159685"/>
            </a:xfrm>
            <a:custGeom>
              <a:avLst/>
              <a:gdLst/>
              <a:ahLst/>
              <a:cxnLst/>
              <a:rect l="l" t="t" r="r" b="b"/>
              <a:pathLst>
                <a:path w="5199" h="1809" extrusionOk="0">
                  <a:moveTo>
                    <a:pt x="1" y="1"/>
                  </a:moveTo>
                  <a:lnTo>
                    <a:pt x="122" y="1809"/>
                  </a:lnTo>
                  <a:lnTo>
                    <a:pt x="5102" y="1809"/>
                  </a:lnTo>
                  <a:lnTo>
                    <a:pt x="51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26;p28">
              <a:extLst>
                <a:ext uri="{FF2B5EF4-FFF2-40B4-BE49-F238E27FC236}">
                  <a16:creationId xmlns:a16="http://schemas.microsoft.com/office/drawing/2014/main" id="{643AD6DC-BF34-64B3-3427-C398429FB902}"/>
                </a:ext>
              </a:extLst>
            </p:cNvPr>
            <p:cNvSpPr/>
            <p:nvPr/>
          </p:nvSpPr>
          <p:spPr>
            <a:xfrm>
              <a:off x="2994895" y="2892637"/>
              <a:ext cx="60025" cy="73001"/>
            </a:xfrm>
            <a:custGeom>
              <a:avLst/>
              <a:gdLst/>
              <a:ahLst/>
              <a:cxnLst/>
              <a:rect l="l" t="t" r="r" b="b"/>
              <a:pathLst>
                <a:path w="680" h="827" extrusionOk="0">
                  <a:moveTo>
                    <a:pt x="335" y="148"/>
                  </a:moveTo>
                  <a:cubicBezTo>
                    <a:pt x="365" y="148"/>
                    <a:pt x="391" y="153"/>
                    <a:pt x="411" y="168"/>
                  </a:cubicBezTo>
                  <a:cubicBezTo>
                    <a:pt x="426" y="183"/>
                    <a:pt x="436" y="208"/>
                    <a:pt x="436" y="234"/>
                  </a:cubicBezTo>
                  <a:cubicBezTo>
                    <a:pt x="436" y="264"/>
                    <a:pt x="426" y="284"/>
                    <a:pt x="411" y="300"/>
                  </a:cubicBezTo>
                  <a:cubicBezTo>
                    <a:pt x="391" y="315"/>
                    <a:pt x="365" y="320"/>
                    <a:pt x="335" y="320"/>
                  </a:cubicBezTo>
                  <a:lnTo>
                    <a:pt x="213" y="320"/>
                  </a:lnTo>
                  <a:lnTo>
                    <a:pt x="213" y="148"/>
                  </a:lnTo>
                  <a:close/>
                  <a:moveTo>
                    <a:pt x="340" y="467"/>
                  </a:moveTo>
                  <a:cubicBezTo>
                    <a:pt x="386" y="467"/>
                    <a:pt x="416" y="477"/>
                    <a:pt x="436" y="492"/>
                  </a:cubicBezTo>
                  <a:cubicBezTo>
                    <a:pt x="457" y="512"/>
                    <a:pt x="467" y="538"/>
                    <a:pt x="467" y="573"/>
                  </a:cubicBezTo>
                  <a:cubicBezTo>
                    <a:pt x="467" y="609"/>
                    <a:pt x="457" y="639"/>
                    <a:pt x="436" y="654"/>
                  </a:cubicBezTo>
                  <a:cubicBezTo>
                    <a:pt x="416" y="674"/>
                    <a:pt x="381" y="685"/>
                    <a:pt x="340" y="685"/>
                  </a:cubicBezTo>
                  <a:lnTo>
                    <a:pt x="213" y="685"/>
                  </a:lnTo>
                  <a:lnTo>
                    <a:pt x="213" y="467"/>
                  </a:lnTo>
                  <a:close/>
                  <a:moveTo>
                    <a:pt x="1" y="1"/>
                  </a:moveTo>
                  <a:lnTo>
                    <a:pt x="1" y="826"/>
                  </a:lnTo>
                  <a:lnTo>
                    <a:pt x="355" y="826"/>
                  </a:lnTo>
                  <a:cubicBezTo>
                    <a:pt x="467" y="826"/>
                    <a:pt x="548" y="806"/>
                    <a:pt x="598" y="771"/>
                  </a:cubicBezTo>
                  <a:cubicBezTo>
                    <a:pt x="654" y="730"/>
                    <a:pt x="679" y="669"/>
                    <a:pt x="679" y="588"/>
                  </a:cubicBezTo>
                  <a:cubicBezTo>
                    <a:pt x="679" y="538"/>
                    <a:pt x="669" y="497"/>
                    <a:pt x="644" y="462"/>
                  </a:cubicBezTo>
                  <a:cubicBezTo>
                    <a:pt x="619" y="421"/>
                    <a:pt x="583" y="401"/>
                    <a:pt x="538" y="386"/>
                  </a:cubicBezTo>
                  <a:cubicBezTo>
                    <a:pt x="573" y="370"/>
                    <a:pt x="598" y="350"/>
                    <a:pt x="619" y="325"/>
                  </a:cubicBezTo>
                  <a:cubicBezTo>
                    <a:pt x="639" y="294"/>
                    <a:pt x="649" y="259"/>
                    <a:pt x="649" y="218"/>
                  </a:cubicBezTo>
                  <a:cubicBezTo>
                    <a:pt x="649" y="143"/>
                    <a:pt x="624" y="92"/>
                    <a:pt x="568" y="56"/>
                  </a:cubicBezTo>
                  <a:cubicBezTo>
                    <a:pt x="517" y="21"/>
                    <a:pt x="436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27;p28">
              <a:extLst>
                <a:ext uri="{FF2B5EF4-FFF2-40B4-BE49-F238E27FC236}">
                  <a16:creationId xmlns:a16="http://schemas.microsoft.com/office/drawing/2014/main" id="{7A7BE24F-5A2A-8AB2-36E1-A4EC90F157EE}"/>
                </a:ext>
              </a:extLst>
            </p:cNvPr>
            <p:cNvSpPr/>
            <p:nvPr/>
          </p:nvSpPr>
          <p:spPr>
            <a:xfrm>
              <a:off x="3061540" y="2892637"/>
              <a:ext cx="65851" cy="73001"/>
            </a:xfrm>
            <a:custGeom>
              <a:avLst/>
              <a:gdLst/>
              <a:ahLst/>
              <a:cxnLst/>
              <a:rect l="l" t="t" r="r" b="b"/>
              <a:pathLst>
                <a:path w="746" h="827" extrusionOk="0">
                  <a:moveTo>
                    <a:pt x="304" y="158"/>
                  </a:moveTo>
                  <a:cubicBezTo>
                    <a:pt x="350" y="158"/>
                    <a:pt x="380" y="163"/>
                    <a:pt x="401" y="183"/>
                  </a:cubicBezTo>
                  <a:cubicBezTo>
                    <a:pt x="421" y="198"/>
                    <a:pt x="426" y="224"/>
                    <a:pt x="426" y="264"/>
                  </a:cubicBezTo>
                  <a:cubicBezTo>
                    <a:pt x="426" y="300"/>
                    <a:pt x="421" y="325"/>
                    <a:pt x="401" y="345"/>
                  </a:cubicBezTo>
                  <a:cubicBezTo>
                    <a:pt x="380" y="360"/>
                    <a:pt x="350" y="370"/>
                    <a:pt x="304" y="370"/>
                  </a:cubicBezTo>
                  <a:lnTo>
                    <a:pt x="213" y="370"/>
                  </a:lnTo>
                  <a:lnTo>
                    <a:pt x="213" y="158"/>
                  </a:lnTo>
                  <a:close/>
                  <a:moveTo>
                    <a:pt x="0" y="1"/>
                  </a:moveTo>
                  <a:lnTo>
                    <a:pt x="0" y="826"/>
                  </a:lnTo>
                  <a:lnTo>
                    <a:pt x="213" y="826"/>
                  </a:lnTo>
                  <a:lnTo>
                    <a:pt x="213" y="517"/>
                  </a:lnTo>
                  <a:lnTo>
                    <a:pt x="274" y="517"/>
                  </a:lnTo>
                  <a:cubicBezTo>
                    <a:pt x="309" y="517"/>
                    <a:pt x="335" y="522"/>
                    <a:pt x="355" y="538"/>
                  </a:cubicBezTo>
                  <a:cubicBezTo>
                    <a:pt x="380" y="553"/>
                    <a:pt x="401" y="583"/>
                    <a:pt x="421" y="624"/>
                  </a:cubicBezTo>
                  <a:lnTo>
                    <a:pt x="517" y="826"/>
                  </a:lnTo>
                  <a:lnTo>
                    <a:pt x="745" y="826"/>
                  </a:lnTo>
                  <a:lnTo>
                    <a:pt x="629" y="593"/>
                  </a:lnTo>
                  <a:cubicBezTo>
                    <a:pt x="608" y="548"/>
                    <a:pt x="583" y="512"/>
                    <a:pt x="563" y="487"/>
                  </a:cubicBezTo>
                  <a:cubicBezTo>
                    <a:pt x="537" y="462"/>
                    <a:pt x="512" y="446"/>
                    <a:pt x="482" y="441"/>
                  </a:cubicBezTo>
                  <a:cubicBezTo>
                    <a:pt x="537" y="426"/>
                    <a:pt x="573" y="401"/>
                    <a:pt x="603" y="365"/>
                  </a:cubicBezTo>
                  <a:cubicBezTo>
                    <a:pt x="629" y="330"/>
                    <a:pt x="639" y="284"/>
                    <a:pt x="639" y="229"/>
                  </a:cubicBezTo>
                  <a:cubicBezTo>
                    <a:pt x="639" y="153"/>
                    <a:pt x="613" y="92"/>
                    <a:pt x="563" y="56"/>
                  </a:cubicBezTo>
                  <a:cubicBezTo>
                    <a:pt x="512" y="21"/>
                    <a:pt x="436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28;p28">
              <a:extLst>
                <a:ext uri="{FF2B5EF4-FFF2-40B4-BE49-F238E27FC236}">
                  <a16:creationId xmlns:a16="http://schemas.microsoft.com/office/drawing/2014/main" id="{3B2581F4-7508-7CDE-99D1-6898334C39C4}"/>
                </a:ext>
              </a:extLst>
            </p:cNvPr>
            <p:cNvSpPr/>
            <p:nvPr/>
          </p:nvSpPr>
          <p:spPr>
            <a:xfrm>
              <a:off x="3127744" y="2892637"/>
              <a:ext cx="51904" cy="73001"/>
            </a:xfrm>
            <a:custGeom>
              <a:avLst/>
              <a:gdLst/>
              <a:ahLst/>
              <a:cxnLst/>
              <a:rect l="l" t="t" r="r" b="b"/>
              <a:pathLst>
                <a:path w="588" h="827" extrusionOk="0">
                  <a:moveTo>
                    <a:pt x="0" y="1"/>
                  </a:moveTo>
                  <a:lnTo>
                    <a:pt x="0" y="826"/>
                  </a:lnTo>
                  <a:lnTo>
                    <a:pt x="588" y="826"/>
                  </a:lnTo>
                  <a:lnTo>
                    <a:pt x="588" y="664"/>
                  </a:lnTo>
                  <a:lnTo>
                    <a:pt x="213" y="664"/>
                  </a:lnTo>
                  <a:lnTo>
                    <a:pt x="213" y="477"/>
                  </a:lnTo>
                  <a:lnTo>
                    <a:pt x="552" y="477"/>
                  </a:lnTo>
                  <a:lnTo>
                    <a:pt x="552" y="315"/>
                  </a:lnTo>
                  <a:lnTo>
                    <a:pt x="213" y="315"/>
                  </a:lnTo>
                  <a:lnTo>
                    <a:pt x="213" y="163"/>
                  </a:lnTo>
                  <a:lnTo>
                    <a:pt x="573" y="163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29;p28">
              <a:extLst>
                <a:ext uri="{FF2B5EF4-FFF2-40B4-BE49-F238E27FC236}">
                  <a16:creationId xmlns:a16="http://schemas.microsoft.com/office/drawing/2014/main" id="{F0DC9F87-211F-1B05-896A-0825469B1E74}"/>
                </a:ext>
              </a:extLst>
            </p:cNvPr>
            <p:cNvSpPr/>
            <p:nvPr/>
          </p:nvSpPr>
          <p:spPr>
            <a:xfrm>
              <a:off x="3180442" y="2892637"/>
              <a:ext cx="76621" cy="73001"/>
            </a:xfrm>
            <a:custGeom>
              <a:avLst/>
              <a:gdLst/>
              <a:ahLst/>
              <a:cxnLst/>
              <a:rect l="l" t="t" r="r" b="b"/>
              <a:pathLst>
                <a:path w="868" h="827" extrusionOk="0">
                  <a:moveTo>
                    <a:pt x="437" y="198"/>
                  </a:moveTo>
                  <a:lnTo>
                    <a:pt x="548" y="522"/>
                  </a:lnTo>
                  <a:lnTo>
                    <a:pt x="320" y="522"/>
                  </a:lnTo>
                  <a:lnTo>
                    <a:pt x="437" y="198"/>
                  </a:lnTo>
                  <a:close/>
                  <a:moveTo>
                    <a:pt x="310" y="1"/>
                  </a:moveTo>
                  <a:lnTo>
                    <a:pt x="1" y="826"/>
                  </a:lnTo>
                  <a:lnTo>
                    <a:pt x="219" y="826"/>
                  </a:lnTo>
                  <a:lnTo>
                    <a:pt x="269" y="674"/>
                  </a:lnTo>
                  <a:lnTo>
                    <a:pt x="604" y="674"/>
                  </a:lnTo>
                  <a:lnTo>
                    <a:pt x="654" y="826"/>
                  </a:lnTo>
                  <a:lnTo>
                    <a:pt x="867" y="826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0;p28">
              <a:extLst>
                <a:ext uri="{FF2B5EF4-FFF2-40B4-BE49-F238E27FC236}">
                  <a16:creationId xmlns:a16="http://schemas.microsoft.com/office/drawing/2014/main" id="{A8CE9777-0B5E-5D13-41F5-CFBDFB83066D}"/>
                </a:ext>
              </a:extLst>
            </p:cNvPr>
            <p:cNvSpPr/>
            <p:nvPr/>
          </p:nvSpPr>
          <p:spPr>
            <a:xfrm>
              <a:off x="3262711" y="2892637"/>
              <a:ext cx="71236" cy="73001"/>
            </a:xfrm>
            <a:custGeom>
              <a:avLst/>
              <a:gdLst/>
              <a:ahLst/>
              <a:cxnLst/>
              <a:rect l="l" t="t" r="r" b="b"/>
              <a:pathLst>
                <a:path w="807" h="827" extrusionOk="0">
                  <a:moveTo>
                    <a:pt x="1" y="1"/>
                  </a:moveTo>
                  <a:lnTo>
                    <a:pt x="1" y="826"/>
                  </a:lnTo>
                  <a:lnTo>
                    <a:pt x="214" y="826"/>
                  </a:lnTo>
                  <a:lnTo>
                    <a:pt x="214" y="502"/>
                  </a:lnTo>
                  <a:lnTo>
                    <a:pt x="543" y="826"/>
                  </a:lnTo>
                  <a:lnTo>
                    <a:pt x="806" y="826"/>
                  </a:lnTo>
                  <a:lnTo>
                    <a:pt x="371" y="391"/>
                  </a:lnTo>
                  <a:lnTo>
                    <a:pt x="766" y="1"/>
                  </a:lnTo>
                  <a:lnTo>
                    <a:pt x="523" y="1"/>
                  </a:lnTo>
                  <a:lnTo>
                    <a:pt x="214" y="305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1;p28">
              <a:extLst>
                <a:ext uri="{FF2B5EF4-FFF2-40B4-BE49-F238E27FC236}">
                  <a16:creationId xmlns:a16="http://schemas.microsoft.com/office/drawing/2014/main" id="{F52F79CA-4B21-2702-AF0D-BB0C13A05592}"/>
                </a:ext>
              </a:extLst>
            </p:cNvPr>
            <p:cNvSpPr/>
            <p:nvPr/>
          </p:nvSpPr>
          <p:spPr>
            <a:xfrm>
              <a:off x="3329357" y="2892637"/>
              <a:ext cx="18890" cy="73001"/>
            </a:xfrm>
            <a:custGeom>
              <a:avLst/>
              <a:gdLst/>
              <a:ahLst/>
              <a:cxnLst/>
              <a:rect l="l" t="t" r="r" b="b"/>
              <a:pathLst>
                <a:path w="214" h="827" extrusionOk="0">
                  <a:moveTo>
                    <a:pt x="1" y="1"/>
                  </a:moveTo>
                  <a:lnTo>
                    <a:pt x="1" y="826"/>
                  </a:lnTo>
                  <a:lnTo>
                    <a:pt x="213" y="826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2;p28">
              <a:extLst>
                <a:ext uri="{FF2B5EF4-FFF2-40B4-BE49-F238E27FC236}">
                  <a16:creationId xmlns:a16="http://schemas.microsoft.com/office/drawing/2014/main" id="{B0162D7C-353E-7F78-2482-070B46268009}"/>
                </a:ext>
              </a:extLst>
            </p:cNvPr>
            <p:cNvSpPr/>
            <p:nvPr/>
          </p:nvSpPr>
          <p:spPr>
            <a:xfrm>
              <a:off x="3365636" y="2892637"/>
              <a:ext cx="65322" cy="73001"/>
            </a:xfrm>
            <a:custGeom>
              <a:avLst/>
              <a:gdLst/>
              <a:ahLst/>
              <a:cxnLst/>
              <a:rect l="l" t="t" r="r" b="b"/>
              <a:pathLst>
                <a:path w="740" h="827" extrusionOk="0">
                  <a:moveTo>
                    <a:pt x="0" y="1"/>
                  </a:moveTo>
                  <a:lnTo>
                    <a:pt x="0" y="826"/>
                  </a:lnTo>
                  <a:lnTo>
                    <a:pt x="203" y="826"/>
                  </a:lnTo>
                  <a:lnTo>
                    <a:pt x="203" y="264"/>
                  </a:lnTo>
                  <a:lnTo>
                    <a:pt x="502" y="826"/>
                  </a:lnTo>
                  <a:lnTo>
                    <a:pt x="740" y="826"/>
                  </a:lnTo>
                  <a:lnTo>
                    <a:pt x="740" y="1"/>
                  </a:lnTo>
                  <a:lnTo>
                    <a:pt x="537" y="1"/>
                  </a:lnTo>
                  <a:lnTo>
                    <a:pt x="537" y="568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3;p28">
              <a:extLst>
                <a:ext uri="{FF2B5EF4-FFF2-40B4-BE49-F238E27FC236}">
                  <a16:creationId xmlns:a16="http://schemas.microsoft.com/office/drawing/2014/main" id="{3F6DFF7E-0197-A0D2-CC3A-26ABB370CE13}"/>
                </a:ext>
              </a:extLst>
            </p:cNvPr>
            <p:cNvSpPr/>
            <p:nvPr/>
          </p:nvSpPr>
          <p:spPr>
            <a:xfrm>
              <a:off x="3439785" y="2891755"/>
              <a:ext cx="69470" cy="75208"/>
            </a:xfrm>
            <a:custGeom>
              <a:avLst/>
              <a:gdLst/>
              <a:ahLst/>
              <a:cxnLst/>
              <a:rect l="l" t="t" r="r" b="b"/>
              <a:pathLst>
                <a:path w="787" h="852" extrusionOk="0">
                  <a:moveTo>
                    <a:pt x="457" y="1"/>
                  </a:moveTo>
                  <a:cubicBezTo>
                    <a:pt x="315" y="1"/>
                    <a:pt x="204" y="36"/>
                    <a:pt x="123" y="112"/>
                  </a:cubicBezTo>
                  <a:cubicBezTo>
                    <a:pt x="41" y="188"/>
                    <a:pt x="1" y="294"/>
                    <a:pt x="1" y="426"/>
                  </a:cubicBezTo>
                  <a:cubicBezTo>
                    <a:pt x="1" y="558"/>
                    <a:pt x="36" y="659"/>
                    <a:pt x="117" y="740"/>
                  </a:cubicBezTo>
                  <a:cubicBezTo>
                    <a:pt x="198" y="816"/>
                    <a:pt x="310" y="852"/>
                    <a:pt x="447" y="852"/>
                  </a:cubicBezTo>
                  <a:cubicBezTo>
                    <a:pt x="507" y="852"/>
                    <a:pt x="563" y="846"/>
                    <a:pt x="624" y="831"/>
                  </a:cubicBezTo>
                  <a:cubicBezTo>
                    <a:pt x="680" y="821"/>
                    <a:pt x="735" y="801"/>
                    <a:pt x="786" y="776"/>
                  </a:cubicBezTo>
                  <a:lnTo>
                    <a:pt x="786" y="380"/>
                  </a:lnTo>
                  <a:lnTo>
                    <a:pt x="457" y="380"/>
                  </a:lnTo>
                  <a:lnTo>
                    <a:pt x="457" y="522"/>
                  </a:lnTo>
                  <a:lnTo>
                    <a:pt x="583" y="522"/>
                  </a:lnTo>
                  <a:lnTo>
                    <a:pt x="583" y="679"/>
                  </a:lnTo>
                  <a:cubicBezTo>
                    <a:pt x="568" y="689"/>
                    <a:pt x="553" y="695"/>
                    <a:pt x="533" y="695"/>
                  </a:cubicBezTo>
                  <a:cubicBezTo>
                    <a:pt x="518" y="700"/>
                    <a:pt x="492" y="700"/>
                    <a:pt x="472" y="700"/>
                  </a:cubicBezTo>
                  <a:cubicBezTo>
                    <a:pt x="391" y="700"/>
                    <a:pt x="330" y="674"/>
                    <a:pt x="285" y="629"/>
                  </a:cubicBezTo>
                  <a:cubicBezTo>
                    <a:pt x="239" y="578"/>
                    <a:pt x="219" y="512"/>
                    <a:pt x="219" y="426"/>
                  </a:cubicBezTo>
                  <a:cubicBezTo>
                    <a:pt x="219" y="340"/>
                    <a:pt x="239" y="269"/>
                    <a:pt x="285" y="223"/>
                  </a:cubicBezTo>
                  <a:cubicBezTo>
                    <a:pt x="330" y="178"/>
                    <a:pt x="396" y="153"/>
                    <a:pt x="482" y="153"/>
                  </a:cubicBezTo>
                  <a:cubicBezTo>
                    <a:pt x="528" y="153"/>
                    <a:pt x="573" y="158"/>
                    <a:pt x="619" y="173"/>
                  </a:cubicBezTo>
                  <a:cubicBezTo>
                    <a:pt x="665" y="183"/>
                    <a:pt x="710" y="203"/>
                    <a:pt x="756" y="228"/>
                  </a:cubicBezTo>
                  <a:lnTo>
                    <a:pt x="756" y="61"/>
                  </a:lnTo>
                  <a:cubicBezTo>
                    <a:pt x="710" y="41"/>
                    <a:pt x="665" y="26"/>
                    <a:pt x="614" y="16"/>
                  </a:cubicBezTo>
                  <a:cubicBezTo>
                    <a:pt x="563" y="6"/>
                    <a:pt x="513" y="1"/>
                    <a:pt x="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4;p28">
              <a:extLst>
                <a:ext uri="{FF2B5EF4-FFF2-40B4-BE49-F238E27FC236}">
                  <a16:creationId xmlns:a16="http://schemas.microsoft.com/office/drawing/2014/main" id="{FE7880F6-28CB-B3A5-1340-FBEDF7D7FE73}"/>
                </a:ext>
              </a:extLst>
            </p:cNvPr>
            <p:cNvSpPr/>
            <p:nvPr/>
          </p:nvSpPr>
          <p:spPr>
            <a:xfrm>
              <a:off x="3097731" y="3025928"/>
              <a:ext cx="92245" cy="84124"/>
            </a:xfrm>
            <a:custGeom>
              <a:avLst/>
              <a:gdLst/>
              <a:ahLst/>
              <a:cxnLst/>
              <a:rect l="l" t="t" r="r" b="b"/>
              <a:pathLst>
                <a:path w="1045" h="953" extrusionOk="0">
                  <a:moveTo>
                    <a:pt x="193" y="0"/>
                  </a:moveTo>
                  <a:lnTo>
                    <a:pt x="1" y="953"/>
                  </a:lnTo>
                  <a:lnTo>
                    <a:pt x="234" y="953"/>
                  </a:lnTo>
                  <a:lnTo>
                    <a:pt x="365" y="299"/>
                  </a:lnTo>
                  <a:lnTo>
                    <a:pt x="578" y="953"/>
                  </a:lnTo>
                  <a:lnTo>
                    <a:pt x="852" y="953"/>
                  </a:lnTo>
                  <a:lnTo>
                    <a:pt x="1044" y="0"/>
                  </a:lnTo>
                  <a:lnTo>
                    <a:pt x="811" y="0"/>
                  </a:lnTo>
                  <a:lnTo>
                    <a:pt x="680" y="654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35;p28">
              <a:extLst>
                <a:ext uri="{FF2B5EF4-FFF2-40B4-BE49-F238E27FC236}">
                  <a16:creationId xmlns:a16="http://schemas.microsoft.com/office/drawing/2014/main" id="{7C574411-EB60-1842-C77B-7AB53E452DB4}"/>
                </a:ext>
              </a:extLst>
            </p:cNvPr>
            <p:cNvSpPr/>
            <p:nvPr/>
          </p:nvSpPr>
          <p:spPr>
            <a:xfrm>
              <a:off x="3180001" y="3025928"/>
              <a:ext cx="75208" cy="84124"/>
            </a:xfrm>
            <a:custGeom>
              <a:avLst/>
              <a:gdLst/>
              <a:ahLst/>
              <a:cxnLst/>
              <a:rect l="l" t="t" r="r" b="b"/>
              <a:pathLst>
                <a:path w="852" h="953" extrusionOk="0">
                  <a:moveTo>
                    <a:pt x="188" y="0"/>
                  </a:moveTo>
                  <a:lnTo>
                    <a:pt x="1" y="953"/>
                  </a:lnTo>
                  <a:lnTo>
                    <a:pt x="675" y="953"/>
                  </a:lnTo>
                  <a:lnTo>
                    <a:pt x="710" y="765"/>
                  </a:lnTo>
                  <a:lnTo>
                    <a:pt x="284" y="765"/>
                  </a:lnTo>
                  <a:lnTo>
                    <a:pt x="325" y="547"/>
                  </a:lnTo>
                  <a:lnTo>
                    <a:pt x="715" y="547"/>
                  </a:lnTo>
                  <a:lnTo>
                    <a:pt x="756" y="365"/>
                  </a:lnTo>
                  <a:lnTo>
                    <a:pt x="360" y="365"/>
                  </a:lnTo>
                  <a:lnTo>
                    <a:pt x="396" y="188"/>
                  </a:lnTo>
                  <a:lnTo>
                    <a:pt x="816" y="188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36;p28">
              <a:extLst>
                <a:ext uri="{FF2B5EF4-FFF2-40B4-BE49-F238E27FC236}">
                  <a16:creationId xmlns:a16="http://schemas.microsoft.com/office/drawing/2014/main" id="{7518CA27-7467-7584-5669-72AD6DCE0BEF}"/>
                </a:ext>
              </a:extLst>
            </p:cNvPr>
            <p:cNvSpPr/>
            <p:nvPr/>
          </p:nvSpPr>
          <p:spPr>
            <a:xfrm>
              <a:off x="3253796" y="3025928"/>
              <a:ext cx="119962" cy="84124"/>
            </a:xfrm>
            <a:custGeom>
              <a:avLst/>
              <a:gdLst/>
              <a:ahLst/>
              <a:cxnLst/>
              <a:rect l="l" t="t" r="r" b="b"/>
              <a:pathLst>
                <a:path w="1359" h="953" extrusionOk="0">
                  <a:moveTo>
                    <a:pt x="1" y="0"/>
                  </a:moveTo>
                  <a:lnTo>
                    <a:pt x="36" y="953"/>
                  </a:lnTo>
                  <a:lnTo>
                    <a:pt x="320" y="953"/>
                  </a:lnTo>
                  <a:lnTo>
                    <a:pt x="634" y="228"/>
                  </a:lnTo>
                  <a:lnTo>
                    <a:pt x="664" y="953"/>
                  </a:lnTo>
                  <a:lnTo>
                    <a:pt x="943" y="953"/>
                  </a:lnTo>
                  <a:lnTo>
                    <a:pt x="1358" y="0"/>
                  </a:lnTo>
                  <a:lnTo>
                    <a:pt x="1125" y="0"/>
                  </a:lnTo>
                  <a:lnTo>
                    <a:pt x="821" y="694"/>
                  </a:lnTo>
                  <a:lnTo>
                    <a:pt x="801" y="0"/>
                  </a:lnTo>
                  <a:lnTo>
                    <a:pt x="563" y="0"/>
                  </a:lnTo>
                  <a:lnTo>
                    <a:pt x="264" y="694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37;p28">
              <a:extLst>
                <a:ext uri="{FF2B5EF4-FFF2-40B4-BE49-F238E27FC236}">
                  <a16:creationId xmlns:a16="http://schemas.microsoft.com/office/drawing/2014/main" id="{4643967D-9B2C-6F57-0F42-C2A85A4D7A7B}"/>
                </a:ext>
              </a:extLst>
            </p:cNvPr>
            <p:cNvSpPr/>
            <p:nvPr/>
          </p:nvSpPr>
          <p:spPr>
            <a:xfrm>
              <a:off x="3347276" y="3024604"/>
              <a:ext cx="75208" cy="86772"/>
            </a:xfrm>
            <a:custGeom>
              <a:avLst/>
              <a:gdLst/>
              <a:ahLst/>
              <a:cxnLst/>
              <a:rect l="l" t="t" r="r" b="b"/>
              <a:pathLst>
                <a:path w="852" h="983" extrusionOk="0">
                  <a:moveTo>
                    <a:pt x="532" y="0"/>
                  </a:moveTo>
                  <a:cubicBezTo>
                    <a:pt x="416" y="0"/>
                    <a:pt x="325" y="25"/>
                    <a:pt x="254" y="76"/>
                  </a:cubicBezTo>
                  <a:cubicBezTo>
                    <a:pt x="183" y="127"/>
                    <a:pt x="137" y="198"/>
                    <a:pt x="117" y="294"/>
                  </a:cubicBezTo>
                  <a:cubicBezTo>
                    <a:pt x="102" y="370"/>
                    <a:pt x="112" y="431"/>
                    <a:pt x="147" y="476"/>
                  </a:cubicBezTo>
                  <a:cubicBezTo>
                    <a:pt x="183" y="517"/>
                    <a:pt x="243" y="552"/>
                    <a:pt x="335" y="572"/>
                  </a:cubicBezTo>
                  <a:lnTo>
                    <a:pt x="426" y="593"/>
                  </a:lnTo>
                  <a:cubicBezTo>
                    <a:pt x="482" y="603"/>
                    <a:pt x="517" y="618"/>
                    <a:pt x="532" y="638"/>
                  </a:cubicBezTo>
                  <a:cubicBezTo>
                    <a:pt x="547" y="653"/>
                    <a:pt x="553" y="674"/>
                    <a:pt x="547" y="704"/>
                  </a:cubicBezTo>
                  <a:cubicBezTo>
                    <a:pt x="542" y="740"/>
                    <a:pt x="522" y="765"/>
                    <a:pt x="492" y="780"/>
                  </a:cubicBezTo>
                  <a:cubicBezTo>
                    <a:pt x="456" y="800"/>
                    <a:pt x="416" y="805"/>
                    <a:pt x="365" y="805"/>
                  </a:cubicBezTo>
                  <a:cubicBezTo>
                    <a:pt x="309" y="805"/>
                    <a:pt x="259" y="800"/>
                    <a:pt x="203" y="785"/>
                  </a:cubicBezTo>
                  <a:cubicBezTo>
                    <a:pt x="152" y="765"/>
                    <a:pt x="97" y="745"/>
                    <a:pt x="41" y="709"/>
                  </a:cubicBezTo>
                  <a:lnTo>
                    <a:pt x="0" y="917"/>
                  </a:lnTo>
                  <a:cubicBezTo>
                    <a:pt x="56" y="937"/>
                    <a:pt x="112" y="957"/>
                    <a:pt x="173" y="968"/>
                  </a:cubicBezTo>
                  <a:cubicBezTo>
                    <a:pt x="233" y="978"/>
                    <a:pt x="289" y="983"/>
                    <a:pt x="350" y="983"/>
                  </a:cubicBezTo>
                  <a:cubicBezTo>
                    <a:pt x="477" y="983"/>
                    <a:pt x="578" y="957"/>
                    <a:pt x="649" y="907"/>
                  </a:cubicBezTo>
                  <a:cubicBezTo>
                    <a:pt x="725" y="856"/>
                    <a:pt x="770" y="780"/>
                    <a:pt x="791" y="674"/>
                  </a:cubicBezTo>
                  <a:cubicBezTo>
                    <a:pt x="806" y="593"/>
                    <a:pt x="796" y="532"/>
                    <a:pt x="760" y="491"/>
                  </a:cubicBezTo>
                  <a:cubicBezTo>
                    <a:pt x="725" y="446"/>
                    <a:pt x="654" y="415"/>
                    <a:pt x="553" y="395"/>
                  </a:cubicBezTo>
                  <a:lnTo>
                    <a:pt x="456" y="375"/>
                  </a:lnTo>
                  <a:cubicBezTo>
                    <a:pt x="406" y="365"/>
                    <a:pt x="375" y="350"/>
                    <a:pt x="360" y="334"/>
                  </a:cubicBezTo>
                  <a:cubicBezTo>
                    <a:pt x="345" y="324"/>
                    <a:pt x="340" y="304"/>
                    <a:pt x="345" y="279"/>
                  </a:cubicBezTo>
                  <a:cubicBezTo>
                    <a:pt x="350" y="243"/>
                    <a:pt x="370" y="218"/>
                    <a:pt x="401" y="203"/>
                  </a:cubicBezTo>
                  <a:cubicBezTo>
                    <a:pt x="431" y="187"/>
                    <a:pt x="477" y="177"/>
                    <a:pt x="532" y="177"/>
                  </a:cubicBezTo>
                  <a:cubicBezTo>
                    <a:pt x="578" y="177"/>
                    <a:pt x="623" y="182"/>
                    <a:pt x="669" y="193"/>
                  </a:cubicBezTo>
                  <a:cubicBezTo>
                    <a:pt x="720" y="208"/>
                    <a:pt x="765" y="223"/>
                    <a:pt x="816" y="248"/>
                  </a:cubicBezTo>
                  <a:lnTo>
                    <a:pt x="851" y="46"/>
                  </a:lnTo>
                  <a:cubicBezTo>
                    <a:pt x="801" y="30"/>
                    <a:pt x="745" y="20"/>
                    <a:pt x="689" y="10"/>
                  </a:cubicBezTo>
                  <a:cubicBezTo>
                    <a:pt x="639" y="5"/>
                    <a:pt x="583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38;p28">
              <a:extLst>
                <a:ext uri="{FF2B5EF4-FFF2-40B4-BE49-F238E27FC236}">
                  <a16:creationId xmlns:a16="http://schemas.microsoft.com/office/drawing/2014/main" id="{F6A264F2-FDEF-BA54-52DB-0801CA0B7526}"/>
                </a:ext>
              </a:extLst>
            </p:cNvPr>
            <p:cNvSpPr/>
            <p:nvPr/>
          </p:nvSpPr>
          <p:spPr>
            <a:xfrm>
              <a:off x="3596732" y="2457546"/>
              <a:ext cx="292535" cy="259874"/>
            </a:xfrm>
            <a:custGeom>
              <a:avLst/>
              <a:gdLst/>
              <a:ahLst/>
              <a:cxnLst/>
              <a:rect l="l" t="t" r="r" b="b"/>
              <a:pathLst>
                <a:path w="3314" h="2944" extrusionOk="0">
                  <a:moveTo>
                    <a:pt x="3314" y="1"/>
                  </a:moveTo>
                  <a:lnTo>
                    <a:pt x="1" y="649"/>
                  </a:lnTo>
                  <a:lnTo>
                    <a:pt x="102" y="2944"/>
                  </a:lnTo>
                  <a:lnTo>
                    <a:pt x="33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1942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21"/>
          <p:cNvSpPr txBox="1">
            <a:spLocks noGrp="1"/>
          </p:cNvSpPr>
          <p:nvPr>
            <p:ph type="title"/>
          </p:nvPr>
        </p:nvSpPr>
        <p:spPr>
          <a:xfrm>
            <a:off x="371803" y="26973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About the Dataset</a:t>
            </a:r>
            <a:endParaRPr sz="2400" dirty="0"/>
          </a:p>
        </p:txBody>
      </p:sp>
      <p:sp>
        <p:nvSpPr>
          <p:cNvPr id="736" name="Google Shape;736;p21"/>
          <p:cNvSpPr/>
          <p:nvPr/>
        </p:nvSpPr>
        <p:spPr>
          <a:xfrm>
            <a:off x="5829542" y="4726128"/>
            <a:ext cx="2286429" cy="47936"/>
          </a:xfrm>
          <a:custGeom>
            <a:avLst/>
            <a:gdLst/>
            <a:ahLst/>
            <a:cxnLst/>
            <a:rect l="l" t="t" r="r" b="b"/>
            <a:pathLst>
              <a:path w="27092" h="568" extrusionOk="0">
                <a:moveTo>
                  <a:pt x="13546" y="1"/>
                </a:moveTo>
                <a:cubicBezTo>
                  <a:pt x="6064" y="1"/>
                  <a:pt x="1" y="127"/>
                  <a:pt x="1" y="284"/>
                </a:cubicBezTo>
                <a:cubicBezTo>
                  <a:pt x="1" y="441"/>
                  <a:pt x="6064" y="568"/>
                  <a:pt x="13546" y="568"/>
                </a:cubicBezTo>
                <a:cubicBezTo>
                  <a:pt x="21028" y="568"/>
                  <a:pt x="27092" y="441"/>
                  <a:pt x="27092" y="284"/>
                </a:cubicBezTo>
                <a:cubicBezTo>
                  <a:pt x="27092" y="127"/>
                  <a:pt x="21028" y="1"/>
                  <a:pt x="135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" name="Google Shape;737;p21"/>
          <p:cNvGrpSpPr/>
          <p:nvPr/>
        </p:nvGrpSpPr>
        <p:grpSpPr>
          <a:xfrm>
            <a:off x="1319327" y="2174527"/>
            <a:ext cx="2128695" cy="1802912"/>
            <a:chOff x="5104564" y="2951012"/>
            <a:chExt cx="2128695" cy="1802912"/>
          </a:xfrm>
        </p:grpSpPr>
        <p:sp>
          <p:nvSpPr>
            <p:cNvPr id="738" name="Google Shape;738;p21"/>
            <p:cNvSpPr/>
            <p:nvPr/>
          </p:nvSpPr>
          <p:spPr>
            <a:xfrm>
              <a:off x="6987336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1" y="1"/>
                  </a:moveTo>
                  <a:lnTo>
                    <a:pt x="310" y="173"/>
                  </a:lnTo>
                  <a:cubicBezTo>
                    <a:pt x="396" y="224"/>
                    <a:pt x="456" y="310"/>
                    <a:pt x="462" y="411"/>
                  </a:cubicBezTo>
                  <a:lnTo>
                    <a:pt x="771" y="4291"/>
                  </a:lnTo>
                  <a:lnTo>
                    <a:pt x="938" y="4291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1"/>
            <p:cNvSpPr/>
            <p:nvPr/>
          </p:nvSpPr>
          <p:spPr>
            <a:xfrm>
              <a:off x="7118993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1" y="1"/>
                  </a:moveTo>
                  <a:lnTo>
                    <a:pt x="310" y="173"/>
                  </a:lnTo>
                  <a:cubicBezTo>
                    <a:pt x="396" y="224"/>
                    <a:pt x="457" y="310"/>
                    <a:pt x="462" y="411"/>
                  </a:cubicBezTo>
                  <a:lnTo>
                    <a:pt x="771" y="4291"/>
                  </a:lnTo>
                  <a:lnTo>
                    <a:pt x="938" y="4291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1"/>
            <p:cNvSpPr/>
            <p:nvPr/>
          </p:nvSpPr>
          <p:spPr>
            <a:xfrm>
              <a:off x="5271329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0" y="1"/>
                  </a:moveTo>
                  <a:lnTo>
                    <a:pt x="0" y="4291"/>
                  </a:lnTo>
                  <a:lnTo>
                    <a:pt x="167" y="4291"/>
                  </a:lnTo>
                  <a:lnTo>
                    <a:pt x="476" y="411"/>
                  </a:lnTo>
                  <a:cubicBezTo>
                    <a:pt x="481" y="310"/>
                    <a:pt x="542" y="224"/>
                    <a:pt x="628" y="173"/>
                  </a:cubicBezTo>
                  <a:lnTo>
                    <a:pt x="937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>
              <a:off x="5139672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0" y="1"/>
                  </a:moveTo>
                  <a:lnTo>
                    <a:pt x="0" y="4291"/>
                  </a:lnTo>
                  <a:lnTo>
                    <a:pt x="167" y="4291"/>
                  </a:lnTo>
                  <a:lnTo>
                    <a:pt x="476" y="411"/>
                  </a:lnTo>
                  <a:cubicBezTo>
                    <a:pt x="481" y="310"/>
                    <a:pt x="542" y="224"/>
                    <a:pt x="628" y="173"/>
                  </a:cubicBezTo>
                  <a:lnTo>
                    <a:pt x="937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1"/>
            <p:cNvSpPr/>
            <p:nvPr/>
          </p:nvSpPr>
          <p:spPr>
            <a:xfrm>
              <a:off x="5238414" y="4041129"/>
              <a:ext cx="1994845" cy="356653"/>
            </a:xfrm>
            <a:custGeom>
              <a:avLst/>
              <a:gdLst/>
              <a:ahLst/>
              <a:cxnLst/>
              <a:rect l="l" t="t" r="r" b="b"/>
              <a:pathLst>
                <a:path w="23637" h="4226" extrusionOk="0">
                  <a:moveTo>
                    <a:pt x="0" y="1"/>
                  </a:moveTo>
                  <a:lnTo>
                    <a:pt x="0" y="4226"/>
                  </a:lnTo>
                  <a:lnTo>
                    <a:pt x="23636" y="4226"/>
                  </a:lnTo>
                  <a:lnTo>
                    <a:pt x="23636" y="1"/>
                  </a:lnTo>
                  <a:close/>
                </a:path>
              </a:pathLst>
            </a:custGeom>
            <a:solidFill>
              <a:srgbClr val="9546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1"/>
            <p:cNvSpPr/>
            <p:nvPr/>
          </p:nvSpPr>
          <p:spPr>
            <a:xfrm>
              <a:off x="5104564" y="4041129"/>
              <a:ext cx="1994845" cy="356653"/>
            </a:xfrm>
            <a:custGeom>
              <a:avLst/>
              <a:gdLst/>
              <a:ahLst/>
              <a:cxnLst/>
              <a:rect l="l" t="t" r="r" b="b"/>
              <a:pathLst>
                <a:path w="23637" h="4226" extrusionOk="0">
                  <a:moveTo>
                    <a:pt x="1" y="1"/>
                  </a:moveTo>
                  <a:lnTo>
                    <a:pt x="1" y="4226"/>
                  </a:lnTo>
                  <a:lnTo>
                    <a:pt x="23637" y="4226"/>
                  </a:lnTo>
                  <a:lnTo>
                    <a:pt x="23637" y="1"/>
                  </a:lnTo>
                  <a:close/>
                </a:path>
              </a:pathLst>
            </a:custGeom>
            <a:solidFill>
              <a:srgbClr val="CD73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1"/>
            <p:cNvSpPr/>
            <p:nvPr/>
          </p:nvSpPr>
          <p:spPr>
            <a:xfrm>
              <a:off x="5120852" y="4057417"/>
              <a:ext cx="1962353" cy="324161"/>
            </a:xfrm>
            <a:custGeom>
              <a:avLst/>
              <a:gdLst/>
              <a:ahLst/>
              <a:cxnLst/>
              <a:rect l="l" t="t" r="r" b="b"/>
              <a:pathLst>
                <a:path w="23252" h="3841" fill="none" extrusionOk="0">
                  <a:moveTo>
                    <a:pt x="0" y="0"/>
                  </a:moveTo>
                  <a:lnTo>
                    <a:pt x="23251" y="0"/>
                  </a:lnTo>
                  <a:lnTo>
                    <a:pt x="23251" y="3840"/>
                  </a:lnTo>
                  <a:lnTo>
                    <a:pt x="0" y="384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1"/>
            <p:cNvSpPr/>
            <p:nvPr/>
          </p:nvSpPr>
          <p:spPr>
            <a:xfrm>
              <a:off x="5809939" y="4100627"/>
              <a:ext cx="586208" cy="237741"/>
            </a:xfrm>
            <a:custGeom>
              <a:avLst/>
              <a:gdLst/>
              <a:ahLst/>
              <a:cxnLst/>
              <a:rect l="l" t="t" r="r" b="b"/>
              <a:pathLst>
                <a:path w="6946" h="2817" fill="none" extrusionOk="0">
                  <a:moveTo>
                    <a:pt x="1" y="2816"/>
                  </a:moveTo>
                  <a:lnTo>
                    <a:pt x="6946" y="2816"/>
                  </a:lnTo>
                  <a:lnTo>
                    <a:pt x="694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1"/>
            <p:cNvSpPr/>
            <p:nvPr/>
          </p:nvSpPr>
          <p:spPr>
            <a:xfrm>
              <a:off x="6455984" y="4100627"/>
              <a:ext cx="583591" cy="237741"/>
            </a:xfrm>
            <a:custGeom>
              <a:avLst/>
              <a:gdLst/>
              <a:ahLst/>
              <a:cxnLst/>
              <a:rect l="l" t="t" r="r" b="b"/>
              <a:pathLst>
                <a:path w="6915" h="2817" fill="none" extrusionOk="0">
                  <a:moveTo>
                    <a:pt x="0" y="2816"/>
                  </a:moveTo>
                  <a:lnTo>
                    <a:pt x="6915" y="2816"/>
                  </a:lnTo>
                  <a:lnTo>
                    <a:pt x="6915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1"/>
            <p:cNvSpPr/>
            <p:nvPr/>
          </p:nvSpPr>
          <p:spPr>
            <a:xfrm>
              <a:off x="5164400" y="4100627"/>
              <a:ext cx="586208" cy="237741"/>
            </a:xfrm>
            <a:custGeom>
              <a:avLst/>
              <a:gdLst/>
              <a:ahLst/>
              <a:cxnLst/>
              <a:rect l="l" t="t" r="r" b="b"/>
              <a:pathLst>
                <a:path w="6946" h="2817" fill="none" extrusionOk="0">
                  <a:moveTo>
                    <a:pt x="6946" y="0"/>
                  </a:moveTo>
                  <a:lnTo>
                    <a:pt x="1" y="0"/>
                  </a:lnTo>
                  <a:lnTo>
                    <a:pt x="1" y="2816"/>
                  </a:lnTo>
                  <a:lnTo>
                    <a:pt x="6946" y="28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1"/>
            <p:cNvSpPr/>
            <p:nvPr/>
          </p:nvSpPr>
          <p:spPr>
            <a:xfrm>
              <a:off x="6081438" y="4150588"/>
              <a:ext cx="41100" cy="41100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4" y="1"/>
                  </a:moveTo>
                  <a:cubicBezTo>
                    <a:pt x="107" y="1"/>
                    <a:pt x="1" y="107"/>
                    <a:pt x="1" y="244"/>
                  </a:cubicBezTo>
                  <a:cubicBezTo>
                    <a:pt x="1" y="381"/>
                    <a:pt x="107" y="487"/>
                    <a:pt x="244" y="487"/>
                  </a:cubicBezTo>
                  <a:cubicBezTo>
                    <a:pt x="380" y="487"/>
                    <a:pt x="487" y="381"/>
                    <a:pt x="487" y="244"/>
                  </a:cubicBezTo>
                  <a:cubicBezTo>
                    <a:pt x="487" y="107"/>
                    <a:pt x="380" y="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1"/>
            <p:cNvSpPr/>
            <p:nvPr/>
          </p:nvSpPr>
          <p:spPr>
            <a:xfrm>
              <a:off x="5436743" y="4150588"/>
              <a:ext cx="41522" cy="41100"/>
            </a:xfrm>
            <a:custGeom>
              <a:avLst/>
              <a:gdLst/>
              <a:ahLst/>
              <a:cxnLst/>
              <a:rect l="l" t="t" r="r" b="b"/>
              <a:pathLst>
                <a:path w="492" h="487" extrusionOk="0">
                  <a:moveTo>
                    <a:pt x="244" y="1"/>
                  </a:moveTo>
                  <a:cubicBezTo>
                    <a:pt x="112" y="1"/>
                    <a:pt x="1" y="107"/>
                    <a:pt x="1" y="244"/>
                  </a:cubicBezTo>
                  <a:cubicBezTo>
                    <a:pt x="1" y="381"/>
                    <a:pt x="112" y="487"/>
                    <a:pt x="244" y="487"/>
                  </a:cubicBezTo>
                  <a:cubicBezTo>
                    <a:pt x="381" y="487"/>
                    <a:pt x="492" y="381"/>
                    <a:pt x="492" y="244"/>
                  </a:cubicBezTo>
                  <a:cubicBezTo>
                    <a:pt x="492" y="107"/>
                    <a:pt x="381" y="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1"/>
            <p:cNvSpPr/>
            <p:nvPr/>
          </p:nvSpPr>
          <p:spPr>
            <a:xfrm>
              <a:off x="6731703" y="4150588"/>
              <a:ext cx="41522" cy="41100"/>
            </a:xfrm>
            <a:custGeom>
              <a:avLst/>
              <a:gdLst/>
              <a:ahLst/>
              <a:cxnLst/>
              <a:rect l="l" t="t" r="r" b="b"/>
              <a:pathLst>
                <a:path w="492" h="487" extrusionOk="0">
                  <a:moveTo>
                    <a:pt x="243" y="1"/>
                  </a:moveTo>
                  <a:cubicBezTo>
                    <a:pt x="112" y="1"/>
                    <a:pt x="0" y="107"/>
                    <a:pt x="0" y="244"/>
                  </a:cubicBezTo>
                  <a:cubicBezTo>
                    <a:pt x="0" y="381"/>
                    <a:pt x="112" y="487"/>
                    <a:pt x="243" y="487"/>
                  </a:cubicBezTo>
                  <a:cubicBezTo>
                    <a:pt x="380" y="487"/>
                    <a:pt x="492" y="381"/>
                    <a:pt x="492" y="244"/>
                  </a:cubicBezTo>
                  <a:cubicBezTo>
                    <a:pt x="492" y="107"/>
                    <a:pt x="380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1"/>
            <p:cNvSpPr/>
            <p:nvPr/>
          </p:nvSpPr>
          <p:spPr>
            <a:xfrm>
              <a:off x="5952735" y="3913778"/>
              <a:ext cx="439614" cy="127436"/>
            </a:xfrm>
            <a:custGeom>
              <a:avLst/>
              <a:gdLst/>
              <a:ahLst/>
              <a:cxnLst/>
              <a:rect l="l" t="t" r="r" b="b"/>
              <a:pathLst>
                <a:path w="5209" h="1510" extrusionOk="0">
                  <a:moveTo>
                    <a:pt x="720" y="0"/>
                  </a:moveTo>
                  <a:lnTo>
                    <a:pt x="1" y="1510"/>
                  </a:lnTo>
                  <a:lnTo>
                    <a:pt x="153" y="1510"/>
                  </a:lnTo>
                  <a:lnTo>
                    <a:pt x="928" y="649"/>
                  </a:lnTo>
                  <a:lnTo>
                    <a:pt x="4276" y="649"/>
                  </a:lnTo>
                  <a:lnTo>
                    <a:pt x="5051" y="1510"/>
                  </a:lnTo>
                  <a:lnTo>
                    <a:pt x="5208" y="1510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1"/>
            <p:cNvSpPr/>
            <p:nvPr/>
          </p:nvSpPr>
          <p:spPr>
            <a:xfrm>
              <a:off x="5992486" y="3913778"/>
              <a:ext cx="359691" cy="44139"/>
            </a:xfrm>
            <a:custGeom>
              <a:avLst/>
              <a:gdLst/>
              <a:ahLst/>
              <a:cxnLst/>
              <a:rect l="l" t="t" r="r" b="b"/>
              <a:pathLst>
                <a:path w="4262" h="523" extrusionOk="0">
                  <a:moveTo>
                    <a:pt x="249" y="0"/>
                  </a:moveTo>
                  <a:lnTo>
                    <a:pt x="1" y="522"/>
                  </a:lnTo>
                  <a:lnTo>
                    <a:pt x="4261" y="522"/>
                  </a:lnTo>
                  <a:lnTo>
                    <a:pt x="4018" y="0"/>
                  </a:ln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1"/>
            <p:cNvSpPr/>
            <p:nvPr/>
          </p:nvSpPr>
          <p:spPr>
            <a:xfrm>
              <a:off x="5322641" y="2951012"/>
              <a:ext cx="1699378" cy="986324"/>
            </a:xfrm>
            <a:custGeom>
              <a:avLst/>
              <a:gdLst/>
              <a:ahLst/>
              <a:cxnLst/>
              <a:rect l="l" t="t" r="r" b="b"/>
              <a:pathLst>
                <a:path w="20136" h="11687" extrusionOk="0">
                  <a:moveTo>
                    <a:pt x="0" y="1"/>
                  </a:moveTo>
                  <a:lnTo>
                    <a:pt x="0" y="11687"/>
                  </a:lnTo>
                  <a:lnTo>
                    <a:pt x="20136" y="11687"/>
                  </a:lnTo>
                  <a:lnTo>
                    <a:pt x="20136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1"/>
            <p:cNvSpPr/>
            <p:nvPr/>
          </p:nvSpPr>
          <p:spPr>
            <a:xfrm>
              <a:off x="5362391" y="2990762"/>
              <a:ext cx="1619878" cy="867074"/>
            </a:xfrm>
            <a:custGeom>
              <a:avLst/>
              <a:gdLst/>
              <a:ahLst/>
              <a:cxnLst/>
              <a:rect l="l" t="t" r="r" b="b"/>
              <a:pathLst>
                <a:path w="19194" h="10274" extrusionOk="0">
                  <a:moveTo>
                    <a:pt x="0" y="1"/>
                  </a:moveTo>
                  <a:lnTo>
                    <a:pt x="0" y="10274"/>
                  </a:lnTo>
                  <a:lnTo>
                    <a:pt x="19194" y="10274"/>
                  </a:lnTo>
                  <a:lnTo>
                    <a:pt x="19194" y="1"/>
                  </a:lnTo>
                  <a:close/>
                </a:path>
              </a:pathLst>
            </a:custGeom>
            <a:solidFill>
              <a:srgbClr val="FBF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1"/>
            <p:cNvSpPr/>
            <p:nvPr/>
          </p:nvSpPr>
          <p:spPr>
            <a:xfrm>
              <a:off x="6909946" y="3881287"/>
              <a:ext cx="15022" cy="15022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92" y="0"/>
                  </a:moveTo>
                  <a:cubicBezTo>
                    <a:pt x="41" y="0"/>
                    <a:pt x="1" y="41"/>
                    <a:pt x="1" y="92"/>
                  </a:cubicBezTo>
                  <a:cubicBezTo>
                    <a:pt x="1" y="137"/>
                    <a:pt x="41" y="178"/>
                    <a:pt x="92" y="178"/>
                  </a:cubicBezTo>
                  <a:cubicBezTo>
                    <a:pt x="143" y="178"/>
                    <a:pt x="178" y="137"/>
                    <a:pt x="178" y="92"/>
                  </a:cubicBezTo>
                  <a:cubicBezTo>
                    <a:pt x="178" y="41"/>
                    <a:pt x="143" y="0"/>
                    <a:pt x="92" y="0"/>
                  </a:cubicBez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1"/>
            <p:cNvSpPr/>
            <p:nvPr/>
          </p:nvSpPr>
          <p:spPr>
            <a:xfrm>
              <a:off x="6875344" y="3881287"/>
              <a:ext cx="15022" cy="15022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92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37"/>
                    <a:pt x="41" y="178"/>
                    <a:pt x="92" y="178"/>
                  </a:cubicBezTo>
                  <a:cubicBezTo>
                    <a:pt x="142" y="178"/>
                    <a:pt x="178" y="137"/>
                    <a:pt x="178" y="92"/>
                  </a:cubicBezTo>
                  <a:cubicBezTo>
                    <a:pt x="178" y="41"/>
                    <a:pt x="142" y="0"/>
                    <a:pt x="92" y="0"/>
                  </a:cubicBez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1"/>
            <p:cNvSpPr/>
            <p:nvPr/>
          </p:nvSpPr>
          <p:spPr>
            <a:xfrm>
              <a:off x="6840742" y="3881287"/>
              <a:ext cx="15022" cy="15022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91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37"/>
                    <a:pt x="41" y="178"/>
                    <a:pt x="91" y="178"/>
                  </a:cubicBezTo>
                  <a:cubicBezTo>
                    <a:pt x="142" y="178"/>
                    <a:pt x="177" y="137"/>
                    <a:pt x="177" y="92"/>
                  </a:cubicBezTo>
                  <a:cubicBezTo>
                    <a:pt x="177" y="41"/>
                    <a:pt x="142" y="0"/>
                    <a:pt x="91" y="0"/>
                  </a:cubicBez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1"/>
            <p:cNvSpPr/>
            <p:nvPr/>
          </p:nvSpPr>
          <p:spPr>
            <a:xfrm>
              <a:off x="6154946" y="3878755"/>
              <a:ext cx="34771" cy="35108"/>
            </a:xfrm>
            <a:custGeom>
              <a:avLst/>
              <a:gdLst/>
              <a:ahLst/>
              <a:cxnLst/>
              <a:rect l="l" t="t" r="r" b="b"/>
              <a:pathLst>
                <a:path w="412" h="416" fill="none" extrusionOk="0">
                  <a:moveTo>
                    <a:pt x="411" y="208"/>
                  </a:moveTo>
                  <a:cubicBezTo>
                    <a:pt x="411" y="324"/>
                    <a:pt x="320" y="415"/>
                    <a:pt x="209" y="415"/>
                  </a:cubicBezTo>
                  <a:cubicBezTo>
                    <a:pt x="92" y="415"/>
                    <a:pt x="1" y="324"/>
                    <a:pt x="1" y="208"/>
                  </a:cubicBezTo>
                  <a:cubicBezTo>
                    <a:pt x="1" y="96"/>
                    <a:pt x="92" y="0"/>
                    <a:pt x="209" y="0"/>
                  </a:cubicBezTo>
                  <a:cubicBezTo>
                    <a:pt x="320" y="0"/>
                    <a:pt x="411" y="96"/>
                    <a:pt x="411" y="208"/>
                  </a:cubicBezTo>
                  <a:close/>
                </a:path>
              </a:pathLst>
            </a:custGeom>
            <a:noFill/>
            <a:ln w="1650" cap="flat" cmpd="sng">
              <a:solidFill>
                <a:srgbClr val="200000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1"/>
            <p:cNvSpPr/>
            <p:nvPr/>
          </p:nvSpPr>
          <p:spPr>
            <a:xfrm>
              <a:off x="5362391" y="3087393"/>
              <a:ext cx="1188535" cy="336989"/>
            </a:xfrm>
            <a:custGeom>
              <a:avLst/>
              <a:gdLst/>
              <a:ahLst/>
              <a:cxnLst/>
              <a:rect l="l" t="t" r="r" b="b"/>
              <a:pathLst>
                <a:path w="14083" h="3993" extrusionOk="0">
                  <a:moveTo>
                    <a:pt x="5" y="1"/>
                  </a:moveTo>
                  <a:lnTo>
                    <a:pt x="0" y="3987"/>
                  </a:lnTo>
                  <a:lnTo>
                    <a:pt x="12735" y="3992"/>
                  </a:lnTo>
                  <a:lnTo>
                    <a:pt x="14083" y="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1"/>
            <p:cNvSpPr/>
            <p:nvPr/>
          </p:nvSpPr>
          <p:spPr>
            <a:xfrm>
              <a:off x="6659461" y="3083173"/>
              <a:ext cx="322811" cy="146679"/>
            </a:xfrm>
            <a:custGeom>
              <a:avLst/>
              <a:gdLst/>
              <a:ahLst/>
              <a:cxnLst/>
              <a:rect l="l" t="t" r="r" b="b"/>
              <a:pathLst>
                <a:path w="3825" h="1738" extrusionOk="0">
                  <a:moveTo>
                    <a:pt x="0" y="0"/>
                  </a:moveTo>
                  <a:lnTo>
                    <a:pt x="588" y="1737"/>
                  </a:lnTo>
                  <a:lnTo>
                    <a:pt x="3825" y="1737"/>
                  </a:lnTo>
                  <a:lnTo>
                    <a:pt x="38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1"/>
            <p:cNvSpPr/>
            <p:nvPr/>
          </p:nvSpPr>
          <p:spPr>
            <a:xfrm>
              <a:off x="6292595" y="3292639"/>
              <a:ext cx="689676" cy="565193"/>
            </a:xfrm>
            <a:custGeom>
              <a:avLst/>
              <a:gdLst/>
              <a:ahLst/>
              <a:cxnLst/>
              <a:rect l="l" t="t" r="r" b="b"/>
              <a:pathLst>
                <a:path w="8172" h="6697" extrusionOk="0">
                  <a:moveTo>
                    <a:pt x="8172" y="0"/>
                  </a:moveTo>
                  <a:cubicBezTo>
                    <a:pt x="4140" y="25"/>
                    <a:pt x="786" y="2893"/>
                    <a:pt x="1" y="6697"/>
                  </a:cubicBezTo>
                  <a:lnTo>
                    <a:pt x="8172" y="6697"/>
                  </a:lnTo>
                  <a:lnTo>
                    <a:pt x="81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1"/>
            <p:cNvSpPr/>
            <p:nvPr/>
          </p:nvSpPr>
          <p:spPr>
            <a:xfrm>
              <a:off x="5362391" y="3770140"/>
              <a:ext cx="1619878" cy="87686"/>
            </a:xfrm>
            <a:custGeom>
              <a:avLst/>
              <a:gdLst/>
              <a:ahLst/>
              <a:cxnLst/>
              <a:rect l="l" t="t" r="r" b="b"/>
              <a:pathLst>
                <a:path w="19194" h="1039" extrusionOk="0">
                  <a:moveTo>
                    <a:pt x="0" y="0"/>
                  </a:moveTo>
                  <a:lnTo>
                    <a:pt x="0" y="1039"/>
                  </a:lnTo>
                  <a:lnTo>
                    <a:pt x="19194" y="1039"/>
                  </a:lnTo>
                  <a:lnTo>
                    <a:pt x="19194" y="0"/>
                  </a:lnTo>
                  <a:close/>
                </a:path>
              </a:pathLst>
            </a:custGeom>
            <a:solidFill>
              <a:srgbClr val="CF3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1"/>
            <p:cNvSpPr/>
            <p:nvPr/>
          </p:nvSpPr>
          <p:spPr>
            <a:xfrm>
              <a:off x="5396149" y="3801788"/>
              <a:ext cx="287787" cy="24390"/>
            </a:xfrm>
            <a:custGeom>
              <a:avLst/>
              <a:gdLst/>
              <a:ahLst/>
              <a:cxnLst/>
              <a:rect l="l" t="t" r="r" b="b"/>
              <a:pathLst>
                <a:path w="3410" h="289" extrusionOk="0">
                  <a:moveTo>
                    <a:pt x="0" y="0"/>
                  </a:moveTo>
                  <a:lnTo>
                    <a:pt x="0" y="289"/>
                  </a:lnTo>
                  <a:lnTo>
                    <a:pt x="3410" y="289"/>
                  </a:lnTo>
                  <a:lnTo>
                    <a:pt x="34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1"/>
            <p:cNvSpPr/>
            <p:nvPr/>
          </p:nvSpPr>
          <p:spPr>
            <a:xfrm>
              <a:off x="6747865" y="3109673"/>
              <a:ext cx="20170" cy="87264"/>
            </a:xfrm>
            <a:custGeom>
              <a:avLst/>
              <a:gdLst/>
              <a:ahLst/>
              <a:cxnLst/>
              <a:rect l="l" t="t" r="r" b="b"/>
              <a:pathLst>
                <a:path w="239" h="1034" extrusionOk="0">
                  <a:moveTo>
                    <a:pt x="1" y="0"/>
                  </a:moveTo>
                  <a:lnTo>
                    <a:pt x="1" y="1033"/>
                  </a:lnTo>
                  <a:lnTo>
                    <a:pt x="239" y="103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1"/>
            <p:cNvSpPr/>
            <p:nvPr/>
          </p:nvSpPr>
          <p:spPr>
            <a:xfrm>
              <a:off x="6786771" y="3109673"/>
              <a:ext cx="20170" cy="87264"/>
            </a:xfrm>
            <a:custGeom>
              <a:avLst/>
              <a:gdLst/>
              <a:ahLst/>
              <a:cxnLst/>
              <a:rect l="l" t="t" r="r" b="b"/>
              <a:pathLst>
                <a:path w="239" h="1034" extrusionOk="0">
                  <a:moveTo>
                    <a:pt x="1" y="0"/>
                  </a:moveTo>
                  <a:lnTo>
                    <a:pt x="1" y="193"/>
                  </a:lnTo>
                  <a:lnTo>
                    <a:pt x="239" y="193"/>
                  </a:lnTo>
                  <a:lnTo>
                    <a:pt x="239" y="0"/>
                  </a:lnTo>
                  <a:close/>
                  <a:moveTo>
                    <a:pt x="1" y="289"/>
                  </a:moveTo>
                  <a:lnTo>
                    <a:pt x="1" y="1033"/>
                  </a:lnTo>
                  <a:lnTo>
                    <a:pt x="239" y="1033"/>
                  </a:lnTo>
                  <a:lnTo>
                    <a:pt x="239" y="28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1"/>
            <p:cNvSpPr/>
            <p:nvPr/>
          </p:nvSpPr>
          <p:spPr>
            <a:xfrm>
              <a:off x="6813356" y="3133978"/>
              <a:ext cx="71905" cy="62959"/>
            </a:xfrm>
            <a:custGeom>
              <a:avLst/>
              <a:gdLst/>
              <a:ahLst/>
              <a:cxnLst/>
              <a:rect l="l" t="t" r="r" b="b"/>
              <a:pathLst>
                <a:path w="852" h="746" extrusionOk="0">
                  <a:moveTo>
                    <a:pt x="1" y="1"/>
                  </a:moveTo>
                  <a:lnTo>
                    <a:pt x="295" y="745"/>
                  </a:lnTo>
                  <a:lnTo>
                    <a:pt x="558" y="745"/>
                  </a:lnTo>
                  <a:lnTo>
                    <a:pt x="852" y="1"/>
                  </a:lnTo>
                  <a:lnTo>
                    <a:pt x="614" y="1"/>
                  </a:lnTo>
                  <a:lnTo>
                    <a:pt x="426" y="517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1"/>
            <p:cNvSpPr/>
            <p:nvPr/>
          </p:nvSpPr>
          <p:spPr>
            <a:xfrm>
              <a:off x="6889438" y="3132712"/>
              <a:ext cx="67600" cy="65912"/>
            </a:xfrm>
            <a:custGeom>
              <a:avLst/>
              <a:gdLst/>
              <a:ahLst/>
              <a:cxnLst/>
              <a:rect l="l" t="t" r="r" b="b"/>
              <a:pathLst>
                <a:path w="801" h="781" extrusionOk="0">
                  <a:moveTo>
                    <a:pt x="411" y="158"/>
                  </a:moveTo>
                  <a:cubicBezTo>
                    <a:pt x="456" y="158"/>
                    <a:pt x="487" y="173"/>
                    <a:pt x="517" y="198"/>
                  </a:cubicBezTo>
                  <a:cubicBezTo>
                    <a:pt x="543" y="229"/>
                    <a:pt x="553" y="264"/>
                    <a:pt x="553" y="310"/>
                  </a:cubicBezTo>
                  <a:lnTo>
                    <a:pt x="244" y="310"/>
                  </a:lnTo>
                  <a:cubicBezTo>
                    <a:pt x="254" y="259"/>
                    <a:pt x="269" y="223"/>
                    <a:pt x="299" y="198"/>
                  </a:cubicBezTo>
                  <a:cubicBezTo>
                    <a:pt x="330" y="168"/>
                    <a:pt x="365" y="158"/>
                    <a:pt x="411" y="158"/>
                  </a:cubicBezTo>
                  <a:close/>
                  <a:moveTo>
                    <a:pt x="416" y="1"/>
                  </a:moveTo>
                  <a:cubicBezTo>
                    <a:pt x="284" y="1"/>
                    <a:pt x="183" y="31"/>
                    <a:pt x="112" y="102"/>
                  </a:cubicBezTo>
                  <a:cubicBezTo>
                    <a:pt x="36" y="173"/>
                    <a:pt x="1" y="269"/>
                    <a:pt x="1" y="391"/>
                  </a:cubicBezTo>
                  <a:cubicBezTo>
                    <a:pt x="1" y="512"/>
                    <a:pt x="36" y="608"/>
                    <a:pt x="112" y="679"/>
                  </a:cubicBezTo>
                  <a:cubicBezTo>
                    <a:pt x="188" y="745"/>
                    <a:pt x="294" y="781"/>
                    <a:pt x="426" y="781"/>
                  </a:cubicBezTo>
                  <a:cubicBezTo>
                    <a:pt x="482" y="781"/>
                    <a:pt x="537" y="776"/>
                    <a:pt x="598" y="766"/>
                  </a:cubicBezTo>
                  <a:cubicBezTo>
                    <a:pt x="654" y="755"/>
                    <a:pt x="710" y="735"/>
                    <a:pt x="765" y="715"/>
                  </a:cubicBezTo>
                  <a:lnTo>
                    <a:pt x="765" y="532"/>
                  </a:lnTo>
                  <a:cubicBezTo>
                    <a:pt x="710" y="563"/>
                    <a:pt x="654" y="583"/>
                    <a:pt x="603" y="598"/>
                  </a:cubicBezTo>
                  <a:cubicBezTo>
                    <a:pt x="548" y="614"/>
                    <a:pt x="497" y="624"/>
                    <a:pt x="446" y="624"/>
                  </a:cubicBezTo>
                  <a:cubicBezTo>
                    <a:pt x="386" y="624"/>
                    <a:pt x="340" y="608"/>
                    <a:pt x="304" y="578"/>
                  </a:cubicBezTo>
                  <a:cubicBezTo>
                    <a:pt x="269" y="553"/>
                    <a:pt x="249" y="512"/>
                    <a:pt x="244" y="457"/>
                  </a:cubicBezTo>
                  <a:lnTo>
                    <a:pt x="801" y="457"/>
                  </a:lnTo>
                  <a:lnTo>
                    <a:pt x="801" y="386"/>
                  </a:lnTo>
                  <a:cubicBezTo>
                    <a:pt x="801" y="269"/>
                    <a:pt x="765" y="173"/>
                    <a:pt x="695" y="102"/>
                  </a:cubicBezTo>
                  <a:cubicBezTo>
                    <a:pt x="624" y="36"/>
                    <a:pt x="532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1"/>
            <p:cNvSpPr/>
            <p:nvPr/>
          </p:nvSpPr>
          <p:spPr>
            <a:xfrm>
              <a:off x="5411931" y="3041229"/>
              <a:ext cx="89037" cy="75365"/>
            </a:xfrm>
            <a:custGeom>
              <a:avLst/>
              <a:gdLst/>
              <a:ahLst/>
              <a:cxnLst/>
              <a:rect l="l" t="t" r="r" b="b"/>
              <a:pathLst>
                <a:path w="1055" h="893" extrusionOk="0">
                  <a:moveTo>
                    <a:pt x="1" y="1"/>
                  </a:moveTo>
                  <a:lnTo>
                    <a:pt x="1" y="892"/>
                  </a:lnTo>
                  <a:lnTo>
                    <a:pt x="1054" y="892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1"/>
          <p:cNvGrpSpPr/>
          <p:nvPr/>
        </p:nvGrpSpPr>
        <p:grpSpPr>
          <a:xfrm>
            <a:off x="999884" y="2855527"/>
            <a:ext cx="2939225" cy="1822995"/>
            <a:chOff x="1444388" y="2941381"/>
            <a:chExt cx="2939225" cy="1822995"/>
          </a:xfrm>
        </p:grpSpPr>
        <p:sp>
          <p:nvSpPr>
            <p:cNvPr id="770" name="Google Shape;770;p21"/>
            <p:cNvSpPr/>
            <p:nvPr/>
          </p:nvSpPr>
          <p:spPr>
            <a:xfrm>
              <a:off x="1444388" y="4650105"/>
              <a:ext cx="2939225" cy="114271"/>
            </a:xfrm>
            <a:custGeom>
              <a:avLst/>
              <a:gdLst/>
              <a:ahLst/>
              <a:cxnLst/>
              <a:rect l="l" t="t" r="r" b="b"/>
              <a:pathLst>
                <a:path w="34827" h="1354" extrusionOk="0">
                  <a:moveTo>
                    <a:pt x="17416" y="1"/>
                  </a:moveTo>
                  <a:cubicBezTo>
                    <a:pt x="7796" y="1"/>
                    <a:pt x="0" y="304"/>
                    <a:pt x="0" y="679"/>
                  </a:cubicBezTo>
                  <a:cubicBezTo>
                    <a:pt x="0" y="1049"/>
                    <a:pt x="7796" y="1353"/>
                    <a:pt x="17416" y="1353"/>
                  </a:cubicBezTo>
                  <a:cubicBezTo>
                    <a:pt x="27030" y="1353"/>
                    <a:pt x="34826" y="1049"/>
                    <a:pt x="34826" y="679"/>
                  </a:cubicBezTo>
                  <a:cubicBezTo>
                    <a:pt x="34826" y="304"/>
                    <a:pt x="27030" y="1"/>
                    <a:pt x="17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1"/>
            <p:cNvSpPr/>
            <p:nvPr/>
          </p:nvSpPr>
          <p:spPr>
            <a:xfrm>
              <a:off x="1606004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0" y="1"/>
                  </a:moveTo>
                  <a:lnTo>
                    <a:pt x="0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1"/>
            <p:cNvSpPr/>
            <p:nvPr/>
          </p:nvSpPr>
          <p:spPr>
            <a:xfrm>
              <a:off x="3894465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0" y="1"/>
                  </a:moveTo>
                  <a:lnTo>
                    <a:pt x="0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1"/>
            <p:cNvSpPr/>
            <p:nvPr/>
          </p:nvSpPr>
          <p:spPr>
            <a:xfrm>
              <a:off x="4110770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1" y="1"/>
                  </a:moveTo>
                  <a:lnTo>
                    <a:pt x="1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1"/>
            <p:cNvSpPr/>
            <p:nvPr/>
          </p:nvSpPr>
          <p:spPr>
            <a:xfrm>
              <a:off x="1822309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0" y="1"/>
                  </a:moveTo>
                  <a:lnTo>
                    <a:pt x="0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1"/>
            <p:cNvSpPr/>
            <p:nvPr/>
          </p:nvSpPr>
          <p:spPr>
            <a:xfrm>
              <a:off x="3063425" y="3009318"/>
              <a:ext cx="334795" cy="485356"/>
            </a:xfrm>
            <a:custGeom>
              <a:avLst/>
              <a:gdLst/>
              <a:ahLst/>
              <a:cxnLst/>
              <a:rect l="l" t="t" r="r" b="b"/>
              <a:pathLst>
                <a:path w="3967" h="5751" extrusionOk="0">
                  <a:moveTo>
                    <a:pt x="1980" y="1"/>
                  </a:moveTo>
                  <a:cubicBezTo>
                    <a:pt x="0" y="1"/>
                    <a:pt x="111" y="2696"/>
                    <a:pt x="116" y="3435"/>
                  </a:cubicBezTo>
                  <a:cubicBezTo>
                    <a:pt x="127" y="4180"/>
                    <a:pt x="780" y="4367"/>
                    <a:pt x="942" y="4636"/>
                  </a:cubicBezTo>
                  <a:cubicBezTo>
                    <a:pt x="1013" y="4752"/>
                    <a:pt x="1028" y="4985"/>
                    <a:pt x="1018" y="5208"/>
                  </a:cubicBezTo>
                  <a:cubicBezTo>
                    <a:pt x="1008" y="5502"/>
                    <a:pt x="1241" y="5750"/>
                    <a:pt x="1535" y="5750"/>
                  </a:cubicBezTo>
                  <a:cubicBezTo>
                    <a:pt x="1818" y="5750"/>
                    <a:pt x="2046" y="5517"/>
                    <a:pt x="2051" y="5229"/>
                  </a:cubicBezTo>
                  <a:cubicBezTo>
                    <a:pt x="2057" y="4925"/>
                    <a:pt x="2133" y="4641"/>
                    <a:pt x="2644" y="4438"/>
                  </a:cubicBezTo>
                  <a:cubicBezTo>
                    <a:pt x="3743" y="3998"/>
                    <a:pt x="3966" y="11"/>
                    <a:pt x="1986" y="1"/>
                  </a:cubicBezTo>
                  <a:cubicBezTo>
                    <a:pt x="1984" y="1"/>
                    <a:pt x="1982" y="1"/>
                    <a:pt x="198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1"/>
            <p:cNvSpPr/>
            <p:nvPr/>
          </p:nvSpPr>
          <p:spPr>
            <a:xfrm>
              <a:off x="3102669" y="3395420"/>
              <a:ext cx="182209" cy="90556"/>
            </a:xfrm>
            <a:custGeom>
              <a:avLst/>
              <a:gdLst/>
              <a:ahLst/>
              <a:cxnLst/>
              <a:rect l="l" t="t" r="r" b="b"/>
              <a:pathLst>
                <a:path w="2159" h="1073" extrusionOk="0">
                  <a:moveTo>
                    <a:pt x="977" y="1"/>
                  </a:moveTo>
                  <a:cubicBezTo>
                    <a:pt x="894" y="1"/>
                    <a:pt x="812" y="5"/>
                    <a:pt x="730" y="15"/>
                  </a:cubicBezTo>
                  <a:cubicBezTo>
                    <a:pt x="472" y="46"/>
                    <a:pt x="1" y="228"/>
                    <a:pt x="117" y="573"/>
                  </a:cubicBezTo>
                  <a:cubicBezTo>
                    <a:pt x="204" y="826"/>
                    <a:pt x="690" y="1039"/>
                    <a:pt x="928" y="1064"/>
                  </a:cubicBezTo>
                  <a:cubicBezTo>
                    <a:pt x="975" y="1070"/>
                    <a:pt x="1023" y="1073"/>
                    <a:pt x="1071" y="1073"/>
                  </a:cubicBezTo>
                  <a:cubicBezTo>
                    <a:pt x="1303" y="1073"/>
                    <a:pt x="1535" y="1006"/>
                    <a:pt x="1754" y="922"/>
                  </a:cubicBezTo>
                  <a:cubicBezTo>
                    <a:pt x="1855" y="882"/>
                    <a:pt x="1951" y="841"/>
                    <a:pt x="2032" y="770"/>
                  </a:cubicBezTo>
                  <a:cubicBezTo>
                    <a:pt x="2108" y="694"/>
                    <a:pt x="2159" y="588"/>
                    <a:pt x="2144" y="486"/>
                  </a:cubicBezTo>
                  <a:cubicBezTo>
                    <a:pt x="2118" y="339"/>
                    <a:pt x="1982" y="248"/>
                    <a:pt x="1850" y="193"/>
                  </a:cubicBezTo>
                  <a:cubicBezTo>
                    <a:pt x="1576" y="65"/>
                    <a:pt x="1276" y="1"/>
                    <a:pt x="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1"/>
            <p:cNvSpPr/>
            <p:nvPr/>
          </p:nvSpPr>
          <p:spPr>
            <a:xfrm>
              <a:off x="2697825" y="3428334"/>
              <a:ext cx="994933" cy="701576"/>
            </a:xfrm>
            <a:custGeom>
              <a:avLst/>
              <a:gdLst/>
              <a:ahLst/>
              <a:cxnLst/>
              <a:rect l="l" t="t" r="r" b="b"/>
              <a:pathLst>
                <a:path w="11789" h="8313" extrusionOk="0">
                  <a:moveTo>
                    <a:pt x="5887" y="0"/>
                  </a:moveTo>
                  <a:lnTo>
                    <a:pt x="5887" y="5"/>
                  </a:lnTo>
                  <a:cubicBezTo>
                    <a:pt x="4448" y="81"/>
                    <a:pt x="2544" y="851"/>
                    <a:pt x="2336" y="993"/>
                  </a:cubicBezTo>
                  <a:cubicBezTo>
                    <a:pt x="2128" y="1140"/>
                    <a:pt x="188" y="5137"/>
                    <a:pt x="92" y="5765"/>
                  </a:cubicBezTo>
                  <a:cubicBezTo>
                    <a:pt x="1" y="6393"/>
                    <a:pt x="3521" y="8313"/>
                    <a:pt x="3521" y="8313"/>
                  </a:cubicBezTo>
                  <a:lnTo>
                    <a:pt x="8268" y="8313"/>
                  </a:lnTo>
                  <a:cubicBezTo>
                    <a:pt x="8268" y="8313"/>
                    <a:pt x="11788" y="6393"/>
                    <a:pt x="11697" y="5765"/>
                  </a:cubicBezTo>
                  <a:cubicBezTo>
                    <a:pt x="11601" y="5137"/>
                    <a:pt x="9661" y="1140"/>
                    <a:pt x="9453" y="993"/>
                  </a:cubicBezTo>
                  <a:cubicBezTo>
                    <a:pt x="9246" y="851"/>
                    <a:pt x="7341" y="81"/>
                    <a:pt x="5902" y="5"/>
                  </a:cubicBezTo>
                  <a:lnTo>
                    <a:pt x="5902" y="0"/>
                  </a:lnTo>
                  <a:cubicBezTo>
                    <a:pt x="5897" y="5"/>
                    <a:pt x="5897" y="5"/>
                    <a:pt x="5892" y="5"/>
                  </a:cubicBezTo>
                  <a:cubicBezTo>
                    <a:pt x="5892" y="5"/>
                    <a:pt x="5892" y="5"/>
                    <a:pt x="5887" y="0"/>
                  </a:cubicBez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1"/>
            <p:cNvSpPr/>
            <p:nvPr/>
          </p:nvSpPr>
          <p:spPr>
            <a:xfrm>
              <a:off x="3331464" y="3228236"/>
              <a:ext cx="64140" cy="74436"/>
            </a:xfrm>
            <a:custGeom>
              <a:avLst/>
              <a:gdLst/>
              <a:ahLst/>
              <a:cxnLst/>
              <a:rect l="l" t="t" r="r" b="b"/>
              <a:pathLst>
                <a:path w="760" h="882" extrusionOk="0">
                  <a:moveTo>
                    <a:pt x="380" y="0"/>
                  </a:moveTo>
                  <a:cubicBezTo>
                    <a:pt x="167" y="0"/>
                    <a:pt x="0" y="198"/>
                    <a:pt x="0" y="441"/>
                  </a:cubicBezTo>
                  <a:cubicBezTo>
                    <a:pt x="0" y="684"/>
                    <a:pt x="167" y="882"/>
                    <a:pt x="380" y="882"/>
                  </a:cubicBezTo>
                  <a:cubicBezTo>
                    <a:pt x="588" y="882"/>
                    <a:pt x="760" y="684"/>
                    <a:pt x="760" y="441"/>
                  </a:cubicBezTo>
                  <a:cubicBezTo>
                    <a:pt x="760" y="198"/>
                    <a:pt x="588" y="0"/>
                    <a:pt x="380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1"/>
            <p:cNvSpPr/>
            <p:nvPr/>
          </p:nvSpPr>
          <p:spPr>
            <a:xfrm>
              <a:off x="3030849" y="3199626"/>
              <a:ext cx="64647" cy="74436"/>
            </a:xfrm>
            <a:custGeom>
              <a:avLst/>
              <a:gdLst/>
              <a:ahLst/>
              <a:cxnLst/>
              <a:rect l="l" t="t" r="r" b="b"/>
              <a:pathLst>
                <a:path w="766" h="882" extrusionOk="0">
                  <a:moveTo>
                    <a:pt x="386" y="0"/>
                  </a:moveTo>
                  <a:cubicBezTo>
                    <a:pt x="173" y="0"/>
                    <a:pt x="1" y="198"/>
                    <a:pt x="1" y="441"/>
                  </a:cubicBezTo>
                  <a:cubicBezTo>
                    <a:pt x="1" y="684"/>
                    <a:pt x="173" y="881"/>
                    <a:pt x="386" y="881"/>
                  </a:cubicBezTo>
                  <a:cubicBezTo>
                    <a:pt x="594" y="881"/>
                    <a:pt x="766" y="684"/>
                    <a:pt x="766" y="441"/>
                  </a:cubicBezTo>
                  <a:cubicBezTo>
                    <a:pt x="766" y="198"/>
                    <a:pt x="594" y="0"/>
                    <a:pt x="38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1"/>
            <p:cNvSpPr/>
            <p:nvPr/>
          </p:nvSpPr>
          <p:spPr>
            <a:xfrm>
              <a:off x="2997091" y="2941381"/>
              <a:ext cx="424169" cy="434803"/>
            </a:xfrm>
            <a:custGeom>
              <a:avLst/>
              <a:gdLst/>
              <a:ahLst/>
              <a:cxnLst/>
              <a:rect l="l" t="t" r="r" b="b"/>
              <a:pathLst>
                <a:path w="5026" h="5152" extrusionOk="0">
                  <a:moveTo>
                    <a:pt x="1095" y="0"/>
                  </a:moveTo>
                  <a:cubicBezTo>
                    <a:pt x="1039" y="406"/>
                    <a:pt x="1206" y="821"/>
                    <a:pt x="1525" y="1069"/>
                  </a:cubicBezTo>
                  <a:cubicBezTo>
                    <a:pt x="1105" y="877"/>
                    <a:pt x="669" y="689"/>
                    <a:pt x="244" y="497"/>
                  </a:cubicBezTo>
                  <a:lnTo>
                    <a:pt x="244" y="497"/>
                  </a:lnTo>
                  <a:cubicBezTo>
                    <a:pt x="1" y="1074"/>
                    <a:pt x="183" y="1824"/>
                    <a:pt x="644" y="2245"/>
                  </a:cubicBezTo>
                  <a:cubicBezTo>
                    <a:pt x="700" y="2295"/>
                    <a:pt x="755" y="2336"/>
                    <a:pt x="811" y="2376"/>
                  </a:cubicBezTo>
                  <a:cubicBezTo>
                    <a:pt x="715" y="3465"/>
                    <a:pt x="1135" y="4747"/>
                    <a:pt x="1870" y="5076"/>
                  </a:cubicBezTo>
                  <a:cubicBezTo>
                    <a:pt x="1870" y="5076"/>
                    <a:pt x="2156" y="5151"/>
                    <a:pt x="2480" y="5151"/>
                  </a:cubicBezTo>
                  <a:cubicBezTo>
                    <a:pt x="2608" y="5151"/>
                    <a:pt x="2743" y="5140"/>
                    <a:pt x="2868" y="5107"/>
                  </a:cubicBezTo>
                  <a:cubicBezTo>
                    <a:pt x="2868" y="5107"/>
                    <a:pt x="3896" y="4742"/>
                    <a:pt x="4241" y="3501"/>
                  </a:cubicBezTo>
                  <a:cubicBezTo>
                    <a:pt x="4347" y="3121"/>
                    <a:pt x="4413" y="2817"/>
                    <a:pt x="4448" y="2574"/>
                  </a:cubicBezTo>
                  <a:cubicBezTo>
                    <a:pt x="4691" y="2472"/>
                    <a:pt x="4879" y="2275"/>
                    <a:pt x="5026" y="2042"/>
                  </a:cubicBezTo>
                  <a:cubicBezTo>
                    <a:pt x="4899" y="2001"/>
                    <a:pt x="4793" y="1951"/>
                    <a:pt x="4666" y="1910"/>
                  </a:cubicBezTo>
                  <a:cubicBezTo>
                    <a:pt x="4818" y="1794"/>
                    <a:pt x="4874" y="1571"/>
                    <a:pt x="4803" y="1393"/>
                  </a:cubicBezTo>
                  <a:cubicBezTo>
                    <a:pt x="4736" y="1225"/>
                    <a:pt x="4513" y="1093"/>
                    <a:pt x="4326" y="1093"/>
                  </a:cubicBezTo>
                  <a:cubicBezTo>
                    <a:pt x="4316" y="1093"/>
                    <a:pt x="4306" y="1094"/>
                    <a:pt x="4296" y="1095"/>
                  </a:cubicBezTo>
                  <a:cubicBezTo>
                    <a:pt x="4129" y="730"/>
                    <a:pt x="3780" y="446"/>
                    <a:pt x="3385" y="365"/>
                  </a:cubicBezTo>
                  <a:cubicBezTo>
                    <a:pt x="3298" y="346"/>
                    <a:pt x="3209" y="337"/>
                    <a:pt x="3121" y="337"/>
                  </a:cubicBezTo>
                  <a:cubicBezTo>
                    <a:pt x="2805" y="337"/>
                    <a:pt x="2487" y="453"/>
                    <a:pt x="2250" y="659"/>
                  </a:cubicBezTo>
                  <a:cubicBezTo>
                    <a:pt x="1860" y="441"/>
                    <a:pt x="1485" y="223"/>
                    <a:pt x="1095" y="0"/>
                  </a:cubicBez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1"/>
            <p:cNvSpPr/>
            <p:nvPr/>
          </p:nvSpPr>
          <p:spPr>
            <a:xfrm>
              <a:off x="2384888" y="3244439"/>
              <a:ext cx="184403" cy="236053"/>
            </a:xfrm>
            <a:custGeom>
              <a:avLst/>
              <a:gdLst/>
              <a:ahLst/>
              <a:cxnLst/>
              <a:rect l="l" t="t" r="r" b="b"/>
              <a:pathLst>
                <a:path w="2185" h="2797" extrusionOk="0">
                  <a:moveTo>
                    <a:pt x="2159" y="1"/>
                  </a:moveTo>
                  <a:lnTo>
                    <a:pt x="1" y="2240"/>
                  </a:lnTo>
                  <a:cubicBezTo>
                    <a:pt x="1" y="2240"/>
                    <a:pt x="212" y="2797"/>
                    <a:pt x="730" y="2797"/>
                  </a:cubicBezTo>
                  <a:cubicBezTo>
                    <a:pt x="849" y="2797"/>
                    <a:pt x="984" y="2768"/>
                    <a:pt x="1135" y="2696"/>
                  </a:cubicBezTo>
                  <a:cubicBezTo>
                    <a:pt x="1946" y="2306"/>
                    <a:pt x="2184" y="1065"/>
                    <a:pt x="2159" y="1"/>
                  </a:cubicBezTo>
                  <a:close/>
                </a:path>
              </a:pathLst>
            </a:custGeom>
            <a:solidFill>
              <a:srgbClr val="083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1"/>
            <p:cNvSpPr/>
            <p:nvPr/>
          </p:nvSpPr>
          <p:spPr>
            <a:xfrm>
              <a:off x="2013380" y="3452217"/>
              <a:ext cx="743098" cy="824370"/>
            </a:xfrm>
            <a:custGeom>
              <a:avLst/>
              <a:gdLst/>
              <a:ahLst/>
              <a:cxnLst/>
              <a:rect l="l" t="t" r="r" b="b"/>
              <a:pathLst>
                <a:path w="8805" h="9768" extrusionOk="0">
                  <a:moveTo>
                    <a:pt x="4127" y="0"/>
                  </a:moveTo>
                  <a:cubicBezTo>
                    <a:pt x="4006" y="0"/>
                    <a:pt x="3901" y="2"/>
                    <a:pt x="3815" y="6"/>
                  </a:cubicBezTo>
                  <a:cubicBezTo>
                    <a:pt x="3339" y="31"/>
                    <a:pt x="1460" y="87"/>
                    <a:pt x="887" y="700"/>
                  </a:cubicBezTo>
                  <a:cubicBezTo>
                    <a:pt x="315" y="1313"/>
                    <a:pt x="1" y="6054"/>
                    <a:pt x="219" y="6708"/>
                  </a:cubicBezTo>
                  <a:cubicBezTo>
                    <a:pt x="334" y="7055"/>
                    <a:pt x="606" y="7323"/>
                    <a:pt x="921" y="7323"/>
                  </a:cubicBezTo>
                  <a:cubicBezTo>
                    <a:pt x="1199" y="7323"/>
                    <a:pt x="1511" y="7114"/>
                    <a:pt x="1779" y="6566"/>
                  </a:cubicBezTo>
                  <a:lnTo>
                    <a:pt x="2605" y="9767"/>
                  </a:lnTo>
                  <a:lnTo>
                    <a:pt x="8440" y="8779"/>
                  </a:lnTo>
                  <a:lnTo>
                    <a:pt x="7366" y="6388"/>
                  </a:lnTo>
                  <a:lnTo>
                    <a:pt x="7366" y="6388"/>
                  </a:lnTo>
                  <a:cubicBezTo>
                    <a:pt x="7562" y="6472"/>
                    <a:pt x="7775" y="6536"/>
                    <a:pt x="7965" y="6536"/>
                  </a:cubicBezTo>
                  <a:cubicBezTo>
                    <a:pt x="8099" y="6536"/>
                    <a:pt x="8222" y="6504"/>
                    <a:pt x="8318" y="6424"/>
                  </a:cubicBezTo>
                  <a:cubicBezTo>
                    <a:pt x="8805" y="6029"/>
                    <a:pt x="8030" y="558"/>
                    <a:pt x="7310" y="284"/>
                  </a:cubicBezTo>
                  <a:cubicBezTo>
                    <a:pt x="7170" y="126"/>
                    <a:pt x="5129" y="0"/>
                    <a:pt x="4127" y="0"/>
                  </a:cubicBezTo>
                  <a:close/>
                </a:path>
              </a:pathLst>
            </a:custGeom>
            <a:solidFill>
              <a:srgbClr val="FFC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1"/>
            <p:cNvSpPr/>
            <p:nvPr/>
          </p:nvSpPr>
          <p:spPr>
            <a:xfrm>
              <a:off x="2188078" y="2997249"/>
              <a:ext cx="366190" cy="501981"/>
            </a:xfrm>
            <a:custGeom>
              <a:avLst/>
              <a:gdLst/>
              <a:ahLst/>
              <a:cxnLst/>
              <a:rect l="l" t="t" r="r" b="b"/>
              <a:pathLst>
                <a:path w="4339" h="5948" extrusionOk="0">
                  <a:moveTo>
                    <a:pt x="2129" y="0"/>
                  </a:moveTo>
                  <a:cubicBezTo>
                    <a:pt x="268" y="0"/>
                    <a:pt x="0" y="3866"/>
                    <a:pt x="1026" y="4450"/>
                  </a:cubicBezTo>
                  <a:cubicBezTo>
                    <a:pt x="1522" y="4728"/>
                    <a:pt x="1563" y="5027"/>
                    <a:pt x="1522" y="5341"/>
                  </a:cubicBezTo>
                  <a:cubicBezTo>
                    <a:pt x="1487" y="5635"/>
                    <a:pt x="1689" y="5903"/>
                    <a:pt x="1978" y="5944"/>
                  </a:cubicBezTo>
                  <a:cubicBezTo>
                    <a:pt x="2000" y="5947"/>
                    <a:pt x="2022" y="5948"/>
                    <a:pt x="2043" y="5948"/>
                  </a:cubicBezTo>
                  <a:cubicBezTo>
                    <a:pt x="2319" y="5948"/>
                    <a:pt x="2553" y="5740"/>
                    <a:pt x="2581" y="5458"/>
                  </a:cubicBezTo>
                  <a:cubicBezTo>
                    <a:pt x="2601" y="5230"/>
                    <a:pt x="2647" y="4997"/>
                    <a:pt x="2738" y="4885"/>
                  </a:cubicBezTo>
                  <a:cubicBezTo>
                    <a:pt x="2941" y="4632"/>
                    <a:pt x="3635" y="4531"/>
                    <a:pt x="3746" y="3771"/>
                  </a:cubicBezTo>
                  <a:cubicBezTo>
                    <a:pt x="3852" y="3016"/>
                    <a:pt x="4339" y="276"/>
                    <a:pt x="2313" y="12"/>
                  </a:cubicBezTo>
                  <a:cubicBezTo>
                    <a:pt x="2250" y="4"/>
                    <a:pt x="2188" y="0"/>
                    <a:pt x="2129" y="0"/>
                  </a:cubicBezTo>
                  <a:close/>
                </a:path>
              </a:pathLst>
            </a:custGeom>
            <a:solidFill>
              <a:srgbClr val="F3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1"/>
            <p:cNvSpPr/>
            <p:nvPr/>
          </p:nvSpPr>
          <p:spPr>
            <a:xfrm>
              <a:off x="2176685" y="3203171"/>
              <a:ext cx="71483" cy="76293"/>
            </a:xfrm>
            <a:custGeom>
              <a:avLst/>
              <a:gdLst/>
              <a:ahLst/>
              <a:cxnLst/>
              <a:rect l="l" t="t" r="r" b="b"/>
              <a:pathLst>
                <a:path w="847" h="904" extrusionOk="0">
                  <a:moveTo>
                    <a:pt x="434" y="0"/>
                  </a:moveTo>
                  <a:cubicBezTo>
                    <a:pt x="240" y="0"/>
                    <a:pt x="64" y="169"/>
                    <a:pt x="36" y="399"/>
                  </a:cubicBezTo>
                  <a:cubicBezTo>
                    <a:pt x="1" y="647"/>
                    <a:pt x="148" y="870"/>
                    <a:pt x="366" y="900"/>
                  </a:cubicBezTo>
                  <a:cubicBezTo>
                    <a:pt x="382" y="903"/>
                    <a:pt x="397" y="904"/>
                    <a:pt x="413" y="904"/>
                  </a:cubicBezTo>
                  <a:cubicBezTo>
                    <a:pt x="608" y="904"/>
                    <a:pt x="783" y="735"/>
                    <a:pt x="811" y="505"/>
                  </a:cubicBezTo>
                  <a:cubicBezTo>
                    <a:pt x="847" y="257"/>
                    <a:pt x="700" y="29"/>
                    <a:pt x="482" y="4"/>
                  </a:cubicBezTo>
                  <a:cubicBezTo>
                    <a:pt x="466" y="1"/>
                    <a:pt x="450" y="0"/>
                    <a:pt x="434" y="0"/>
                  </a:cubicBezTo>
                  <a:close/>
                </a:path>
              </a:pathLst>
            </a:custGeom>
            <a:solidFill>
              <a:srgbClr val="F3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1"/>
            <p:cNvSpPr/>
            <p:nvPr/>
          </p:nvSpPr>
          <p:spPr>
            <a:xfrm>
              <a:off x="2487512" y="3214817"/>
              <a:ext cx="71061" cy="76631"/>
            </a:xfrm>
            <a:custGeom>
              <a:avLst/>
              <a:gdLst/>
              <a:ahLst/>
              <a:cxnLst/>
              <a:rect l="l" t="t" r="r" b="b"/>
              <a:pathLst>
                <a:path w="842" h="908" extrusionOk="0">
                  <a:moveTo>
                    <a:pt x="440" y="0"/>
                  </a:moveTo>
                  <a:cubicBezTo>
                    <a:pt x="239" y="0"/>
                    <a:pt x="64" y="170"/>
                    <a:pt x="31" y="403"/>
                  </a:cubicBezTo>
                  <a:cubicBezTo>
                    <a:pt x="1" y="651"/>
                    <a:pt x="147" y="874"/>
                    <a:pt x="360" y="904"/>
                  </a:cubicBezTo>
                  <a:cubicBezTo>
                    <a:pt x="376" y="906"/>
                    <a:pt x="391" y="907"/>
                    <a:pt x="407" y="907"/>
                  </a:cubicBezTo>
                  <a:cubicBezTo>
                    <a:pt x="602" y="907"/>
                    <a:pt x="778" y="734"/>
                    <a:pt x="811" y="504"/>
                  </a:cubicBezTo>
                  <a:cubicBezTo>
                    <a:pt x="841" y="256"/>
                    <a:pt x="695" y="33"/>
                    <a:pt x="482" y="2"/>
                  </a:cubicBezTo>
                  <a:cubicBezTo>
                    <a:pt x="468" y="1"/>
                    <a:pt x="454" y="0"/>
                    <a:pt x="440" y="0"/>
                  </a:cubicBezTo>
                  <a:close/>
                </a:path>
              </a:pathLst>
            </a:custGeom>
            <a:solidFill>
              <a:srgbClr val="F3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1"/>
            <p:cNvSpPr/>
            <p:nvPr/>
          </p:nvSpPr>
          <p:spPr>
            <a:xfrm>
              <a:off x="2499496" y="3239798"/>
              <a:ext cx="41522" cy="24897"/>
            </a:xfrm>
            <a:custGeom>
              <a:avLst/>
              <a:gdLst/>
              <a:ahLst/>
              <a:cxnLst/>
              <a:rect l="l" t="t" r="r" b="b"/>
              <a:pathLst>
                <a:path w="492" h="295" extrusionOk="0">
                  <a:moveTo>
                    <a:pt x="382" y="1"/>
                  </a:moveTo>
                  <a:cubicBezTo>
                    <a:pt x="234" y="1"/>
                    <a:pt x="87" y="83"/>
                    <a:pt x="16" y="213"/>
                  </a:cubicBezTo>
                  <a:cubicBezTo>
                    <a:pt x="0" y="238"/>
                    <a:pt x="10" y="274"/>
                    <a:pt x="36" y="289"/>
                  </a:cubicBezTo>
                  <a:cubicBezTo>
                    <a:pt x="46" y="294"/>
                    <a:pt x="56" y="294"/>
                    <a:pt x="61" y="294"/>
                  </a:cubicBezTo>
                  <a:cubicBezTo>
                    <a:pt x="81" y="294"/>
                    <a:pt x="102" y="284"/>
                    <a:pt x="112" y="269"/>
                  </a:cubicBezTo>
                  <a:cubicBezTo>
                    <a:pt x="167" y="173"/>
                    <a:pt x="280" y="110"/>
                    <a:pt x="391" y="110"/>
                  </a:cubicBezTo>
                  <a:cubicBezTo>
                    <a:pt x="402" y="110"/>
                    <a:pt x="414" y="110"/>
                    <a:pt x="426" y="112"/>
                  </a:cubicBezTo>
                  <a:cubicBezTo>
                    <a:pt x="429" y="112"/>
                    <a:pt x="432" y="112"/>
                    <a:pt x="435" y="112"/>
                  </a:cubicBezTo>
                  <a:cubicBezTo>
                    <a:pt x="461" y="112"/>
                    <a:pt x="482" y="93"/>
                    <a:pt x="487" y="66"/>
                  </a:cubicBezTo>
                  <a:cubicBezTo>
                    <a:pt x="492" y="36"/>
                    <a:pt x="471" y="10"/>
                    <a:pt x="441" y="5"/>
                  </a:cubicBezTo>
                  <a:cubicBezTo>
                    <a:pt x="422" y="2"/>
                    <a:pt x="402" y="1"/>
                    <a:pt x="382" y="1"/>
                  </a:cubicBezTo>
                  <a:close/>
                </a:path>
              </a:pathLst>
            </a:custGeom>
            <a:solidFill>
              <a:srgbClr val="F08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1"/>
            <p:cNvSpPr/>
            <p:nvPr/>
          </p:nvSpPr>
          <p:spPr>
            <a:xfrm>
              <a:off x="2192551" y="3229586"/>
              <a:ext cx="35530" cy="31226"/>
            </a:xfrm>
            <a:custGeom>
              <a:avLst/>
              <a:gdLst/>
              <a:ahLst/>
              <a:cxnLst/>
              <a:rect l="l" t="t" r="r" b="b"/>
              <a:pathLst>
                <a:path w="421" h="370" extrusionOk="0">
                  <a:moveTo>
                    <a:pt x="176" y="0"/>
                  </a:moveTo>
                  <a:cubicBezTo>
                    <a:pt x="120" y="0"/>
                    <a:pt x="63" y="20"/>
                    <a:pt x="21" y="60"/>
                  </a:cubicBezTo>
                  <a:cubicBezTo>
                    <a:pt x="0" y="81"/>
                    <a:pt x="0" y="116"/>
                    <a:pt x="21" y="136"/>
                  </a:cubicBezTo>
                  <a:cubicBezTo>
                    <a:pt x="31" y="150"/>
                    <a:pt x="46" y="156"/>
                    <a:pt x="61" y="156"/>
                  </a:cubicBezTo>
                  <a:cubicBezTo>
                    <a:pt x="74" y="156"/>
                    <a:pt x="87" y="151"/>
                    <a:pt x="97" y="141"/>
                  </a:cubicBezTo>
                  <a:cubicBezTo>
                    <a:pt x="117" y="121"/>
                    <a:pt x="147" y="110"/>
                    <a:pt x="175" y="110"/>
                  </a:cubicBezTo>
                  <a:cubicBezTo>
                    <a:pt x="202" y="110"/>
                    <a:pt x="229" y="119"/>
                    <a:pt x="248" y="136"/>
                  </a:cubicBezTo>
                  <a:cubicBezTo>
                    <a:pt x="289" y="172"/>
                    <a:pt x="299" y="238"/>
                    <a:pt x="269" y="283"/>
                  </a:cubicBezTo>
                  <a:cubicBezTo>
                    <a:pt x="254" y="309"/>
                    <a:pt x="259" y="344"/>
                    <a:pt x="284" y="359"/>
                  </a:cubicBezTo>
                  <a:cubicBezTo>
                    <a:pt x="294" y="364"/>
                    <a:pt x="304" y="369"/>
                    <a:pt x="314" y="369"/>
                  </a:cubicBezTo>
                  <a:cubicBezTo>
                    <a:pt x="335" y="369"/>
                    <a:pt x="350" y="359"/>
                    <a:pt x="360" y="344"/>
                  </a:cubicBezTo>
                  <a:cubicBezTo>
                    <a:pt x="421" y="253"/>
                    <a:pt x="406" y="121"/>
                    <a:pt x="319" y="50"/>
                  </a:cubicBezTo>
                  <a:cubicBezTo>
                    <a:pt x="279" y="17"/>
                    <a:pt x="227" y="0"/>
                    <a:pt x="176" y="0"/>
                  </a:cubicBezTo>
                  <a:close/>
                </a:path>
              </a:pathLst>
            </a:custGeom>
            <a:solidFill>
              <a:srgbClr val="F08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1"/>
            <p:cNvSpPr/>
            <p:nvPr/>
          </p:nvSpPr>
          <p:spPr>
            <a:xfrm>
              <a:off x="2303278" y="3417869"/>
              <a:ext cx="119757" cy="94100"/>
            </a:xfrm>
            <a:custGeom>
              <a:avLst/>
              <a:gdLst/>
              <a:ahLst/>
              <a:cxnLst/>
              <a:rect l="l" t="t" r="r" b="b"/>
              <a:pathLst>
                <a:path w="1419" h="1115" extrusionOk="0">
                  <a:moveTo>
                    <a:pt x="372" y="1"/>
                  </a:moveTo>
                  <a:cubicBezTo>
                    <a:pt x="211" y="1"/>
                    <a:pt x="88" y="9"/>
                    <a:pt x="66" y="28"/>
                  </a:cubicBezTo>
                  <a:cubicBezTo>
                    <a:pt x="0" y="89"/>
                    <a:pt x="10" y="798"/>
                    <a:pt x="10" y="798"/>
                  </a:cubicBezTo>
                  <a:cubicBezTo>
                    <a:pt x="218" y="1047"/>
                    <a:pt x="508" y="1114"/>
                    <a:pt x="760" y="1114"/>
                  </a:cubicBezTo>
                  <a:cubicBezTo>
                    <a:pt x="1049" y="1114"/>
                    <a:pt x="1287" y="1026"/>
                    <a:pt x="1287" y="1026"/>
                  </a:cubicBezTo>
                  <a:cubicBezTo>
                    <a:pt x="1287" y="1026"/>
                    <a:pt x="1419" y="220"/>
                    <a:pt x="1343" y="114"/>
                  </a:cubicBezTo>
                  <a:cubicBezTo>
                    <a:pt x="1290" y="44"/>
                    <a:pt x="733" y="1"/>
                    <a:pt x="372" y="1"/>
                  </a:cubicBezTo>
                  <a:close/>
                </a:path>
              </a:pathLst>
            </a:custGeom>
            <a:solidFill>
              <a:srgbClr val="72FF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1"/>
            <p:cNvSpPr/>
            <p:nvPr/>
          </p:nvSpPr>
          <p:spPr>
            <a:xfrm>
              <a:off x="2156599" y="2989570"/>
              <a:ext cx="415223" cy="357160"/>
            </a:xfrm>
            <a:custGeom>
              <a:avLst/>
              <a:gdLst/>
              <a:ahLst/>
              <a:cxnLst/>
              <a:rect l="l" t="t" r="r" b="b"/>
              <a:pathLst>
                <a:path w="4920" h="4232" extrusionOk="0">
                  <a:moveTo>
                    <a:pt x="2628" y="1"/>
                  </a:moveTo>
                  <a:cubicBezTo>
                    <a:pt x="1040" y="1"/>
                    <a:pt x="214" y="2256"/>
                    <a:pt x="214" y="2256"/>
                  </a:cubicBezTo>
                  <a:cubicBezTo>
                    <a:pt x="214" y="2256"/>
                    <a:pt x="1" y="2970"/>
                    <a:pt x="264" y="3376"/>
                  </a:cubicBezTo>
                  <a:cubicBezTo>
                    <a:pt x="378" y="3553"/>
                    <a:pt x="506" y="3604"/>
                    <a:pt x="613" y="3604"/>
                  </a:cubicBezTo>
                  <a:cubicBezTo>
                    <a:pt x="754" y="3604"/>
                    <a:pt x="862" y="3517"/>
                    <a:pt x="862" y="3517"/>
                  </a:cubicBezTo>
                  <a:cubicBezTo>
                    <a:pt x="1272" y="3452"/>
                    <a:pt x="1804" y="2565"/>
                    <a:pt x="2042" y="2210"/>
                  </a:cubicBezTo>
                  <a:cubicBezTo>
                    <a:pt x="2285" y="1861"/>
                    <a:pt x="2589" y="1299"/>
                    <a:pt x="2772" y="914"/>
                  </a:cubicBezTo>
                  <a:cubicBezTo>
                    <a:pt x="2853" y="1851"/>
                    <a:pt x="4246" y="1831"/>
                    <a:pt x="3998" y="4232"/>
                  </a:cubicBezTo>
                  <a:cubicBezTo>
                    <a:pt x="3998" y="4232"/>
                    <a:pt x="4919" y="3553"/>
                    <a:pt x="4864" y="2889"/>
                  </a:cubicBezTo>
                  <a:cubicBezTo>
                    <a:pt x="4813" y="2231"/>
                    <a:pt x="4448" y="149"/>
                    <a:pt x="2772" y="7"/>
                  </a:cubicBezTo>
                  <a:cubicBezTo>
                    <a:pt x="2723" y="3"/>
                    <a:pt x="2675" y="1"/>
                    <a:pt x="2628" y="1"/>
                  </a:cubicBezTo>
                  <a:close/>
                </a:path>
              </a:pathLst>
            </a:custGeom>
            <a:solidFill>
              <a:srgbClr val="083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>
              <a:off x="2056422" y="2979695"/>
              <a:ext cx="618447" cy="661488"/>
            </a:xfrm>
            <a:custGeom>
              <a:avLst/>
              <a:gdLst/>
              <a:ahLst/>
              <a:cxnLst/>
              <a:rect l="l" t="t" r="r" b="b"/>
              <a:pathLst>
                <a:path w="7328" h="7838" extrusionOk="0">
                  <a:moveTo>
                    <a:pt x="3750" y="0"/>
                  </a:moveTo>
                  <a:cubicBezTo>
                    <a:pt x="1527" y="0"/>
                    <a:pt x="0" y="5596"/>
                    <a:pt x="1132" y="6993"/>
                  </a:cubicBezTo>
                  <a:cubicBezTo>
                    <a:pt x="1626" y="7603"/>
                    <a:pt x="2344" y="7837"/>
                    <a:pt x="3052" y="7837"/>
                  </a:cubicBezTo>
                  <a:cubicBezTo>
                    <a:pt x="3984" y="7837"/>
                    <a:pt x="4898" y="7432"/>
                    <a:pt x="5260" y="6942"/>
                  </a:cubicBezTo>
                  <a:cubicBezTo>
                    <a:pt x="6086" y="5823"/>
                    <a:pt x="7327" y="205"/>
                    <a:pt x="3827" y="2"/>
                  </a:cubicBezTo>
                  <a:cubicBezTo>
                    <a:pt x="3801" y="1"/>
                    <a:pt x="3775" y="0"/>
                    <a:pt x="3750" y="0"/>
                  </a:cubicBez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>
              <a:off x="1552160" y="3910983"/>
              <a:ext cx="209131" cy="787068"/>
            </a:xfrm>
            <a:custGeom>
              <a:avLst/>
              <a:gdLst/>
              <a:ahLst/>
              <a:cxnLst/>
              <a:rect l="l" t="t" r="r" b="b"/>
              <a:pathLst>
                <a:path w="2478" h="9326" extrusionOk="0">
                  <a:moveTo>
                    <a:pt x="811" y="0"/>
                  </a:moveTo>
                  <a:cubicBezTo>
                    <a:pt x="365" y="0"/>
                    <a:pt x="0" y="365"/>
                    <a:pt x="0" y="816"/>
                  </a:cubicBezTo>
                  <a:lnTo>
                    <a:pt x="0" y="9326"/>
                  </a:lnTo>
                  <a:lnTo>
                    <a:pt x="2477" y="9326"/>
                  </a:lnTo>
                  <a:lnTo>
                    <a:pt x="24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>
              <a:off x="1700021" y="3910983"/>
              <a:ext cx="61271" cy="787068"/>
            </a:xfrm>
            <a:custGeom>
              <a:avLst/>
              <a:gdLst/>
              <a:ahLst/>
              <a:cxnLst/>
              <a:rect l="l" t="t" r="r" b="b"/>
              <a:pathLst>
                <a:path w="726" h="9326" extrusionOk="0">
                  <a:moveTo>
                    <a:pt x="1" y="0"/>
                  </a:moveTo>
                  <a:lnTo>
                    <a:pt x="1" y="9326"/>
                  </a:lnTo>
                  <a:lnTo>
                    <a:pt x="725" y="932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>
              <a:off x="2892778" y="3622777"/>
              <a:ext cx="976113" cy="1075277"/>
            </a:xfrm>
            <a:custGeom>
              <a:avLst/>
              <a:gdLst/>
              <a:ahLst/>
              <a:cxnLst/>
              <a:rect l="l" t="t" r="r" b="b"/>
              <a:pathLst>
                <a:path w="11566" h="12741" extrusionOk="0">
                  <a:moveTo>
                    <a:pt x="811" y="1"/>
                  </a:moveTo>
                  <a:cubicBezTo>
                    <a:pt x="360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65" y="12741"/>
                  </a:lnTo>
                  <a:lnTo>
                    <a:pt x="11565" y="817"/>
                  </a:lnTo>
                  <a:cubicBezTo>
                    <a:pt x="11565" y="366"/>
                    <a:pt x="11201" y="1"/>
                    <a:pt x="10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1916325" y="3622777"/>
              <a:ext cx="976535" cy="1075277"/>
            </a:xfrm>
            <a:custGeom>
              <a:avLst/>
              <a:gdLst/>
              <a:ahLst/>
              <a:cxnLst/>
              <a:rect l="l" t="t" r="r" b="b"/>
              <a:pathLst>
                <a:path w="11571" h="12741" extrusionOk="0">
                  <a:moveTo>
                    <a:pt x="816" y="1"/>
                  </a:moveTo>
                  <a:cubicBezTo>
                    <a:pt x="366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71" y="12741"/>
                  </a:lnTo>
                  <a:lnTo>
                    <a:pt x="11571" y="817"/>
                  </a:lnTo>
                  <a:cubicBezTo>
                    <a:pt x="11571" y="366"/>
                    <a:pt x="11206" y="1"/>
                    <a:pt x="10755" y="1"/>
                  </a:cubicBezTo>
                  <a:close/>
                </a:path>
              </a:pathLst>
            </a:custGeom>
            <a:solidFill>
              <a:srgbClr val="7221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2716645" y="3622777"/>
              <a:ext cx="976113" cy="1075277"/>
            </a:xfrm>
            <a:custGeom>
              <a:avLst/>
              <a:gdLst/>
              <a:ahLst/>
              <a:cxnLst/>
              <a:rect l="l" t="t" r="r" b="b"/>
              <a:pathLst>
                <a:path w="11566" h="12741" extrusionOk="0">
                  <a:moveTo>
                    <a:pt x="816" y="1"/>
                  </a:moveTo>
                  <a:cubicBezTo>
                    <a:pt x="365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65" y="12741"/>
                  </a:lnTo>
                  <a:lnTo>
                    <a:pt x="11565" y="817"/>
                  </a:lnTo>
                  <a:cubicBezTo>
                    <a:pt x="11565" y="366"/>
                    <a:pt x="11201" y="1"/>
                    <a:pt x="10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1740615" y="3622777"/>
              <a:ext cx="976113" cy="1075277"/>
            </a:xfrm>
            <a:custGeom>
              <a:avLst/>
              <a:gdLst/>
              <a:ahLst/>
              <a:cxnLst/>
              <a:rect l="l" t="t" r="r" b="b"/>
              <a:pathLst>
                <a:path w="11566" h="12741" extrusionOk="0">
                  <a:moveTo>
                    <a:pt x="817" y="1"/>
                  </a:moveTo>
                  <a:cubicBezTo>
                    <a:pt x="366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66" y="12741"/>
                  </a:lnTo>
                  <a:lnTo>
                    <a:pt x="11566" y="817"/>
                  </a:lnTo>
                  <a:cubicBezTo>
                    <a:pt x="11566" y="366"/>
                    <a:pt x="11201" y="1"/>
                    <a:pt x="10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2709387" y="3710463"/>
              <a:ext cx="14600" cy="974762"/>
            </a:xfrm>
            <a:custGeom>
              <a:avLst/>
              <a:gdLst/>
              <a:ahLst/>
              <a:cxnLst/>
              <a:rect l="l" t="t" r="r" b="b"/>
              <a:pathLst>
                <a:path w="173" h="11550" extrusionOk="0">
                  <a:moveTo>
                    <a:pt x="87" y="0"/>
                  </a:moveTo>
                  <a:cubicBezTo>
                    <a:pt x="41" y="0"/>
                    <a:pt x="1" y="36"/>
                    <a:pt x="1" y="81"/>
                  </a:cubicBezTo>
                  <a:lnTo>
                    <a:pt x="1" y="11464"/>
                  </a:lnTo>
                  <a:cubicBezTo>
                    <a:pt x="1" y="11509"/>
                    <a:pt x="41" y="11550"/>
                    <a:pt x="87" y="11550"/>
                  </a:cubicBezTo>
                  <a:cubicBezTo>
                    <a:pt x="132" y="11550"/>
                    <a:pt x="173" y="11509"/>
                    <a:pt x="173" y="11464"/>
                  </a:cubicBezTo>
                  <a:lnTo>
                    <a:pt x="173" y="81"/>
                  </a:lnTo>
                  <a:cubicBezTo>
                    <a:pt x="173" y="36"/>
                    <a:pt x="132" y="0"/>
                    <a:pt x="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3906871" y="3910983"/>
              <a:ext cx="345091" cy="787068"/>
            </a:xfrm>
            <a:custGeom>
              <a:avLst/>
              <a:gdLst/>
              <a:ahLst/>
              <a:cxnLst/>
              <a:rect l="l" t="t" r="r" b="b"/>
              <a:pathLst>
                <a:path w="4089" h="9326" extrusionOk="0">
                  <a:moveTo>
                    <a:pt x="0" y="0"/>
                  </a:moveTo>
                  <a:lnTo>
                    <a:pt x="0" y="9326"/>
                  </a:lnTo>
                  <a:lnTo>
                    <a:pt x="4088" y="9326"/>
                  </a:lnTo>
                  <a:lnTo>
                    <a:pt x="4088" y="816"/>
                  </a:lnTo>
                  <a:cubicBezTo>
                    <a:pt x="4088" y="365"/>
                    <a:pt x="3724" y="0"/>
                    <a:pt x="3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3779012" y="3910983"/>
              <a:ext cx="209553" cy="787068"/>
            </a:xfrm>
            <a:custGeom>
              <a:avLst/>
              <a:gdLst/>
              <a:ahLst/>
              <a:cxnLst/>
              <a:rect l="l" t="t" r="r" b="b"/>
              <a:pathLst>
                <a:path w="2483" h="9326" extrusionOk="0">
                  <a:moveTo>
                    <a:pt x="1" y="0"/>
                  </a:moveTo>
                  <a:lnTo>
                    <a:pt x="1" y="9326"/>
                  </a:lnTo>
                  <a:lnTo>
                    <a:pt x="2483" y="9326"/>
                  </a:lnTo>
                  <a:lnTo>
                    <a:pt x="2483" y="816"/>
                  </a:lnTo>
                  <a:cubicBezTo>
                    <a:pt x="2483" y="365"/>
                    <a:pt x="2118" y="0"/>
                    <a:pt x="1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21"/>
          <p:cNvGrpSpPr/>
          <p:nvPr/>
        </p:nvGrpSpPr>
        <p:grpSpPr>
          <a:xfrm>
            <a:off x="1000125" y="1189022"/>
            <a:ext cx="2655975" cy="828337"/>
            <a:chOff x="457200" y="1300475"/>
            <a:chExt cx="3198900" cy="1087200"/>
          </a:xfrm>
        </p:grpSpPr>
        <p:sp>
          <p:nvSpPr>
            <p:cNvPr id="801" name="Google Shape;801;p21"/>
            <p:cNvSpPr/>
            <p:nvPr/>
          </p:nvSpPr>
          <p:spPr>
            <a:xfrm flipH="1">
              <a:off x="457200" y="1300475"/>
              <a:ext cx="3198900" cy="1087200"/>
            </a:xfrm>
            <a:prstGeom prst="roundRect">
              <a:avLst>
                <a:gd name="adj" fmla="val 253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 txBox="1"/>
            <p:nvPr/>
          </p:nvSpPr>
          <p:spPr>
            <a:xfrm flipH="1">
              <a:off x="697668" y="1354640"/>
              <a:ext cx="1879838" cy="8743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200" b="1" i="1" u="sng" dirty="0">
                  <a:solidFill>
                    <a:schemeClr val="bg1"/>
                  </a:solidFill>
                </a:rPr>
                <a:t>Size:</a:t>
              </a:r>
              <a:r>
                <a:rPr lang="en-US" sz="1200" b="1" dirty="0">
                  <a:solidFill>
                    <a:schemeClr val="bg1"/>
                  </a:solidFill>
                </a:rPr>
                <a:t> 123.81 MB</a:t>
              </a:r>
            </a:p>
            <a:p>
              <a:pPr algn="ctr">
                <a:lnSpc>
                  <a:spcPct val="150000"/>
                </a:lnSpc>
              </a:pPr>
              <a:r>
                <a:rPr lang="en-US" sz="1200" b="1" i="1" u="sng" dirty="0">
                  <a:solidFill>
                    <a:schemeClr val="bg1"/>
                  </a:solidFill>
                </a:rPr>
                <a:t>Shape:</a:t>
              </a:r>
              <a:r>
                <a:rPr lang="en-US" sz="1200" b="1" i="1" dirty="0">
                  <a:solidFill>
                    <a:schemeClr val="bg1"/>
                  </a:solidFill>
                </a:rPr>
                <a:t> </a:t>
              </a:r>
              <a:r>
                <a:rPr lang="en-US" sz="1200" b="1" dirty="0">
                  <a:solidFill>
                    <a:schemeClr val="bg1"/>
                  </a:solidFill>
                </a:rPr>
                <a:t>(20800, 5)</a:t>
              </a:r>
            </a:p>
          </p:txBody>
        </p:sp>
        <p:sp>
          <p:nvSpPr>
            <p:cNvPr id="805" name="Google Shape;805;p21"/>
            <p:cNvSpPr/>
            <p:nvPr/>
          </p:nvSpPr>
          <p:spPr>
            <a:xfrm flipH="1">
              <a:off x="2711800" y="1452275"/>
              <a:ext cx="783600" cy="783600"/>
            </a:xfrm>
            <a:prstGeom prst="roundRect">
              <a:avLst>
                <a:gd name="adj" fmla="val 24103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21"/>
          <p:cNvSpPr/>
          <p:nvPr/>
        </p:nvSpPr>
        <p:spPr>
          <a:xfrm>
            <a:off x="3960538" y="3534938"/>
            <a:ext cx="366300" cy="366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21"/>
          <p:cNvSpPr/>
          <p:nvPr/>
        </p:nvSpPr>
        <p:spPr>
          <a:xfrm>
            <a:off x="4864713" y="3534938"/>
            <a:ext cx="366300" cy="366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" name="Google Shape;809;p21"/>
          <p:cNvGrpSpPr/>
          <p:nvPr/>
        </p:nvGrpSpPr>
        <p:grpSpPr>
          <a:xfrm>
            <a:off x="4968099" y="973827"/>
            <a:ext cx="3809972" cy="3455128"/>
            <a:chOff x="5500975" y="1300473"/>
            <a:chExt cx="3198900" cy="2509992"/>
          </a:xfrm>
        </p:grpSpPr>
        <p:grpSp>
          <p:nvGrpSpPr>
            <p:cNvPr id="810" name="Google Shape;810;p21"/>
            <p:cNvGrpSpPr/>
            <p:nvPr/>
          </p:nvGrpSpPr>
          <p:grpSpPr>
            <a:xfrm flipH="1">
              <a:off x="5500975" y="1300473"/>
              <a:ext cx="3198900" cy="2509992"/>
              <a:chOff x="457200" y="1300473"/>
              <a:chExt cx="3198900" cy="2509992"/>
            </a:xfrm>
          </p:grpSpPr>
          <p:sp>
            <p:nvSpPr>
              <p:cNvPr id="811" name="Google Shape;811;p21"/>
              <p:cNvSpPr/>
              <p:nvPr/>
            </p:nvSpPr>
            <p:spPr>
              <a:xfrm flipH="1">
                <a:off x="457200" y="1300473"/>
                <a:ext cx="3198900" cy="2509992"/>
              </a:xfrm>
              <a:prstGeom prst="roundRect">
                <a:avLst>
                  <a:gd name="adj" fmla="val 25393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" name="Google Shape;812;p21"/>
              <p:cNvSpPr/>
              <p:nvPr/>
            </p:nvSpPr>
            <p:spPr>
              <a:xfrm flipH="1">
                <a:off x="2763814" y="1551179"/>
                <a:ext cx="696175" cy="615524"/>
              </a:xfrm>
              <a:prstGeom prst="roundRect">
                <a:avLst>
                  <a:gd name="adj" fmla="val 2410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13" name="Google Shape;813;p21"/>
            <p:cNvGrpSpPr/>
            <p:nvPr/>
          </p:nvGrpSpPr>
          <p:grpSpPr>
            <a:xfrm>
              <a:off x="6396108" y="1341500"/>
              <a:ext cx="2227135" cy="1475865"/>
              <a:chOff x="1401271" y="3438675"/>
              <a:chExt cx="2227135" cy="1475865"/>
            </a:xfrm>
          </p:grpSpPr>
          <p:sp>
            <p:nvSpPr>
              <p:cNvPr id="814" name="Google Shape;814;p21"/>
              <p:cNvSpPr txBox="1"/>
              <p:nvPr/>
            </p:nvSpPr>
            <p:spPr>
              <a:xfrm>
                <a:off x="1594535" y="3438675"/>
                <a:ext cx="19803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800" b="1" u="sng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Columns: </a:t>
                </a:r>
                <a:endParaRPr sz="1800" b="1" u="sng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15" name="Google Shape;815;p21"/>
              <p:cNvSpPr txBox="1"/>
              <p:nvPr/>
            </p:nvSpPr>
            <p:spPr>
              <a:xfrm>
                <a:off x="1401271" y="3744781"/>
                <a:ext cx="2227135" cy="11697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200" b="1" i="1" u="sng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id:</a:t>
                </a:r>
                <a:r>
                  <a:rPr lang="en-US" sz="1200" b="1" i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 </a:t>
                </a:r>
                <a:r>
                  <a:rPr lang="en-US" sz="1200" b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Unique id for a news article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200" b="1" i="1" u="sng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title:</a:t>
                </a:r>
                <a:r>
                  <a:rPr lang="en-US" sz="1200" b="1" i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 </a:t>
                </a:r>
                <a:r>
                  <a:rPr lang="en-US" sz="1200" b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The title of a news article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200" b="1" i="1" u="sng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author:</a:t>
                </a:r>
                <a:r>
                  <a:rPr lang="en-US" sz="1200" b="1" i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 </a:t>
                </a:r>
                <a:r>
                  <a:rPr lang="en-US" sz="1200" b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Author of the news article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200" b="1" i="1" u="sng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text:</a:t>
                </a:r>
                <a:r>
                  <a:rPr lang="en-US" sz="1200" b="1" i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 </a:t>
                </a:r>
                <a:r>
                  <a:rPr lang="en-US" sz="1200" b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The text of the article; could be incomplete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200" b="1" i="1" u="sng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label:</a:t>
                </a:r>
                <a:r>
                  <a:rPr lang="en-US" sz="1200" b="1" i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 </a:t>
                </a:r>
                <a:r>
                  <a:rPr lang="en-US" sz="1200" b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A label that marks the article as potentially unreliable</a:t>
                </a:r>
              </a:p>
              <a:p>
                <a:pPr>
                  <a:lnSpc>
                    <a:spcPct val="150000"/>
                  </a:lnSpc>
                </a:pPr>
                <a:endParaRPr lang="en-US" sz="1200" b="1" dirty="0">
                  <a:solidFill>
                    <a:schemeClr val="bg1"/>
                  </a:solidFill>
                  <a:latin typeface="Fira Sans" panose="020B0503050000020004" pitchFamily="34" charset="0"/>
                </a:endParaRPr>
              </a:p>
              <a:p>
                <a:pPr marL="114300" indent="0">
                  <a:lnSpc>
                    <a:spcPct val="150000"/>
                  </a:lnSpc>
                  <a:buNone/>
                </a:pPr>
                <a:r>
                  <a:rPr lang="en-US" sz="1200" b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1: unreliable</a:t>
                </a:r>
              </a:p>
              <a:p>
                <a:pPr marL="114300" indent="0">
                  <a:lnSpc>
                    <a:spcPct val="150000"/>
                  </a:lnSpc>
                  <a:buNone/>
                </a:pPr>
                <a:r>
                  <a:rPr lang="en-US" sz="1200" b="1" dirty="0">
                    <a:solidFill>
                      <a:schemeClr val="bg1"/>
                    </a:solidFill>
                    <a:latin typeface="Fira Sans" panose="020B0503050000020004" pitchFamily="34" charset="0"/>
                  </a:rPr>
                  <a:t>0: reliable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817" name="Google Shape;817;p21"/>
          <p:cNvGrpSpPr/>
          <p:nvPr/>
        </p:nvGrpSpPr>
        <p:grpSpPr>
          <a:xfrm>
            <a:off x="5330797" y="1462899"/>
            <a:ext cx="590909" cy="597899"/>
            <a:chOff x="11355425" y="3750588"/>
            <a:chExt cx="569909" cy="498844"/>
          </a:xfrm>
        </p:grpSpPr>
        <p:sp>
          <p:nvSpPr>
            <p:cNvPr id="818" name="Google Shape;818;p21"/>
            <p:cNvSpPr/>
            <p:nvPr/>
          </p:nvSpPr>
          <p:spPr>
            <a:xfrm>
              <a:off x="11355425" y="3750588"/>
              <a:ext cx="569909" cy="426435"/>
            </a:xfrm>
            <a:custGeom>
              <a:avLst/>
              <a:gdLst/>
              <a:ahLst/>
              <a:cxnLst/>
              <a:rect l="l" t="t" r="r" b="b"/>
              <a:pathLst>
                <a:path w="8572" h="6414" extrusionOk="0">
                  <a:moveTo>
                    <a:pt x="350" y="1"/>
                  </a:moveTo>
                  <a:cubicBezTo>
                    <a:pt x="158" y="1"/>
                    <a:pt x="1" y="158"/>
                    <a:pt x="1" y="350"/>
                  </a:cubicBezTo>
                  <a:lnTo>
                    <a:pt x="1" y="6064"/>
                  </a:lnTo>
                  <a:cubicBezTo>
                    <a:pt x="1" y="6257"/>
                    <a:pt x="158" y="6414"/>
                    <a:pt x="350" y="6414"/>
                  </a:cubicBezTo>
                  <a:lnTo>
                    <a:pt x="8222" y="6414"/>
                  </a:lnTo>
                  <a:cubicBezTo>
                    <a:pt x="8415" y="6414"/>
                    <a:pt x="8572" y="6257"/>
                    <a:pt x="8572" y="6064"/>
                  </a:cubicBezTo>
                  <a:lnTo>
                    <a:pt x="8572" y="350"/>
                  </a:lnTo>
                  <a:cubicBezTo>
                    <a:pt x="8572" y="158"/>
                    <a:pt x="8415" y="1"/>
                    <a:pt x="8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>
              <a:off x="11392125" y="3787288"/>
              <a:ext cx="495513" cy="352038"/>
            </a:xfrm>
            <a:custGeom>
              <a:avLst/>
              <a:gdLst/>
              <a:ahLst/>
              <a:cxnLst/>
              <a:rect l="l" t="t" r="r" b="b"/>
              <a:pathLst>
                <a:path w="7453" h="5295" extrusionOk="0">
                  <a:moveTo>
                    <a:pt x="178" y="1"/>
                  </a:moveTo>
                  <a:cubicBezTo>
                    <a:pt x="82" y="1"/>
                    <a:pt x="1" y="82"/>
                    <a:pt x="1" y="178"/>
                  </a:cubicBezTo>
                  <a:lnTo>
                    <a:pt x="1" y="5117"/>
                  </a:lnTo>
                  <a:cubicBezTo>
                    <a:pt x="1" y="5213"/>
                    <a:pt x="82" y="5294"/>
                    <a:pt x="178" y="5294"/>
                  </a:cubicBezTo>
                  <a:lnTo>
                    <a:pt x="7275" y="5294"/>
                  </a:lnTo>
                  <a:cubicBezTo>
                    <a:pt x="7371" y="5294"/>
                    <a:pt x="7452" y="5213"/>
                    <a:pt x="7452" y="5117"/>
                  </a:cubicBezTo>
                  <a:lnTo>
                    <a:pt x="7452" y="178"/>
                  </a:lnTo>
                  <a:cubicBezTo>
                    <a:pt x="7452" y="82"/>
                    <a:pt x="7371" y="1"/>
                    <a:pt x="7275" y="1"/>
                  </a:cubicBezTo>
                  <a:close/>
                </a:path>
              </a:pathLst>
            </a:cu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>
              <a:off x="11358816" y="4176962"/>
              <a:ext cx="562463" cy="72469"/>
            </a:xfrm>
            <a:custGeom>
              <a:avLst/>
              <a:gdLst/>
              <a:ahLst/>
              <a:cxnLst/>
              <a:rect l="l" t="t" r="r" b="b"/>
              <a:pathLst>
                <a:path w="8460" h="1090" extrusionOk="0">
                  <a:moveTo>
                    <a:pt x="714" y="1"/>
                  </a:moveTo>
                  <a:cubicBezTo>
                    <a:pt x="583" y="1"/>
                    <a:pt x="461" y="77"/>
                    <a:pt x="405" y="193"/>
                  </a:cubicBezTo>
                  <a:lnTo>
                    <a:pt x="46" y="887"/>
                  </a:lnTo>
                  <a:cubicBezTo>
                    <a:pt x="0" y="978"/>
                    <a:pt x="66" y="1090"/>
                    <a:pt x="172" y="1090"/>
                  </a:cubicBezTo>
                  <a:lnTo>
                    <a:pt x="568" y="1090"/>
                  </a:lnTo>
                  <a:cubicBezTo>
                    <a:pt x="633" y="1090"/>
                    <a:pt x="694" y="1054"/>
                    <a:pt x="725" y="993"/>
                  </a:cubicBezTo>
                  <a:lnTo>
                    <a:pt x="942" y="553"/>
                  </a:lnTo>
                  <a:lnTo>
                    <a:pt x="7512" y="553"/>
                  </a:lnTo>
                  <a:lnTo>
                    <a:pt x="7735" y="993"/>
                  </a:lnTo>
                  <a:cubicBezTo>
                    <a:pt x="7766" y="1054"/>
                    <a:pt x="7827" y="1090"/>
                    <a:pt x="7887" y="1090"/>
                  </a:cubicBezTo>
                  <a:lnTo>
                    <a:pt x="8288" y="1090"/>
                  </a:lnTo>
                  <a:cubicBezTo>
                    <a:pt x="8389" y="1090"/>
                    <a:pt x="8460" y="978"/>
                    <a:pt x="8409" y="887"/>
                  </a:cubicBezTo>
                  <a:lnTo>
                    <a:pt x="8055" y="193"/>
                  </a:lnTo>
                  <a:cubicBezTo>
                    <a:pt x="7994" y="77"/>
                    <a:pt x="7877" y="1"/>
                    <a:pt x="7746" y="1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>
              <a:off x="11524167" y="3830770"/>
              <a:ext cx="231767" cy="231434"/>
            </a:xfrm>
            <a:custGeom>
              <a:avLst/>
              <a:gdLst/>
              <a:ahLst/>
              <a:cxnLst/>
              <a:rect l="l" t="t" r="r" b="b"/>
              <a:pathLst>
                <a:path w="3486" h="3481" extrusionOk="0">
                  <a:moveTo>
                    <a:pt x="1743" y="0"/>
                  </a:moveTo>
                  <a:cubicBezTo>
                    <a:pt x="781" y="0"/>
                    <a:pt x="0" y="780"/>
                    <a:pt x="0" y="1743"/>
                  </a:cubicBezTo>
                  <a:cubicBezTo>
                    <a:pt x="0" y="2700"/>
                    <a:pt x="781" y="3480"/>
                    <a:pt x="1743" y="3480"/>
                  </a:cubicBezTo>
                  <a:cubicBezTo>
                    <a:pt x="2705" y="3480"/>
                    <a:pt x="3486" y="2700"/>
                    <a:pt x="3486" y="1743"/>
                  </a:cubicBezTo>
                  <a:cubicBezTo>
                    <a:pt x="3486" y="780"/>
                    <a:pt x="2705" y="0"/>
                    <a:pt x="1743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>
              <a:off x="11515390" y="3821994"/>
              <a:ext cx="248986" cy="133103"/>
            </a:xfrm>
            <a:custGeom>
              <a:avLst/>
              <a:gdLst/>
              <a:ahLst/>
              <a:cxnLst/>
              <a:rect l="l" t="t" r="r" b="b"/>
              <a:pathLst>
                <a:path w="3745" h="2002" extrusionOk="0">
                  <a:moveTo>
                    <a:pt x="1875" y="0"/>
                  </a:moveTo>
                  <a:cubicBezTo>
                    <a:pt x="842" y="0"/>
                    <a:pt x="1" y="841"/>
                    <a:pt x="1" y="1875"/>
                  </a:cubicBezTo>
                  <a:cubicBezTo>
                    <a:pt x="1" y="1946"/>
                    <a:pt x="62" y="2001"/>
                    <a:pt x="132" y="2001"/>
                  </a:cubicBezTo>
                  <a:cubicBezTo>
                    <a:pt x="203" y="2001"/>
                    <a:pt x="259" y="1946"/>
                    <a:pt x="259" y="1875"/>
                  </a:cubicBezTo>
                  <a:cubicBezTo>
                    <a:pt x="259" y="1221"/>
                    <a:pt x="649" y="664"/>
                    <a:pt x="1201" y="406"/>
                  </a:cubicBezTo>
                  <a:lnTo>
                    <a:pt x="1201" y="406"/>
                  </a:lnTo>
                  <a:cubicBezTo>
                    <a:pt x="958" y="745"/>
                    <a:pt x="806" y="1272"/>
                    <a:pt x="806" y="1875"/>
                  </a:cubicBezTo>
                  <a:cubicBezTo>
                    <a:pt x="806" y="1946"/>
                    <a:pt x="862" y="2001"/>
                    <a:pt x="933" y="2001"/>
                  </a:cubicBezTo>
                  <a:cubicBezTo>
                    <a:pt x="1004" y="2001"/>
                    <a:pt x="1064" y="1946"/>
                    <a:pt x="1064" y="1875"/>
                  </a:cubicBezTo>
                  <a:cubicBezTo>
                    <a:pt x="1064" y="1084"/>
                    <a:pt x="1363" y="411"/>
                    <a:pt x="1748" y="279"/>
                  </a:cubicBezTo>
                  <a:lnTo>
                    <a:pt x="1748" y="1875"/>
                  </a:lnTo>
                  <a:cubicBezTo>
                    <a:pt x="1743" y="1946"/>
                    <a:pt x="1804" y="2001"/>
                    <a:pt x="1875" y="2001"/>
                  </a:cubicBezTo>
                  <a:cubicBezTo>
                    <a:pt x="1946" y="2001"/>
                    <a:pt x="2002" y="1946"/>
                    <a:pt x="1997" y="1875"/>
                  </a:cubicBezTo>
                  <a:lnTo>
                    <a:pt x="1997" y="279"/>
                  </a:lnTo>
                  <a:cubicBezTo>
                    <a:pt x="2387" y="411"/>
                    <a:pt x="2685" y="1084"/>
                    <a:pt x="2685" y="1875"/>
                  </a:cubicBezTo>
                  <a:cubicBezTo>
                    <a:pt x="2685" y="1946"/>
                    <a:pt x="2741" y="2001"/>
                    <a:pt x="2817" y="2001"/>
                  </a:cubicBezTo>
                  <a:cubicBezTo>
                    <a:pt x="2888" y="2001"/>
                    <a:pt x="2944" y="1946"/>
                    <a:pt x="2944" y="1875"/>
                  </a:cubicBezTo>
                  <a:cubicBezTo>
                    <a:pt x="2944" y="1272"/>
                    <a:pt x="2792" y="745"/>
                    <a:pt x="2549" y="406"/>
                  </a:cubicBezTo>
                  <a:lnTo>
                    <a:pt x="2549" y="406"/>
                  </a:lnTo>
                  <a:cubicBezTo>
                    <a:pt x="3101" y="664"/>
                    <a:pt x="3486" y="1221"/>
                    <a:pt x="3486" y="1875"/>
                  </a:cubicBezTo>
                  <a:cubicBezTo>
                    <a:pt x="3486" y="1946"/>
                    <a:pt x="3547" y="2001"/>
                    <a:pt x="3618" y="2001"/>
                  </a:cubicBezTo>
                  <a:cubicBezTo>
                    <a:pt x="3688" y="2001"/>
                    <a:pt x="3744" y="1946"/>
                    <a:pt x="3744" y="1875"/>
                  </a:cubicBezTo>
                  <a:cubicBezTo>
                    <a:pt x="3744" y="841"/>
                    <a:pt x="2908" y="0"/>
                    <a:pt x="18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>
              <a:off x="11444317" y="3946588"/>
              <a:ext cx="392129" cy="150256"/>
            </a:xfrm>
            <a:custGeom>
              <a:avLst/>
              <a:gdLst/>
              <a:ahLst/>
              <a:cxnLst/>
              <a:rect l="l" t="t" r="r" b="b"/>
              <a:pathLst>
                <a:path w="5898" h="2260" extrusionOk="0">
                  <a:moveTo>
                    <a:pt x="350" y="1"/>
                  </a:moveTo>
                  <a:cubicBezTo>
                    <a:pt x="158" y="1"/>
                    <a:pt x="1" y="153"/>
                    <a:pt x="1" y="345"/>
                  </a:cubicBezTo>
                  <a:lnTo>
                    <a:pt x="1" y="1916"/>
                  </a:lnTo>
                  <a:cubicBezTo>
                    <a:pt x="1" y="2108"/>
                    <a:pt x="158" y="2260"/>
                    <a:pt x="350" y="2260"/>
                  </a:cubicBezTo>
                  <a:lnTo>
                    <a:pt x="5553" y="2260"/>
                  </a:lnTo>
                  <a:cubicBezTo>
                    <a:pt x="5740" y="2260"/>
                    <a:pt x="5897" y="2108"/>
                    <a:pt x="5897" y="1916"/>
                  </a:cubicBezTo>
                  <a:lnTo>
                    <a:pt x="5897" y="345"/>
                  </a:lnTo>
                  <a:cubicBezTo>
                    <a:pt x="5897" y="153"/>
                    <a:pt x="5740" y="1"/>
                    <a:pt x="5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11472307" y="3975576"/>
              <a:ext cx="69078" cy="91350"/>
            </a:xfrm>
            <a:custGeom>
              <a:avLst/>
              <a:gdLst/>
              <a:ahLst/>
              <a:cxnLst/>
              <a:rect l="l" t="t" r="r" b="b"/>
              <a:pathLst>
                <a:path w="1039" h="1374" extrusionOk="0">
                  <a:moveTo>
                    <a:pt x="122" y="0"/>
                  </a:moveTo>
                  <a:cubicBezTo>
                    <a:pt x="51" y="5"/>
                    <a:pt x="0" y="66"/>
                    <a:pt x="0" y="132"/>
                  </a:cubicBezTo>
                  <a:lnTo>
                    <a:pt x="0" y="1241"/>
                  </a:lnTo>
                  <a:cubicBezTo>
                    <a:pt x="0" y="1307"/>
                    <a:pt x="56" y="1368"/>
                    <a:pt x="122" y="1373"/>
                  </a:cubicBezTo>
                  <a:cubicBezTo>
                    <a:pt x="193" y="1373"/>
                    <a:pt x="254" y="1317"/>
                    <a:pt x="254" y="1246"/>
                  </a:cubicBezTo>
                  <a:lnTo>
                    <a:pt x="254" y="542"/>
                  </a:lnTo>
                  <a:lnTo>
                    <a:pt x="770" y="1297"/>
                  </a:lnTo>
                  <a:cubicBezTo>
                    <a:pt x="801" y="1340"/>
                    <a:pt x="848" y="1365"/>
                    <a:pt x="895" y="1365"/>
                  </a:cubicBezTo>
                  <a:cubicBezTo>
                    <a:pt x="909" y="1365"/>
                    <a:pt x="923" y="1363"/>
                    <a:pt x="937" y="1358"/>
                  </a:cubicBezTo>
                  <a:cubicBezTo>
                    <a:pt x="998" y="1338"/>
                    <a:pt x="1039" y="1277"/>
                    <a:pt x="1039" y="1206"/>
                  </a:cubicBezTo>
                  <a:lnTo>
                    <a:pt x="1029" y="127"/>
                  </a:lnTo>
                  <a:cubicBezTo>
                    <a:pt x="1029" y="56"/>
                    <a:pt x="968" y="0"/>
                    <a:pt x="902" y="0"/>
                  </a:cubicBezTo>
                  <a:lnTo>
                    <a:pt x="897" y="0"/>
                  </a:lnTo>
                  <a:cubicBezTo>
                    <a:pt x="826" y="0"/>
                    <a:pt x="770" y="56"/>
                    <a:pt x="770" y="132"/>
                  </a:cubicBezTo>
                  <a:lnTo>
                    <a:pt x="775" y="841"/>
                  </a:lnTo>
                  <a:lnTo>
                    <a:pt x="238" y="61"/>
                  </a:lnTo>
                  <a:cubicBezTo>
                    <a:pt x="213" y="21"/>
                    <a:pt x="167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11561199" y="3975576"/>
              <a:ext cx="48202" cy="90287"/>
            </a:xfrm>
            <a:custGeom>
              <a:avLst/>
              <a:gdLst/>
              <a:ahLst/>
              <a:cxnLst/>
              <a:rect l="l" t="t" r="r" b="b"/>
              <a:pathLst>
                <a:path w="725" h="1358" extrusionOk="0">
                  <a:moveTo>
                    <a:pt x="132" y="0"/>
                  </a:moveTo>
                  <a:cubicBezTo>
                    <a:pt x="61" y="0"/>
                    <a:pt x="1" y="56"/>
                    <a:pt x="1" y="127"/>
                  </a:cubicBezTo>
                  <a:lnTo>
                    <a:pt x="1" y="1226"/>
                  </a:lnTo>
                  <a:cubicBezTo>
                    <a:pt x="1" y="1297"/>
                    <a:pt x="61" y="1358"/>
                    <a:pt x="132" y="1358"/>
                  </a:cubicBezTo>
                  <a:lnTo>
                    <a:pt x="573" y="1358"/>
                  </a:lnTo>
                  <a:cubicBezTo>
                    <a:pt x="644" y="1358"/>
                    <a:pt x="705" y="1302"/>
                    <a:pt x="705" y="1231"/>
                  </a:cubicBezTo>
                  <a:cubicBezTo>
                    <a:pt x="710" y="1160"/>
                    <a:pt x="649" y="1105"/>
                    <a:pt x="578" y="1105"/>
                  </a:cubicBezTo>
                  <a:lnTo>
                    <a:pt x="254" y="1105"/>
                  </a:lnTo>
                  <a:lnTo>
                    <a:pt x="254" y="806"/>
                  </a:lnTo>
                  <a:lnTo>
                    <a:pt x="543" y="806"/>
                  </a:lnTo>
                  <a:cubicBezTo>
                    <a:pt x="609" y="806"/>
                    <a:pt x="669" y="750"/>
                    <a:pt x="674" y="679"/>
                  </a:cubicBezTo>
                  <a:cubicBezTo>
                    <a:pt x="674" y="608"/>
                    <a:pt x="619" y="553"/>
                    <a:pt x="548" y="553"/>
                  </a:cubicBezTo>
                  <a:lnTo>
                    <a:pt x="254" y="553"/>
                  </a:lnTo>
                  <a:lnTo>
                    <a:pt x="254" y="249"/>
                  </a:lnTo>
                  <a:lnTo>
                    <a:pt x="588" y="249"/>
                  </a:lnTo>
                  <a:cubicBezTo>
                    <a:pt x="664" y="249"/>
                    <a:pt x="725" y="188"/>
                    <a:pt x="715" y="112"/>
                  </a:cubicBezTo>
                  <a:cubicBezTo>
                    <a:pt x="710" y="46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11741376" y="3975510"/>
              <a:ext cx="68081" cy="91417"/>
            </a:xfrm>
            <a:custGeom>
              <a:avLst/>
              <a:gdLst/>
              <a:ahLst/>
              <a:cxnLst/>
              <a:rect l="l" t="t" r="r" b="b"/>
              <a:pathLst>
                <a:path w="1024" h="1375" extrusionOk="0">
                  <a:moveTo>
                    <a:pt x="512" y="0"/>
                  </a:moveTo>
                  <a:cubicBezTo>
                    <a:pt x="463" y="0"/>
                    <a:pt x="413" y="7"/>
                    <a:pt x="360" y="22"/>
                  </a:cubicBezTo>
                  <a:cubicBezTo>
                    <a:pt x="208" y="67"/>
                    <a:pt x="102" y="189"/>
                    <a:pt x="82" y="331"/>
                  </a:cubicBezTo>
                  <a:cubicBezTo>
                    <a:pt x="62" y="467"/>
                    <a:pt x="122" y="599"/>
                    <a:pt x="239" y="675"/>
                  </a:cubicBezTo>
                  <a:cubicBezTo>
                    <a:pt x="244" y="675"/>
                    <a:pt x="249" y="680"/>
                    <a:pt x="254" y="680"/>
                  </a:cubicBezTo>
                  <a:cubicBezTo>
                    <a:pt x="259" y="685"/>
                    <a:pt x="416" y="756"/>
                    <a:pt x="588" y="817"/>
                  </a:cubicBezTo>
                  <a:cubicBezTo>
                    <a:pt x="639" y="837"/>
                    <a:pt x="756" y="888"/>
                    <a:pt x="740" y="979"/>
                  </a:cubicBezTo>
                  <a:cubicBezTo>
                    <a:pt x="730" y="1045"/>
                    <a:pt x="649" y="1116"/>
                    <a:pt x="533" y="1116"/>
                  </a:cubicBezTo>
                  <a:cubicBezTo>
                    <a:pt x="421" y="1116"/>
                    <a:pt x="310" y="1070"/>
                    <a:pt x="244" y="994"/>
                  </a:cubicBezTo>
                  <a:cubicBezTo>
                    <a:pt x="217" y="964"/>
                    <a:pt x="181" y="949"/>
                    <a:pt x="146" y="949"/>
                  </a:cubicBezTo>
                  <a:cubicBezTo>
                    <a:pt x="115" y="949"/>
                    <a:pt x="85" y="961"/>
                    <a:pt x="62" y="984"/>
                  </a:cubicBezTo>
                  <a:cubicBezTo>
                    <a:pt x="6" y="1030"/>
                    <a:pt x="1" y="1116"/>
                    <a:pt x="51" y="1166"/>
                  </a:cubicBezTo>
                  <a:cubicBezTo>
                    <a:pt x="168" y="1298"/>
                    <a:pt x="350" y="1374"/>
                    <a:pt x="533" y="1374"/>
                  </a:cubicBezTo>
                  <a:cubicBezTo>
                    <a:pt x="766" y="1374"/>
                    <a:pt x="958" y="1227"/>
                    <a:pt x="994" y="1025"/>
                  </a:cubicBezTo>
                  <a:cubicBezTo>
                    <a:pt x="1024" y="873"/>
                    <a:pt x="953" y="675"/>
                    <a:pt x="674" y="574"/>
                  </a:cubicBezTo>
                  <a:cubicBezTo>
                    <a:pt x="538" y="523"/>
                    <a:pt x="411" y="467"/>
                    <a:pt x="371" y="452"/>
                  </a:cubicBezTo>
                  <a:cubicBezTo>
                    <a:pt x="335" y="422"/>
                    <a:pt x="335" y="386"/>
                    <a:pt x="340" y="366"/>
                  </a:cubicBezTo>
                  <a:cubicBezTo>
                    <a:pt x="340" y="346"/>
                    <a:pt x="360" y="295"/>
                    <a:pt x="436" y="270"/>
                  </a:cubicBezTo>
                  <a:cubicBezTo>
                    <a:pt x="463" y="262"/>
                    <a:pt x="489" y="259"/>
                    <a:pt x="514" y="259"/>
                  </a:cubicBezTo>
                  <a:cubicBezTo>
                    <a:pt x="643" y="259"/>
                    <a:pt x="746" y="342"/>
                    <a:pt x="750" y="346"/>
                  </a:cubicBezTo>
                  <a:cubicBezTo>
                    <a:pt x="774" y="365"/>
                    <a:pt x="802" y="375"/>
                    <a:pt x="831" y="375"/>
                  </a:cubicBezTo>
                  <a:cubicBezTo>
                    <a:pt x="869" y="375"/>
                    <a:pt x="907" y="358"/>
                    <a:pt x="933" y="326"/>
                  </a:cubicBezTo>
                  <a:cubicBezTo>
                    <a:pt x="978" y="275"/>
                    <a:pt x="973" y="189"/>
                    <a:pt x="918" y="143"/>
                  </a:cubicBezTo>
                  <a:cubicBezTo>
                    <a:pt x="909" y="139"/>
                    <a:pt x="739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11628550" y="3975443"/>
              <a:ext cx="99462" cy="92481"/>
            </a:xfrm>
            <a:custGeom>
              <a:avLst/>
              <a:gdLst/>
              <a:ahLst/>
              <a:cxnLst/>
              <a:rect l="l" t="t" r="r" b="b"/>
              <a:pathLst>
                <a:path w="1496" h="1391" extrusionOk="0">
                  <a:moveTo>
                    <a:pt x="740" y="2"/>
                  </a:moveTo>
                  <a:cubicBezTo>
                    <a:pt x="741" y="2"/>
                    <a:pt x="742" y="2"/>
                    <a:pt x="743" y="2"/>
                  </a:cubicBezTo>
                  <a:lnTo>
                    <a:pt x="743" y="2"/>
                  </a:lnTo>
                  <a:cubicBezTo>
                    <a:pt x="744" y="2"/>
                    <a:pt x="745" y="2"/>
                    <a:pt x="745" y="2"/>
                  </a:cubicBezTo>
                  <a:close/>
                  <a:moveTo>
                    <a:pt x="136" y="1"/>
                  </a:moveTo>
                  <a:cubicBezTo>
                    <a:pt x="130" y="1"/>
                    <a:pt x="123" y="1"/>
                    <a:pt x="117" y="2"/>
                  </a:cubicBezTo>
                  <a:cubicBezTo>
                    <a:pt x="46" y="18"/>
                    <a:pt x="1" y="88"/>
                    <a:pt x="16" y="154"/>
                  </a:cubicBezTo>
                  <a:lnTo>
                    <a:pt x="229" y="1254"/>
                  </a:lnTo>
                  <a:cubicBezTo>
                    <a:pt x="234" y="1274"/>
                    <a:pt x="244" y="1294"/>
                    <a:pt x="254" y="1309"/>
                  </a:cubicBezTo>
                  <a:cubicBezTo>
                    <a:pt x="284" y="1350"/>
                    <a:pt x="330" y="1375"/>
                    <a:pt x="381" y="1375"/>
                  </a:cubicBezTo>
                  <a:cubicBezTo>
                    <a:pt x="381" y="1375"/>
                    <a:pt x="507" y="1335"/>
                    <a:pt x="528" y="1269"/>
                  </a:cubicBezTo>
                  <a:lnTo>
                    <a:pt x="745" y="570"/>
                  </a:lnTo>
                  <a:lnTo>
                    <a:pt x="958" y="1269"/>
                  </a:lnTo>
                  <a:cubicBezTo>
                    <a:pt x="958" y="1269"/>
                    <a:pt x="958" y="1269"/>
                    <a:pt x="958" y="1274"/>
                  </a:cubicBezTo>
                  <a:cubicBezTo>
                    <a:pt x="983" y="1335"/>
                    <a:pt x="1105" y="1390"/>
                    <a:pt x="1105" y="1390"/>
                  </a:cubicBezTo>
                  <a:cubicBezTo>
                    <a:pt x="1176" y="1390"/>
                    <a:pt x="1232" y="1350"/>
                    <a:pt x="1252" y="1284"/>
                  </a:cubicBezTo>
                  <a:cubicBezTo>
                    <a:pt x="1257" y="1279"/>
                    <a:pt x="1257" y="1274"/>
                    <a:pt x="1257" y="1269"/>
                  </a:cubicBezTo>
                  <a:lnTo>
                    <a:pt x="1480" y="159"/>
                  </a:lnTo>
                  <a:cubicBezTo>
                    <a:pt x="1495" y="88"/>
                    <a:pt x="1450" y="23"/>
                    <a:pt x="1379" y="7"/>
                  </a:cubicBezTo>
                  <a:cubicBezTo>
                    <a:pt x="1369" y="5"/>
                    <a:pt x="1360" y="5"/>
                    <a:pt x="1351" y="5"/>
                  </a:cubicBezTo>
                  <a:cubicBezTo>
                    <a:pt x="1290" y="5"/>
                    <a:pt x="1235" y="47"/>
                    <a:pt x="1222" y="109"/>
                  </a:cubicBezTo>
                  <a:lnTo>
                    <a:pt x="1085" y="808"/>
                  </a:lnTo>
                  <a:lnTo>
                    <a:pt x="867" y="94"/>
                  </a:lnTo>
                  <a:cubicBezTo>
                    <a:pt x="847" y="39"/>
                    <a:pt x="798" y="3"/>
                    <a:pt x="743" y="2"/>
                  </a:cubicBezTo>
                  <a:lnTo>
                    <a:pt x="743" y="2"/>
                  </a:lnTo>
                  <a:cubicBezTo>
                    <a:pt x="688" y="3"/>
                    <a:pt x="639" y="39"/>
                    <a:pt x="619" y="94"/>
                  </a:cubicBezTo>
                  <a:lnTo>
                    <a:pt x="406" y="798"/>
                  </a:lnTo>
                  <a:lnTo>
                    <a:pt x="269" y="104"/>
                  </a:lnTo>
                  <a:cubicBezTo>
                    <a:pt x="255" y="44"/>
                    <a:pt x="196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21"/>
          <p:cNvGrpSpPr/>
          <p:nvPr/>
        </p:nvGrpSpPr>
        <p:grpSpPr>
          <a:xfrm>
            <a:off x="2908094" y="1356618"/>
            <a:ext cx="587306" cy="541706"/>
            <a:chOff x="10522991" y="3714215"/>
            <a:chExt cx="568917" cy="464536"/>
          </a:xfrm>
        </p:grpSpPr>
        <p:sp>
          <p:nvSpPr>
            <p:cNvPr id="829" name="Google Shape;829;p21"/>
            <p:cNvSpPr/>
            <p:nvPr/>
          </p:nvSpPr>
          <p:spPr>
            <a:xfrm>
              <a:off x="10620659" y="3790674"/>
              <a:ext cx="373579" cy="373579"/>
            </a:xfrm>
            <a:custGeom>
              <a:avLst/>
              <a:gdLst/>
              <a:ahLst/>
              <a:cxnLst/>
              <a:rect l="l" t="t" r="r" b="b"/>
              <a:pathLst>
                <a:path w="5619" h="5619" extrusionOk="0">
                  <a:moveTo>
                    <a:pt x="2807" y="249"/>
                  </a:moveTo>
                  <a:cubicBezTo>
                    <a:pt x="4220" y="249"/>
                    <a:pt x="5370" y="1399"/>
                    <a:pt x="5370" y="2812"/>
                  </a:cubicBezTo>
                  <a:cubicBezTo>
                    <a:pt x="5370" y="4220"/>
                    <a:pt x="4220" y="5370"/>
                    <a:pt x="2807" y="5370"/>
                  </a:cubicBezTo>
                  <a:cubicBezTo>
                    <a:pt x="1398" y="5370"/>
                    <a:pt x="249" y="4220"/>
                    <a:pt x="249" y="2812"/>
                  </a:cubicBezTo>
                  <a:cubicBezTo>
                    <a:pt x="249" y="1399"/>
                    <a:pt x="1398" y="249"/>
                    <a:pt x="2807" y="249"/>
                  </a:cubicBezTo>
                  <a:close/>
                  <a:moveTo>
                    <a:pt x="2807" y="1"/>
                  </a:moveTo>
                  <a:cubicBezTo>
                    <a:pt x="1257" y="1"/>
                    <a:pt x="0" y="1262"/>
                    <a:pt x="0" y="2812"/>
                  </a:cubicBezTo>
                  <a:cubicBezTo>
                    <a:pt x="0" y="4357"/>
                    <a:pt x="1257" y="5618"/>
                    <a:pt x="2807" y="5618"/>
                  </a:cubicBezTo>
                  <a:cubicBezTo>
                    <a:pt x="4357" y="5618"/>
                    <a:pt x="5618" y="4357"/>
                    <a:pt x="5618" y="2812"/>
                  </a:cubicBezTo>
                  <a:cubicBezTo>
                    <a:pt x="5618" y="1262"/>
                    <a:pt x="4357" y="1"/>
                    <a:pt x="28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10584624" y="3732432"/>
              <a:ext cx="138156" cy="83572"/>
            </a:xfrm>
            <a:custGeom>
              <a:avLst/>
              <a:gdLst/>
              <a:ahLst/>
              <a:cxnLst/>
              <a:rect l="l" t="t" r="r" b="b"/>
              <a:pathLst>
                <a:path w="2078" h="1257" extrusionOk="0">
                  <a:moveTo>
                    <a:pt x="725" y="0"/>
                  </a:moveTo>
                  <a:cubicBezTo>
                    <a:pt x="325" y="0"/>
                    <a:pt x="0" y="324"/>
                    <a:pt x="0" y="725"/>
                  </a:cubicBezTo>
                  <a:lnTo>
                    <a:pt x="0" y="1084"/>
                  </a:lnTo>
                  <a:lnTo>
                    <a:pt x="71" y="1256"/>
                  </a:lnTo>
                  <a:lnTo>
                    <a:pt x="2011" y="1256"/>
                  </a:lnTo>
                  <a:lnTo>
                    <a:pt x="2077" y="1084"/>
                  </a:lnTo>
                  <a:lnTo>
                    <a:pt x="2077" y="719"/>
                  </a:lnTo>
                  <a:cubicBezTo>
                    <a:pt x="2077" y="319"/>
                    <a:pt x="1753" y="0"/>
                    <a:pt x="1358" y="0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1"/>
            <p:cNvSpPr/>
            <p:nvPr/>
          </p:nvSpPr>
          <p:spPr>
            <a:xfrm>
              <a:off x="10522991" y="3922715"/>
              <a:ext cx="262749" cy="112559"/>
            </a:xfrm>
            <a:custGeom>
              <a:avLst/>
              <a:gdLst/>
              <a:ahLst/>
              <a:cxnLst/>
              <a:rect l="l" t="t" r="r" b="b"/>
              <a:pathLst>
                <a:path w="3952" h="1693" extrusionOk="0">
                  <a:moveTo>
                    <a:pt x="1637" y="0"/>
                  </a:moveTo>
                  <a:cubicBezTo>
                    <a:pt x="730" y="0"/>
                    <a:pt x="0" y="730"/>
                    <a:pt x="0" y="1636"/>
                  </a:cubicBezTo>
                  <a:cubicBezTo>
                    <a:pt x="0" y="1667"/>
                    <a:pt x="21" y="1692"/>
                    <a:pt x="51" y="1692"/>
                  </a:cubicBezTo>
                  <a:lnTo>
                    <a:pt x="3896" y="1692"/>
                  </a:lnTo>
                  <a:cubicBezTo>
                    <a:pt x="3926" y="1692"/>
                    <a:pt x="3952" y="1667"/>
                    <a:pt x="3952" y="1636"/>
                  </a:cubicBezTo>
                  <a:cubicBezTo>
                    <a:pt x="3952" y="735"/>
                    <a:pt x="3217" y="0"/>
                    <a:pt x="23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1"/>
            <p:cNvSpPr/>
            <p:nvPr/>
          </p:nvSpPr>
          <p:spPr>
            <a:xfrm>
              <a:off x="10605833" y="3864739"/>
              <a:ext cx="97068" cy="115019"/>
            </a:xfrm>
            <a:custGeom>
              <a:avLst/>
              <a:gdLst/>
              <a:ahLst/>
              <a:cxnLst/>
              <a:rect l="l" t="t" r="r" b="b"/>
              <a:pathLst>
                <a:path w="1460" h="1730" extrusionOk="0">
                  <a:moveTo>
                    <a:pt x="1" y="1"/>
                  </a:moveTo>
                  <a:lnTo>
                    <a:pt x="1" y="994"/>
                  </a:lnTo>
                  <a:cubicBezTo>
                    <a:pt x="1" y="1364"/>
                    <a:pt x="269" y="1678"/>
                    <a:pt x="634" y="1723"/>
                  </a:cubicBezTo>
                  <a:cubicBezTo>
                    <a:pt x="666" y="1727"/>
                    <a:pt x="697" y="1729"/>
                    <a:pt x="728" y="1729"/>
                  </a:cubicBezTo>
                  <a:cubicBezTo>
                    <a:pt x="1132" y="1729"/>
                    <a:pt x="1459" y="1404"/>
                    <a:pt x="1459" y="100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1"/>
            <p:cNvSpPr/>
            <p:nvPr/>
          </p:nvSpPr>
          <p:spPr>
            <a:xfrm>
              <a:off x="10559692" y="3776845"/>
              <a:ext cx="188020" cy="155708"/>
            </a:xfrm>
            <a:custGeom>
              <a:avLst/>
              <a:gdLst/>
              <a:ahLst/>
              <a:cxnLst/>
              <a:rect l="l" t="t" r="r" b="b"/>
              <a:pathLst>
                <a:path w="2828" h="2342" extrusionOk="0">
                  <a:moveTo>
                    <a:pt x="791" y="1"/>
                  </a:moveTo>
                  <a:cubicBezTo>
                    <a:pt x="563" y="1"/>
                    <a:pt x="375" y="188"/>
                    <a:pt x="375" y="416"/>
                  </a:cubicBezTo>
                  <a:lnTo>
                    <a:pt x="375" y="730"/>
                  </a:lnTo>
                  <a:cubicBezTo>
                    <a:pt x="340" y="709"/>
                    <a:pt x="303" y="698"/>
                    <a:pt x="267" y="698"/>
                  </a:cubicBezTo>
                  <a:cubicBezTo>
                    <a:pt x="235" y="698"/>
                    <a:pt x="203" y="706"/>
                    <a:pt x="173" y="720"/>
                  </a:cubicBezTo>
                  <a:cubicBezTo>
                    <a:pt x="61" y="776"/>
                    <a:pt x="1" y="892"/>
                    <a:pt x="92" y="1080"/>
                  </a:cubicBezTo>
                  <a:cubicBezTo>
                    <a:pt x="163" y="1232"/>
                    <a:pt x="294" y="1369"/>
                    <a:pt x="401" y="1394"/>
                  </a:cubicBezTo>
                  <a:cubicBezTo>
                    <a:pt x="461" y="1662"/>
                    <a:pt x="624" y="1905"/>
                    <a:pt x="862" y="2063"/>
                  </a:cubicBezTo>
                  <a:lnTo>
                    <a:pt x="1166" y="2265"/>
                  </a:lnTo>
                  <a:cubicBezTo>
                    <a:pt x="1242" y="2316"/>
                    <a:pt x="1329" y="2341"/>
                    <a:pt x="1416" y="2341"/>
                  </a:cubicBezTo>
                  <a:cubicBezTo>
                    <a:pt x="1502" y="2341"/>
                    <a:pt x="1589" y="2316"/>
                    <a:pt x="1662" y="2265"/>
                  </a:cubicBezTo>
                  <a:lnTo>
                    <a:pt x="1763" y="2199"/>
                  </a:lnTo>
                  <a:lnTo>
                    <a:pt x="1956" y="2012"/>
                  </a:lnTo>
                  <a:cubicBezTo>
                    <a:pt x="1956" y="2012"/>
                    <a:pt x="2093" y="1971"/>
                    <a:pt x="2143" y="1916"/>
                  </a:cubicBezTo>
                  <a:cubicBezTo>
                    <a:pt x="2285" y="1774"/>
                    <a:pt x="2381" y="1591"/>
                    <a:pt x="2427" y="1394"/>
                  </a:cubicBezTo>
                  <a:cubicBezTo>
                    <a:pt x="2533" y="1369"/>
                    <a:pt x="2665" y="1232"/>
                    <a:pt x="2736" y="1080"/>
                  </a:cubicBezTo>
                  <a:cubicBezTo>
                    <a:pt x="2827" y="892"/>
                    <a:pt x="2771" y="776"/>
                    <a:pt x="2655" y="720"/>
                  </a:cubicBezTo>
                  <a:cubicBezTo>
                    <a:pt x="2624" y="706"/>
                    <a:pt x="2593" y="698"/>
                    <a:pt x="2561" y="698"/>
                  </a:cubicBezTo>
                  <a:cubicBezTo>
                    <a:pt x="2524" y="698"/>
                    <a:pt x="2488" y="709"/>
                    <a:pt x="2452" y="730"/>
                  </a:cubicBezTo>
                  <a:lnTo>
                    <a:pt x="2452" y="416"/>
                  </a:lnTo>
                  <a:cubicBezTo>
                    <a:pt x="2452" y="188"/>
                    <a:pt x="2265" y="1"/>
                    <a:pt x="2037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10847310" y="3714215"/>
              <a:ext cx="226049" cy="279636"/>
            </a:xfrm>
            <a:custGeom>
              <a:avLst/>
              <a:gdLst/>
              <a:ahLst/>
              <a:cxnLst/>
              <a:rect l="l" t="t" r="r" b="b"/>
              <a:pathLst>
                <a:path w="3400" h="4206" extrusionOk="0">
                  <a:moveTo>
                    <a:pt x="1703" y="1"/>
                  </a:moveTo>
                  <a:cubicBezTo>
                    <a:pt x="760" y="1"/>
                    <a:pt x="1" y="760"/>
                    <a:pt x="1" y="1703"/>
                  </a:cubicBezTo>
                  <a:lnTo>
                    <a:pt x="1" y="4205"/>
                  </a:lnTo>
                  <a:lnTo>
                    <a:pt x="3400" y="4205"/>
                  </a:lnTo>
                  <a:lnTo>
                    <a:pt x="3400" y="1703"/>
                  </a:lnTo>
                  <a:cubicBezTo>
                    <a:pt x="3400" y="760"/>
                    <a:pt x="2640" y="1"/>
                    <a:pt x="1703" y="1"/>
                  </a:cubicBezTo>
                  <a:close/>
                </a:path>
              </a:pathLst>
            </a:custGeom>
            <a:solidFill>
              <a:srgbClr val="FFC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10829093" y="3922715"/>
              <a:ext cx="262815" cy="112559"/>
            </a:xfrm>
            <a:custGeom>
              <a:avLst/>
              <a:gdLst/>
              <a:ahLst/>
              <a:cxnLst/>
              <a:rect l="l" t="t" r="r" b="b"/>
              <a:pathLst>
                <a:path w="3953" h="1693" extrusionOk="0">
                  <a:moveTo>
                    <a:pt x="1637" y="0"/>
                  </a:moveTo>
                  <a:cubicBezTo>
                    <a:pt x="736" y="0"/>
                    <a:pt x="1" y="730"/>
                    <a:pt x="1" y="1636"/>
                  </a:cubicBezTo>
                  <a:cubicBezTo>
                    <a:pt x="1" y="1667"/>
                    <a:pt x="26" y="1692"/>
                    <a:pt x="57" y="1692"/>
                  </a:cubicBezTo>
                  <a:lnTo>
                    <a:pt x="3896" y="1692"/>
                  </a:lnTo>
                  <a:cubicBezTo>
                    <a:pt x="3927" y="1692"/>
                    <a:pt x="3952" y="1667"/>
                    <a:pt x="3952" y="1636"/>
                  </a:cubicBezTo>
                  <a:cubicBezTo>
                    <a:pt x="3952" y="735"/>
                    <a:pt x="3218" y="0"/>
                    <a:pt x="2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10912001" y="3863742"/>
              <a:ext cx="96669" cy="114953"/>
            </a:xfrm>
            <a:custGeom>
              <a:avLst/>
              <a:gdLst/>
              <a:ahLst/>
              <a:cxnLst/>
              <a:rect l="l" t="t" r="r" b="b"/>
              <a:pathLst>
                <a:path w="1454" h="1729" extrusionOk="0">
                  <a:moveTo>
                    <a:pt x="0" y="1"/>
                  </a:moveTo>
                  <a:lnTo>
                    <a:pt x="0" y="1004"/>
                  </a:lnTo>
                  <a:cubicBezTo>
                    <a:pt x="0" y="1404"/>
                    <a:pt x="324" y="1728"/>
                    <a:pt x="730" y="1728"/>
                  </a:cubicBezTo>
                  <a:cubicBezTo>
                    <a:pt x="1130" y="1728"/>
                    <a:pt x="1454" y="1404"/>
                    <a:pt x="1454" y="1004"/>
                  </a:cubicBezTo>
                  <a:lnTo>
                    <a:pt x="1454" y="1"/>
                  </a:lnTo>
                  <a:close/>
                </a:path>
              </a:pathLst>
            </a:custGeom>
            <a:solidFill>
              <a:srgbClr val="F6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10890726" y="3784624"/>
              <a:ext cx="138156" cy="143874"/>
            </a:xfrm>
            <a:custGeom>
              <a:avLst/>
              <a:gdLst/>
              <a:ahLst/>
              <a:cxnLst/>
              <a:rect l="l" t="t" r="r" b="b"/>
              <a:pathLst>
                <a:path w="2078" h="2164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lnTo>
                    <a:pt x="1" y="973"/>
                  </a:lnTo>
                  <a:cubicBezTo>
                    <a:pt x="1" y="1338"/>
                    <a:pt x="183" y="1682"/>
                    <a:pt x="487" y="1885"/>
                  </a:cubicBezTo>
                  <a:lnTo>
                    <a:pt x="786" y="2087"/>
                  </a:lnTo>
                  <a:cubicBezTo>
                    <a:pt x="862" y="2138"/>
                    <a:pt x="951" y="2163"/>
                    <a:pt x="1039" y="2163"/>
                  </a:cubicBezTo>
                  <a:cubicBezTo>
                    <a:pt x="1128" y="2163"/>
                    <a:pt x="1217" y="2138"/>
                    <a:pt x="1293" y="2087"/>
                  </a:cubicBezTo>
                  <a:lnTo>
                    <a:pt x="1389" y="2021"/>
                  </a:lnTo>
                  <a:lnTo>
                    <a:pt x="1556" y="1849"/>
                  </a:lnTo>
                  <a:cubicBezTo>
                    <a:pt x="1556" y="1849"/>
                    <a:pt x="1713" y="1794"/>
                    <a:pt x="1769" y="1738"/>
                  </a:cubicBezTo>
                  <a:cubicBezTo>
                    <a:pt x="1966" y="1535"/>
                    <a:pt x="2078" y="1262"/>
                    <a:pt x="2078" y="973"/>
                  </a:cubicBezTo>
                  <a:lnTo>
                    <a:pt x="2078" y="385"/>
                  </a:lnTo>
                  <a:cubicBezTo>
                    <a:pt x="2078" y="173"/>
                    <a:pt x="1906" y="0"/>
                    <a:pt x="1693" y="0"/>
                  </a:cubicBezTo>
                  <a:close/>
                </a:path>
              </a:pathLst>
            </a:custGeom>
            <a:solidFill>
              <a:srgbClr val="F6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1"/>
            <p:cNvSpPr/>
            <p:nvPr/>
          </p:nvSpPr>
          <p:spPr>
            <a:xfrm>
              <a:off x="10675909" y="4066192"/>
              <a:ext cx="262749" cy="112559"/>
            </a:xfrm>
            <a:custGeom>
              <a:avLst/>
              <a:gdLst/>
              <a:ahLst/>
              <a:cxnLst/>
              <a:rect l="l" t="t" r="r" b="b"/>
              <a:pathLst>
                <a:path w="3952" h="1693" extrusionOk="0">
                  <a:moveTo>
                    <a:pt x="1636" y="0"/>
                  </a:moveTo>
                  <a:cubicBezTo>
                    <a:pt x="735" y="0"/>
                    <a:pt x="0" y="735"/>
                    <a:pt x="0" y="1636"/>
                  </a:cubicBezTo>
                  <a:cubicBezTo>
                    <a:pt x="0" y="1667"/>
                    <a:pt x="25" y="1692"/>
                    <a:pt x="56" y="1692"/>
                  </a:cubicBezTo>
                  <a:lnTo>
                    <a:pt x="3896" y="1692"/>
                  </a:lnTo>
                  <a:cubicBezTo>
                    <a:pt x="3926" y="1692"/>
                    <a:pt x="3951" y="1667"/>
                    <a:pt x="3951" y="1636"/>
                  </a:cubicBezTo>
                  <a:cubicBezTo>
                    <a:pt x="3951" y="735"/>
                    <a:pt x="3222" y="0"/>
                    <a:pt x="23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10738207" y="3874845"/>
              <a:ext cx="138156" cy="83638"/>
            </a:xfrm>
            <a:custGeom>
              <a:avLst/>
              <a:gdLst/>
              <a:ahLst/>
              <a:cxnLst/>
              <a:rect l="l" t="t" r="r" b="b"/>
              <a:pathLst>
                <a:path w="2078" h="1258" extrusionOk="0">
                  <a:moveTo>
                    <a:pt x="725" y="1"/>
                  </a:moveTo>
                  <a:cubicBezTo>
                    <a:pt x="324" y="1"/>
                    <a:pt x="0" y="325"/>
                    <a:pt x="0" y="725"/>
                  </a:cubicBezTo>
                  <a:lnTo>
                    <a:pt x="0" y="1085"/>
                  </a:lnTo>
                  <a:lnTo>
                    <a:pt x="86" y="1257"/>
                  </a:lnTo>
                  <a:lnTo>
                    <a:pt x="2011" y="1257"/>
                  </a:lnTo>
                  <a:lnTo>
                    <a:pt x="2077" y="1085"/>
                  </a:lnTo>
                  <a:lnTo>
                    <a:pt x="2077" y="720"/>
                  </a:lnTo>
                  <a:cubicBezTo>
                    <a:pt x="2077" y="320"/>
                    <a:pt x="1753" y="1"/>
                    <a:pt x="13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10759416" y="4007219"/>
              <a:ext cx="97068" cy="114953"/>
            </a:xfrm>
            <a:custGeom>
              <a:avLst/>
              <a:gdLst/>
              <a:ahLst/>
              <a:cxnLst/>
              <a:rect l="l" t="t" r="r" b="b"/>
              <a:pathLst>
                <a:path w="1460" h="1729" extrusionOk="0">
                  <a:moveTo>
                    <a:pt x="0" y="1"/>
                  </a:moveTo>
                  <a:lnTo>
                    <a:pt x="0" y="994"/>
                  </a:lnTo>
                  <a:cubicBezTo>
                    <a:pt x="0" y="1363"/>
                    <a:pt x="269" y="1682"/>
                    <a:pt x="634" y="1723"/>
                  </a:cubicBezTo>
                  <a:cubicBezTo>
                    <a:pt x="666" y="1727"/>
                    <a:pt x="697" y="1729"/>
                    <a:pt x="728" y="1729"/>
                  </a:cubicBezTo>
                  <a:cubicBezTo>
                    <a:pt x="1132" y="1729"/>
                    <a:pt x="1459" y="1403"/>
                    <a:pt x="1459" y="100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10713275" y="3919324"/>
              <a:ext cx="188020" cy="155641"/>
            </a:xfrm>
            <a:custGeom>
              <a:avLst/>
              <a:gdLst/>
              <a:ahLst/>
              <a:cxnLst/>
              <a:rect l="l" t="t" r="r" b="b"/>
              <a:pathLst>
                <a:path w="2828" h="2341" extrusionOk="0">
                  <a:moveTo>
                    <a:pt x="791" y="1"/>
                  </a:moveTo>
                  <a:cubicBezTo>
                    <a:pt x="563" y="1"/>
                    <a:pt x="375" y="188"/>
                    <a:pt x="375" y="416"/>
                  </a:cubicBezTo>
                  <a:lnTo>
                    <a:pt x="375" y="730"/>
                  </a:lnTo>
                  <a:cubicBezTo>
                    <a:pt x="340" y="708"/>
                    <a:pt x="303" y="698"/>
                    <a:pt x="267" y="698"/>
                  </a:cubicBezTo>
                  <a:cubicBezTo>
                    <a:pt x="235" y="698"/>
                    <a:pt x="203" y="706"/>
                    <a:pt x="173" y="720"/>
                  </a:cubicBezTo>
                  <a:cubicBezTo>
                    <a:pt x="61" y="776"/>
                    <a:pt x="0" y="892"/>
                    <a:pt x="92" y="1080"/>
                  </a:cubicBezTo>
                  <a:cubicBezTo>
                    <a:pt x="163" y="1231"/>
                    <a:pt x="294" y="1368"/>
                    <a:pt x="406" y="1394"/>
                  </a:cubicBezTo>
                  <a:cubicBezTo>
                    <a:pt x="466" y="1662"/>
                    <a:pt x="629" y="1905"/>
                    <a:pt x="862" y="2062"/>
                  </a:cubicBezTo>
                  <a:lnTo>
                    <a:pt x="1166" y="2265"/>
                  </a:lnTo>
                  <a:cubicBezTo>
                    <a:pt x="1241" y="2316"/>
                    <a:pt x="1329" y="2341"/>
                    <a:pt x="1416" y="2341"/>
                  </a:cubicBezTo>
                  <a:cubicBezTo>
                    <a:pt x="1504" y="2341"/>
                    <a:pt x="1591" y="2316"/>
                    <a:pt x="1667" y="2265"/>
                  </a:cubicBezTo>
                  <a:lnTo>
                    <a:pt x="1763" y="2199"/>
                  </a:lnTo>
                  <a:lnTo>
                    <a:pt x="1930" y="2027"/>
                  </a:lnTo>
                  <a:cubicBezTo>
                    <a:pt x="1930" y="2027"/>
                    <a:pt x="2093" y="1971"/>
                    <a:pt x="2143" y="1915"/>
                  </a:cubicBezTo>
                  <a:cubicBezTo>
                    <a:pt x="2285" y="1774"/>
                    <a:pt x="2381" y="1591"/>
                    <a:pt x="2427" y="1394"/>
                  </a:cubicBezTo>
                  <a:cubicBezTo>
                    <a:pt x="2533" y="1368"/>
                    <a:pt x="2670" y="1231"/>
                    <a:pt x="2736" y="1080"/>
                  </a:cubicBezTo>
                  <a:cubicBezTo>
                    <a:pt x="2827" y="892"/>
                    <a:pt x="2771" y="776"/>
                    <a:pt x="2655" y="720"/>
                  </a:cubicBezTo>
                  <a:cubicBezTo>
                    <a:pt x="2624" y="706"/>
                    <a:pt x="2593" y="698"/>
                    <a:pt x="2561" y="698"/>
                  </a:cubicBezTo>
                  <a:cubicBezTo>
                    <a:pt x="2524" y="698"/>
                    <a:pt x="2487" y="708"/>
                    <a:pt x="2452" y="730"/>
                  </a:cubicBezTo>
                  <a:lnTo>
                    <a:pt x="2452" y="416"/>
                  </a:lnTo>
                  <a:cubicBezTo>
                    <a:pt x="2452" y="188"/>
                    <a:pt x="2265" y="1"/>
                    <a:pt x="2037" y="1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spot fake news?</a:t>
            </a:r>
            <a:endParaRPr sz="2400" dirty="0"/>
          </a:p>
        </p:txBody>
      </p:sp>
      <p:grpSp>
        <p:nvGrpSpPr>
          <p:cNvPr id="574" name="Google Shape;574;p19"/>
          <p:cNvGrpSpPr/>
          <p:nvPr/>
        </p:nvGrpSpPr>
        <p:grpSpPr>
          <a:xfrm>
            <a:off x="1104470" y="1238817"/>
            <a:ext cx="1625433" cy="2398354"/>
            <a:chOff x="759169" y="1517838"/>
            <a:chExt cx="1625433" cy="2398354"/>
          </a:xfrm>
        </p:grpSpPr>
        <p:sp>
          <p:nvSpPr>
            <p:cNvPr id="575" name="Google Shape;575;p19"/>
            <p:cNvSpPr/>
            <p:nvPr/>
          </p:nvSpPr>
          <p:spPr>
            <a:xfrm>
              <a:off x="762981" y="2562675"/>
              <a:ext cx="1593600" cy="572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9"/>
            <p:cNvSpPr/>
            <p:nvPr/>
          </p:nvSpPr>
          <p:spPr>
            <a:xfrm>
              <a:off x="1081131" y="1517838"/>
              <a:ext cx="957300" cy="9573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4000">
                <a:solidFill>
                  <a:schemeClr val="lt1"/>
                </a:solidFill>
              </a:endParaRPr>
            </a:p>
          </p:txBody>
        </p:sp>
        <p:cxnSp>
          <p:nvCxnSpPr>
            <p:cNvPr id="577" name="Google Shape;577;p19"/>
            <p:cNvCxnSpPr>
              <a:cxnSpLocks/>
              <a:stCxn id="575" idx="0"/>
              <a:endCxn id="576" idx="4"/>
            </p:cNvCxnSpPr>
            <p:nvPr/>
          </p:nvCxnSpPr>
          <p:spPr>
            <a:xfrm flipV="1">
              <a:off x="1559781" y="2475138"/>
              <a:ext cx="0" cy="8753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19"/>
            <p:cNvCxnSpPr>
              <a:cxnSpLocks/>
              <a:stCxn id="575" idx="2"/>
              <a:endCxn id="579" idx="0"/>
            </p:cNvCxnSpPr>
            <p:nvPr/>
          </p:nvCxnSpPr>
          <p:spPr>
            <a:xfrm flipH="1">
              <a:off x="1555969" y="3135375"/>
              <a:ext cx="3812" cy="17781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79" name="Google Shape;579;p19"/>
            <p:cNvSpPr/>
            <p:nvPr/>
          </p:nvSpPr>
          <p:spPr>
            <a:xfrm>
              <a:off x="1254469" y="3313192"/>
              <a:ext cx="603000" cy="603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400" dirty="0">
                <a:solidFill>
                  <a:schemeClr val="lt1"/>
                </a:solidFill>
              </a:endParaRPr>
            </a:p>
          </p:txBody>
        </p:sp>
        <p:grpSp>
          <p:nvGrpSpPr>
            <p:cNvPr id="580" name="Google Shape;580;p19"/>
            <p:cNvGrpSpPr/>
            <p:nvPr/>
          </p:nvGrpSpPr>
          <p:grpSpPr>
            <a:xfrm>
              <a:off x="759169" y="2715575"/>
              <a:ext cx="1625433" cy="990950"/>
              <a:chOff x="759169" y="2744400"/>
              <a:chExt cx="1625433" cy="990950"/>
            </a:xfrm>
          </p:grpSpPr>
          <p:sp>
            <p:nvSpPr>
              <p:cNvPr id="581" name="Google Shape;581;p19"/>
              <p:cNvSpPr txBox="1"/>
              <p:nvPr/>
            </p:nvSpPr>
            <p:spPr>
              <a:xfrm>
                <a:off x="759169" y="2744400"/>
                <a:ext cx="15936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8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Ask the experts</a:t>
                </a:r>
                <a:endParaRPr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82" name="Google Shape;582;p19"/>
              <p:cNvSpPr txBox="1"/>
              <p:nvPr/>
            </p:nvSpPr>
            <p:spPr>
              <a:xfrm>
                <a:off x="791002" y="3070817"/>
                <a:ext cx="1593600" cy="66453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83" name="Google Shape;583;p19"/>
          <p:cNvGrpSpPr/>
          <p:nvPr/>
        </p:nvGrpSpPr>
        <p:grpSpPr>
          <a:xfrm>
            <a:off x="3396222" y="1230522"/>
            <a:ext cx="1593609" cy="2683919"/>
            <a:chOff x="2770172" y="1517838"/>
            <a:chExt cx="1593609" cy="2683919"/>
          </a:xfrm>
        </p:grpSpPr>
        <p:sp>
          <p:nvSpPr>
            <p:cNvPr id="584" name="Google Shape;584;p19"/>
            <p:cNvSpPr/>
            <p:nvPr/>
          </p:nvSpPr>
          <p:spPr>
            <a:xfrm>
              <a:off x="2770172" y="2562675"/>
              <a:ext cx="1593600" cy="5727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585;p19"/>
            <p:cNvSpPr/>
            <p:nvPr/>
          </p:nvSpPr>
          <p:spPr>
            <a:xfrm>
              <a:off x="3088322" y="1517838"/>
              <a:ext cx="957300" cy="9573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586" name="Google Shape;586;p19"/>
            <p:cNvCxnSpPr>
              <a:cxnSpLocks/>
              <a:stCxn id="584" idx="0"/>
              <a:endCxn id="585" idx="4"/>
            </p:cNvCxnSpPr>
            <p:nvPr/>
          </p:nvCxnSpPr>
          <p:spPr>
            <a:xfrm flipV="1">
              <a:off x="3566972" y="2475138"/>
              <a:ext cx="0" cy="8753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7" name="Google Shape;587;p19"/>
            <p:cNvCxnSpPr>
              <a:cxnSpLocks/>
              <a:stCxn id="584" idx="2"/>
              <a:endCxn id="588" idx="0"/>
            </p:cNvCxnSpPr>
            <p:nvPr/>
          </p:nvCxnSpPr>
          <p:spPr>
            <a:xfrm>
              <a:off x="3566972" y="3135375"/>
              <a:ext cx="2879" cy="493674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8" name="Google Shape;588;p19"/>
            <p:cNvSpPr/>
            <p:nvPr/>
          </p:nvSpPr>
          <p:spPr>
            <a:xfrm rot="26623">
              <a:off x="3282636" y="3629040"/>
              <a:ext cx="569993" cy="57271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sz="4000" dirty="0">
                <a:solidFill>
                  <a:schemeClr val="lt1"/>
                </a:solidFill>
              </a:endParaRPr>
            </a:p>
          </p:txBody>
        </p:sp>
        <p:grpSp>
          <p:nvGrpSpPr>
            <p:cNvPr id="589" name="Google Shape;589;p19"/>
            <p:cNvGrpSpPr/>
            <p:nvPr/>
          </p:nvGrpSpPr>
          <p:grpSpPr>
            <a:xfrm>
              <a:off x="2770172" y="2715575"/>
              <a:ext cx="1593609" cy="1192952"/>
              <a:chOff x="759160" y="2744400"/>
              <a:chExt cx="1593609" cy="1192952"/>
            </a:xfrm>
          </p:grpSpPr>
          <p:sp>
            <p:nvSpPr>
              <p:cNvPr id="590" name="Google Shape;590;p19"/>
              <p:cNvSpPr txBox="1"/>
              <p:nvPr/>
            </p:nvSpPr>
            <p:spPr>
              <a:xfrm>
                <a:off x="759169" y="2744400"/>
                <a:ext cx="15936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Check the author</a:t>
                </a:r>
                <a:endParaRPr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91" name="Google Shape;591;p19"/>
              <p:cNvSpPr txBox="1"/>
              <p:nvPr/>
            </p:nvSpPr>
            <p:spPr>
              <a:xfrm>
                <a:off x="759160" y="3044852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92" name="Google Shape;592;p19"/>
          <p:cNvGrpSpPr/>
          <p:nvPr/>
        </p:nvGrpSpPr>
        <p:grpSpPr>
          <a:xfrm>
            <a:off x="5505767" y="1177542"/>
            <a:ext cx="1593619" cy="3102337"/>
            <a:chOff x="4779263" y="1517838"/>
            <a:chExt cx="1593619" cy="3102337"/>
          </a:xfrm>
        </p:grpSpPr>
        <p:sp>
          <p:nvSpPr>
            <p:cNvPr id="593" name="Google Shape;593;p19"/>
            <p:cNvSpPr/>
            <p:nvPr/>
          </p:nvSpPr>
          <p:spPr>
            <a:xfrm>
              <a:off x="4779281" y="2562675"/>
              <a:ext cx="1593600" cy="560812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594;p19"/>
            <p:cNvSpPr/>
            <p:nvPr/>
          </p:nvSpPr>
          <p:spPr>
            <a:xfrm>
              <a:off x="5097431" y="1517838"/>
              <a:ext cx="957300" cy="9573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595" name="Google Shape;595;p19"/>
            <p:cNvCxnSpPr>
              <a:cxnSpLocks/>
              <a:stCxn id="593" idx="0"/>
              <a:endCxn id="594" idx="4"/>
            </p:cNvCxnSpPr>
            <p:nvPr/>
          </p:nvCxnSpPr>
          <p:spPr>
            <a:xfrm flipV="1">
              <a:off x="5576081" y="2475138"/>
              <a:ext cx="0" cy="8753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6" name="Google Shape;596;p19"/>
            <p:cNvCxnSpPr>
              <a:cxnSpLocks/>
              <a:stCxn id="593" idx="2"/>
              <a:endCxn id="597" idx="0"/>
            </p:cNvCxnSpPr>
            <p:nvPr/>
          </p:nvCxnSpPr>
          <p:spPr>
            <a:xfrm>
              <a:off x="5576081" y="3123487"/>
              <a:ext cx="0" cy="893688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97" name="Google Shape;597;p19"/>
            <p:cNvSpPr/>
            <p:nvPr/>
          </p:nvSpPr>
          <p:spPr>
            <a:xfrm>
              <a:off x="5274581" y="4017175"/>
              <a:ext cx="603000" cy="603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sz="4000" dirty="0">
                <a:solidFill>
                  <a:schemeClr val="lt1"/>
                </a:solidFill>
              </a:endParaRPr>
            </a:p>
          </p:txBody>
        </p:sp>
        <p:grpSp>
          <p:nvGrpSpPr>
            <p:cNvPr id="598" name="Google Shape;598;p19"/>
            <p:cNvGrpSpPr/>
            <p:nvPr/>
          </p:nvGrpSpPr>
          <p:grpSpPr>
            <a:xfrm>
              <a:off x="4779263" y="2715575"/>
              <a:ext cx="1593619" cy="1171350"/>
              <a:chOff x="759150" y="2744400"/>
              <a:chExt cx="1593619" cy="1171350"/>
            </a:xfrm>
          </p:grpSpPr>
          <p:sp>
            <p:nvSpPr>
              <p:cNvPr id="599" name="Google Shape;599;p19"/>
              <p:cNvSpPr txBox="1"/>
              <p:nvPr/>
            </p:nvSpPr>
            <p:spPr>
              <a:xfrm>
                <a:off x="759169" y="2744400"/>
                <a:ext cx="15936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8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Read beyond</a:t>
                </a:r>
                <a:endParaRPr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00" name="Google Shape;600;p19"/>
              <p:cNvSpPr txBox="1"/>
              <p:nvPr/>
            </p:nvSpPr>
            <p:spPr>
              <a:xfrm>
                <a:off x="759150" y="3023250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610" name="Google Shape;610;p19"/>
          <p:cNvSpPr txBox="1"/>
          <p:nvPr/>
        </p:nvSpPr>
        <p:spPr>
          <a:xfrm>
            <a:off x="2214306" y="1063841"/>
            <a:ext cx="47700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11" name="Google Shape;611;p19"/>
          <p:cNvGrpSpPr/>
          <p:nvPr/>
        </p:nvGrpSpPr>
        <p:grpSpPr>
          <a:xfrm>
            <a:off x="1655250" y="1473943"/>
            <a:ext cx="500648" cy="499776"/>
            <a:chOff x="6025167" y="5480743"/>
            <a:chExt cx="500648" cy="499776"/>
          </a:xfrm>
        </p:grpSpPr>
        <p:sp>
          <p:nvSpPr>
            <p:cNvPr id="612" name="Google Shape;612;p19"/>
            <p:cNvSpPr/>
            <p:nvPr/>
          </p:nvSpPr>
          <p:spPr>
            <a:xfrm>
              <a:off x="6172819" y="5599073"/>
              <a:ext cx="205352" cy="92981"/>
            </a:xfrm>
            <a:custGeom>
              <a:avLst/>
              <a:gdLst/>
              <a:ahLst/>
              <a:cxnLst/>
              <a:rect l="l" t="t" r="r" b="b"/>
              <a:pathLst>
                <a:path w="3516" h="1592" extrusionOk="0">
                  <a:moveTo>
                    <a:pt x="922" y="1"/>
                  </a:moveTo>
                  <a:cubicBezTo>
                    <a:pt x="410" y="1"/>
                    <a:pt x="0" y="411"/>
                    <a:pt x="0" y="923"/>
                  </a:cubicBezTo>
                  <a:lnTo>
                    <a:pt x="0" y="1591"/>
                  </a:lnTo>
                  <a:lnTo>
                    <a:pt x="3516" y="1591"/>
                  </a:lnTo>
                  <a:lnTo>
                    <a:pt x="3516" y="923"/>
                  </a:lnTo>
                  <a:cubicBezTo>
                    <a:pt x="3516" y="411"/>
                    <a:pt x="3105" y="1"/>
                    <a:pt x="2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9"/>
            <p:cNvSpPr/>
            <p:nvPr/>
          </p:nvSpPr>
          <p:spPr>
            <a:xfrm>
              <a:off x="6217149" y="5480743"/>
              <a:ext cx="117219" cy="117511"/>
            </a:xfrm>
            <a:custGeom>
              <a:avLst/>
              <a:gdLst/>
              <a:ahLst/>
              <a:cxnLst/>
              <a:rect l="l" t="t" r="r" b="b"/>
              <a:pathLst>
                <a:path w="2007" h="2012" extrusionOk="0">
                  <a:moveTo>
                    <a:pt x="1004" y="0"/>
                  </a:moveTo>
                  <a:cubicBezTo>
                    <a:pt x="452" y="0"/>
                    <a:pt x="1" y="451"/>
                    <a:pt x="1" y="1009"/>
                  </a:cubicBezTo>
                  <a:cubicBezTo>
                    <a:pt x="1" y="1561"/>
                    <a:pt x="452" y="2012"/>
                    <a:pt x="1004" y="2012"/>
                  </a:cubicBezTo>
                  <a:cubicBezTo>
                    <a:pt x="1556" y="2012"/>
                    <a:pt x="2007" y="1561"/>
                    <a:pt x="2007" y="1009"/>
                  </a:cubicBezTo>
                  <a:cubicBezTo>
                    <a:pt x="2007" y="451"/>
                    <a:pt x="1556" y="0"/>
                    <a:pt x="100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9"/>
            <p:cNvSpPr/>
            <p:nvPr/>
          </p:nvSpPr>
          <p:spPr>
            <a:xfrm>
              <a:off x="6055363" y="5770086"/>
              <a:ext cx="439965" cy="210433"/>
            </a:xfrm>
            <a:custGeom>
              <a:avLst/>
              <a:gdLst/>
              <a:ahLst/>
              <a:cxnLst/>
              <a:rect l="l" t="t" r="r" b="b"/>
              <a:pathLst>
                <a:path w="7533" h="3603" extrusionOk="0">
                  <a:moveTo>
                    <a:pt x="0" y="1"/>
                  </a:moveTo>
                  <a:lnTo>
                    <a:pt x="0" y="3349"/>
                  </a:lnTo>
                  <a:cubicBezTo>
                    <a:pt x="0" y="3491"/>
                    <a:pt x="111" y="3602"/>
                    <a:pt x="253" y="3602"/>
                  </a:cubicBezTo>
                  <a:lnTo>
                    <a:pt x="7284" y="3602"/>
                  </a:lnTo>
                  <a:cubicBezTo>
                    <a:pt x="7421" y="3602"/>
                    <a:pt x="7533" y="3491"/>
                    <a:pt x="7533" y="3349"/>
                  </a:cubicBezTo>
                  <a:lnTo>
                    <a:pt x="7533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9"/>
            <p:cNvSpPr/>
            <p:nvPr/>
          </p:nvSpPr>
          <p:spPr>
            <a:xfrm>
              <a:off x="6025167" y="5687266"/>
              <a:ext cx="500648" cy="87900"/>
            </a:xfrm>
            <a:custGeom>
              <a:avLst/>
              <a:gdLst/>
              <a:ahLst/>
              <a:cxnLst/>
              <a:rect l="l" t="t" r="r" b="b"/>
              <a:pathLst>
                <a:path w="8572" h="1505" extrusionOk="0">
                  <a:moveTo>
                    <a:pt x="249" y="0"/>
                  </a:moveTo>
                  <a:cubicBezTo>
                    <a:pt x="112" y="0"/>
                    <a:pt x="0" y="112"/>
                    <a:pt x="0" y="248"/>
                  </a:cubicBezTo>
                  <a:lnTo>
                    <a:pt x="0" y="1251"/>
                  </a:lnTo>
                  <a:cubicBezTo>
                    <a:pt x="0" y="1393"/>
                    <a:pt x="112" y="1505"/>
                    <a:pt x="249" y="1505"/>
                  </a:cubicBezTo>
                  <a:lnTo>
                    <a:pt x="8318" y="1505"/>
                  </a:lnTo>
                  <a:cubicBezTo>
                    <a:pt x="8460" y="1505"/>
                    <a:pt x="8571" y="1393"/>
                    <a:pt x="8571" y="1251"/>
                  </a:cubicBezTo>
                  <a:lnTo>
                    <a:pt x="8571" y="248"/>
                  </a:lnTo>
                  <a:cubicBezTo>
                    <a:pt x="8571" y="112"/>
                    <a:pt x="8460" y="0"/>
                    <a:pt x="8318" y="0"/>
                  </a:cubicBezTo>
                  <a:close/>
                </a:path>
              </a:pathLst>
            </a:custGeom>
            <a:solidFill>
              <a:srgbClr val="394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9"/>
            <p:cNvSpPr/>
            <p:nvPr/>
          </p:nvSpPr>
          <p:spPr>
            <a:xfrm>
              <a:off x="6202080" y="5804428"/>
              <a:ext cx="146830" cy="117511"/>
            </a:xfrm>
            <a:custGeom>
              <a:avLst/>
              <a:gdLst/>
              <a:ahLst/>
              <a:cxnLst/>
              <a:rect l="l" t="t" r="r" b="b"/>
              <a:pathLst>
                <a:path w="2514" h="2012" extrusionOk="0">
                  <a:moveTo>
                    <a:pt x="254" y="0"/>
                  </a:moveTo>
                  <a:cubicBezTo>
                    <a:pt x="112" y="0"/>
                    <a:pt x="1" y="112"/>
                    <a:pt x="1" y="253"/>
                  </a:cubicBezTo>
                  <a:lnTo>
                    <a:pt x="1" y="1758"/>
                  </a:lnTo>
                  <a:cubicBezTo>
                    <a:pt x="1" y="1895"/>
                    <a:pt x="112" y="2011"/>
                    <a:pt x="254" y="2011"/>
                  </a:cubicBezTo>
                  <a:lnTo>
                    <a:pt x="2260" y="2011"/>
                  </a:lnTo>
                  <a:cubicBezTo>
                    <a:pt x="2402" y="2011"/>
                    <a:pt x="2513" y="1895"/>
                    <a:pt x="2513" y="1758"/>
                  </a:cubicBezTo>
                  <a:lnTo>
                    <a:pt x="2513" y="253"/>
                  </a:lnTo>
                  <a:cubicBezTo>
                    <a:pt x="2513" y="112"/>
                    <a:pt x="2402" y="0"/>
                    <a:pt x="2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19"/>
          <p:cNvGrpSpPr/>
          <p:nvPr/>
        </p:nvGrpSpPr>
        <p:grpSpPr>
          <a:xfrm>
            <a:off x="3988702" y="1467140"/>
            <a:ext cx="498840" cy="500653"/>
            <a:chOff x="2682075" y="5346649"/>
            <a:chExt cx="498840" cy="500653"/>
          </a:xfrm>
        </p:grpSpPr>
        <p:sp>
          <p:nvSpPr>
            <p:cNvPr id="627" name="Google Shape;627;p19"/>
            <p:cNvSpPr/>
            <p:nvPr/>
          </p:nvSpPr>
          <p:spPr>
            <a:xfrm>
              <a:off x="2686222" y="5640139"/>
              <a:ext cx="255931" cy="63953"/>
            </a:xfrm>
            <a:custGeom>
              <a:avLst/>
              <a:gdLst/>
              <a:ahLst/>
              <a:cxnLst/>
              <a:rect l="l" t="t" r="r" b="b"/>
              <a:pathLst>
                <a:path w="4382" h="1095" extrusionOk="0">
                  <a:moveTo>
                    <a:pt x="289" y="1"/>
                  </a:moveTo>
                  <a:cubicBezTo>
                    <a:pt x="248" y="1"/>
                    <a:pt x="208" y="16"/>
                    <a:pt x="177" y="51"/>
                  </a:cubicBezTo>
                  <a:cubicBezTo>
                    <a:pt x="0" y="259"/>
                    <a:pt x="147" y="502"/>
                    <a:pt x="350" y="502"/>
                  </a:cubicBezTo>
                  <a:lnTo>
                    <a:pt x="431" y="502"/>
                  </a:lnTo>
                  <a:lnTo>
                    <a:pt x="431" y="1095"/>
                  </a:lnTo>
                  <a:cubicBezTo>
                    <a:pt x="464" y="1090"/>
                    <a:pt x="1327" y="1087"/>
                    <a:pt x="2190" y="1087"/>
                  </a:cubicBezTo>
                  <a:cubicBezTo>
                    <a:pt x="3053" y="1087"/>
                    <a:pt x="3916" y="1090"/>
                    <a:pt x="3946" y="1095"/>
                  </a:cubicBezTo>
                  <a:lnTo>
                    <a:pt x="3946" y="502"/>
                  </a:lnTo>
                  <a:lnTo>
                    <a:pt x="4093" y="502"/>
                  </a:lnTo>
                  <a:cubicBezTo>
                    <a:pt x="4134" y="502"/>
                    <a:pt x="4174" y="482"/>
                    <a:pt x="4205" y="452"/>
                  </a:cubicBezTo>
                  <a:cubicBezTo>
                    <a:pt x="4382" y="239"/>
                    <a:pt x="4235" y="1"/>
                    <a:pt x="4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9"/>
            <p:cNvSpPr/>
            <p:nvPr/>
          </p:nvSpPr>
          <p:spPr>
            <a:xfrm>
              <a:off x="2799530" y="5604920"/>
              <a:ext cx="46782" cy="96835"/>
            </a:xfrm>
            <a:custGeom>
              <a:avLst/>
              <a:gdLst/>
              <a:ahLst/>
              <a:cxnLst/>
              <a:rect l="l" t="t" r="r" b="b"/>
              <a:pathLst>
                <a:path w="801" h="1658" extrusionOk="0">
                  <a:moveTo>
                    <a:pt x="279" y="1"/>
                  </a:moveTo>
                  <a:cubicBezTo>
                    <a:pt x="117" y="538"/>
                    <a:pt x="20" y="1065"/>
                    <a:pt x="0" y="1657"/>
                  </a:cubicBezTo>
                  <a:lnTo>
                    <a:pt x="507" y="1657"/>
                  </a:lnTo>
                  <a:cubicBezTo>
                    <a:pt x="527" y="1075"/>
                    <a:pt x="628" y="523"/>
                    <a:pt x="801" y="16"/>
                  </a:cubicBezTo>
                  <a:lnTo>
                    <a:pt x="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9"/>
            <p:cNvSpPr/>
            <p:nvPr/>
          </p:nvSpPr>
          <p:spPr>
            <a:xfrm>
              <a:off x="2814015" y="5346649"/>
              <a:ext cx="366900" cy="263991"/>
            </a:xfrm>
            <a:custGeom>
              <a:avLst/>
              <a:gdLst/>
              <a:ahLst/>
              <a:cxnLst/>
              <a:rect l="l" t="t" r="r" b="b"/>
              <a:pathLst>
                <a:path w="6282" h="4520" extrusionOk="0">
                  <a:moveTo>
                    <a:pt x="6028" y="1"/>
                  </a:moveTo>
                  <a:cubicBezTo>
                    <a:pt x="3166" y="1"/>
                    <a:pt x="760" y="1915"/>
                    <a:pt x="0" y="4519"/>
                  </a:cubicBezTo>
                  <a:lnTo>
                    <a:pt x="2011" y="4519"/>
                  </a:lnTo>
                  <a:cubicBezTo>
                    <a:pt x="2564" y="4519"/>
                    <a:pt x="3106" y="4418"/>
                    <a:pt x="3612" y="4210"/>
                  </a:cubicBezTo>
                  <a:cubicBezTo>
                    <a:pt x="3708" y="4170"/>
                    <a:pt x="3769" y="4078"/>
                    <a:pt x="3769" y="3977"/>
                  </a:cubicBezTo>
                  <a:lnTo>
                    <a:pt x="3769" y="3233"/>
                  </a:lnTo>
                  <a:lnTo>
                    <a:pt x="4352" y="3623"/>
                  </a:lnTo>
                  <a:cubicBezTo>
                    <a:pt x="4395" y="3651"/>
                    <a:pt x="4444" y="3665"/>
                    <a:pt x="4493" y="3665"/>
                  </a:cubicBezTo>
                  <a:cubicBezTo>
                    <a:pt x="4548" y="3665"/>
                    <a:pt x="4603" y="3647"/>
                    <a:pt x="4646" y="3612"/>
                  </a:cubicBezTo>
                  <a:cubicBezTo>
                    <a:pt x="5649" y="2822"/>
                    <a:pt x="6282" y="1606"/>
                    <a:pt x="6282" y="254"/>
                  </a:cubicBezTo>
                  <a:cubicBezTo>
                    <a:pt x="6282" y="112"/>
                    <a:pt x="6170" y="1"/>
                    <a:pt x="6028" y="1"/>
                  </a:cubicBezTo>
                  <a:close/>
                </a:path>
              </a:pathLst>
            </a:custGeom>
            <a:solidFill>
              <a:srgbClr val="4954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2682075" y="5698720"/>
              <a:ext cx="264224" cy="148582"/>
            </a:xfrm>
            <a:custGeom>
              <a:avLst/>
              <a:gdLst/>
              <a:ahLst/>
              <a:cxnLst/>
              <a:rect l="l" t="t" r="r" b="b"/>
              <a:pathLst>
                <a:path w="4524" h="2544" extrusionOk="0">
                  <a:moveTo>
                    <a:pt x="588" y="1"/>
                  </a:moveTo>
                  <a:cubicBezTo>
                    <a:pt x="264" y="1"/>
                    <a:pt x="0" y="264"/>
                    <a:pt x="0" y="588"/>
                  </a:cubicBezTo>
                  <a:lnTo>
                    <a:pt x="0" y="1961"/>
                  </a:lnTo>
                  <a:cubicBezTo>
                    <a:pt x="0" y="2285"/>
                    <a:pt x="264" y="2544"/>
                    <a:pt x="588" y="2544"/>
                  </a:cubicBezTo>
                  <a:lnTo>
                    <a:pt x="3936" y="2544"/>
                  </a:lnTo>
                  <a:cubicBezTo>
                    <a:pt x="4260" y="2544"/>
                    <a:pt x="4524" y="2285"/>
                    <a:pt x="4524" y="1961"/>
                  </a:cubicBezTo>
                  <a:lnTo>
                    <a:pt x="4524" y="588"/>
                  </a:lnTo>
                  <a:cubicBezTo>
                    <a:pt x="4524" y="264"/>
                    <a:pt x="4260" y="1"/>
                    <a:pt x="3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19"/>
          <p:cNvGrpSpPr/>
          <p:nvPr/>
        </p:nvGrpSpPr>
        <p:grpSpPr>
          <a:xfrm>
            <a:off x="6082580" y="1430110"/>
            <a:ext cx="439973" cy="500711"/>
            <a:chOff x="5347510" y="5407333"/>
            <a:chExt cx="439973" cy="500711"/>
          </a:xfrm>
        </p:grpSpPr>
        <p:sp>
          <p:nvSpPr>
            <p:cNvPr id="632" name="Google Shape;632;p19"/>
            <p:cNvSpPr/>
            <p:nvPr/>
          </p:nvSpPr>
          <p:spPr>
            <a:xfrm>
              <a:off x="5697481" y="5731894"/>
              <a:ext cx="90002" cy="176149"/>
            </a:xfrm>
            <a:custGeom>
              <a:avLst/>
              <a:gdLst/>
              <a:ahLst/>
              <a:cxnLst/>
              <a:rect l="l" t="t" r="r" b="b"/>
              <a:pathLst>
                <a:path w="1541" h="3016" extrusionOk="0">
                  <a:moveTo>
                    <a:pt x="1" y="0"/>
                  </a:moveTo>
                  <a:lnTo>
                    <a:pt x="1" y="2234"/>
                  </a:lnTo>
                  <a:cubicBezTo>
                    <a:pt x="1" y="2644"/>
                    <a:pt x="320" y="2994"/>
                    <a:pt x="730" y="3014"/>
                  </a:cubicBezTo>
                  <a:cubicBezTo>
                    <a:pt x="745" y="3015"/>
                    <a:pt x="760" y="3015"/>
                    <a:pt x="775" y="3015"/>
                  </a:cubicBezTo>
                  <a:cubicBezTo>
                    <a:pt x="1200" y="3015"/>
                    <a:pt x="1541" y="2670"/>
                    <a:pt x="1541" y="2244"/>
                  </a:cubicBezTo>
                  <a:lnTo>
                    <a:pt x="15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5347510" y="5407333"/>
              <a:ext cx="394993" cy="500648"/>
            </a:xfrm>
            <a:custGeom>
              <a:avLst/>
              <a:gdLst/>
              <a:ahLst/>
              <a:cxnLst/>
              <a:rect l="l" t="t" r="r" b="b"/>
              <a:pathLst>
                <a:path w="6763" h="8572" extrusionOk="0">
                  <a:moveTo>
                    <a:pt x="1743" y="0"/>
                  </a:moveTo>
                  <a:lnTo>
                    <a:pt x="0" y="1743"/>
                  </a:lnTo>
                  <a:lnTo>
                    <a:pt x="0" y="7568"/>
                  </a:lnTo>
                  <a:cubicBezTo>
                    <a:pt x="0" y="8120"/>
                    <a:pt x="451" y="8571"/>
                    <a:pt x="1008" y="8571"/>
                  </a:cubicBezTo>
                  <a:lnTo>
                    <a:pt x="6763" y="8571"/>
                  </a:lnTo>
                  <a:cubicBezTo>
                    <a:pt x="6352" y="8561"/>
                    <a:pt x="6028" y="8216"/>
                    <a:pt x="6028" y="7806"/>
                  </a:cubicBezTo>
                  <a:lnTo>
                    <a:pt x="6028" y="253"/>
                  </a:lnTo>
                  <a:cubicBezTo>
                    <a:pt x="6028" y="112"/>
                    <a:pt x="5917" y="0"/>
                    <a:pt x="5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5347510" y="5407333"/>
              <a:ext cx="101800" cy="101800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1743" y="0"/>
                  </a:moveTo>
                  <a:lnTo>
                    <a:pt x="0" y="1743"/>
                  </a:lnTo>
                  <a:lnTo>
                    <a:pt x="1489" y="1743"/>
                  </a:lnTo>
                  <a:cubicBezTo>
                    <a:pt x="1631" y="1743"/>
                    <a:pt x="1743" y="1631"/>
                    <a:pt x="1743" y="1489"/>
                  </a:cubicBezTo>
                  <a:lnTo>
                    <a:pt x="174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5406384" y="5556151"/>
              <a:ext cx="234671" cy="29319"/>
            </a:xfrm>
            <a:custGeom>
              <a:avLst/>
              <a:gdLst/>
              <a:ahLst/>
              <a:cxnLst/>
              <a:rect l="l" t="t" r="r" b="b"/>
              <a:pathLst>
                <a:path w="4018" h="502" extrusionOk="0">
                  <a:moveTo>
                    <a:pt x="248" y="0"/>
                  </a:moveTo>
                  <a:cubicBezTo>
                    <a:pt x="112" y="0"/>
                    <a:pt x="0" y="112"/>
                    <a:pt x="0" y="248"/>
                  </a:cubicBezTo>
                  <a:cubicBezTo>
                    <a:pt x="0" y="385"/>
                    <a:pt x="112" y="502"/>
                    <a:pt x="248" y="502"/>
                  </a:cubicBezTo>
                  <a:lnTo>
                    <a:pt x="3764" y="502"/>
                  </a:lnTo>
                  <a:cubicBezTo>
                    <a:pt x="3906" y="502"/>
                    <a:pt x="4017" y="385"/>
                    <a:pt x="4017" y="248"/>
                  </a:cubicBezTo>
                  <a:cubicBezTo>
                    <a:pt x="4017" y="112"/>
                    <a:pt x="3906" y="0"/>
                    <a:pt x="3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5406384" y="5614732"/>
              <a:ext cx="234671" cy="29319"/>
            </a:xfrm>
            <a:custGeom>
              <a:avLst/>
              <a:gdLst/>
              <a:ahLst/>
              <a:cxnLst/>
              <a:rect l="l" t="t" r="r" b="b"/>
              <a:pathLst>
                <a:path w="4018" h="502" extrusionOk="0">
                  <a:moveTo>
                    <a:pt x="248" y="0"/>
                  </a:moveTo>
                  <a:cubicBezTo>
                    <a:pt x="112" y="0"/>
                    <a:pt x="0" y="112"/>
                    <a:pt x="0" y="248"/>
                  </a:cubicBezTo>
                  <a:cubicBezTo>
                    <a:pt x="0" y="390"/>
                    <a:pt x="112" y="502"/>
                    <a:pt x="248" y="502"/>
                  </a:cubicBezTo>
                  <a:lnTo>
                    <a:pt x="3764" y="502"/>
                  </a:lnTo>
                  <a:cubicBezTo>
                    <a:pt x="3906" y="502"/>
                    <a:pt x="4017" y="390"/>
                    <a:pt x="4017" y="248"/>
                  </a:cubicBezTo>
                  <a:cubicBezTo>
                    <a:pt x="4017" y="112"/>
                    <a:pt x="3906" y="0"/>
                    <a:pt x="3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5406384" y="5673313"/>
              <a:ext cx="234671" cy="29319"/>
            </a:xfrm>
            <a:custGeom>
              <a:avLst/>
              <a:gdLst/>
              <a:ahLst/>
              <a:cxnLst/>
              <a:rect l="l" t="t" r="r" b="b"/>
              <a:pathLst>
                <a:path w="4018" h="502" extrusionOk="0">
                  <a:moveTo>
                    <a:pt x="248" y="0"/>
                  </a:moveTo>
                  <a:cubicBezTo>
                    <a:pt x="112" y="0"/>
                    <a:pt x="0" y="112"/>
                    <a:pt x="0" y="253"/>
                  </a:cubicBezTo>
                  <a:cubicBezTo>
                    <a:pt x="0" y="390"/>
                    <a:pt x="112" y="502"/>
                    <a:pt x="248" y="502"/>
                  </a:cubicBezTo>
                  <a:lnTo>
                    <a:pt x="3764" y="502"/>
                  </a:lnTo>
                  <a:cubicBezTo>
                    <a:pt x="3906" y="502"/>
                    <a:pt x="4017" y="390"/>
                    <a:pt x="4017" y="253"/>
                  </a:cubicBezTo>
                  <a:cubicBezTo>
                    <a:pt x="4017" y="112"/>
                    <a:pt x="3906" y="0"/>
                    <a:pt x="3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5406384" y="5731894"/>
              <a:ext cx="234671" cy="29611"/>
            </a:xfrm>
            <a:custGeom>
              <a:avLst/>
              <a:gdLst/>
              <a:ahLst/>
              <a:cxnLst/>
              <a:rect l="l" t="t" r="r" b="b"/>
              <a:pathLst>
                <a:path w="4018" h="507" extrusionOk="0">
                  <a:moveTo>
                    <a:pt x="248" y="0"/>
                  </a:moveTo>
                  <a:cubicBezTo>
                    <a:pt x="112" y="0"/>
                    <a:pt x="0" y="117"/>
                    <a:pt x="0" y="253"/>
                  </a:cubicBezTo>
                  <a:cubicBezTo>
                    <a:pt x="0" y="390"/>
                    <a:pt x="112" y="507"/>
                    <a:pt x="248" y="507"/>
                  </a:cubicBezTo>
                  <a:lnTo>
                    <a:pt x="3764" y="507"/>
                  </a:lnTo>
                  <a:cubicBezTo>
                    <a:pt x="3906" y="507"/>
                    <a:pt x="4017" y="390"/>
                    <a:pt x="4017" y="253"/>
                  </a:cubicBezTo>
                  <a:cubicBezTo>
                    <a:pt x="4017" y="117"/>
                    <a:pt x="3906" y="0"/>
                    <a:pt x="3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5406384" y="5790767"/>
              <a:ext cx="176091" cy="29319"/>
            </a:xfrm>
            <a:custGeom>
              <a:avLst/>
              <a:gdLst/>
              <a:ahLst/>
              <a:cxnLst/>
              <a:rect l="l" t="t" r="r" b="b"/>
              <a:pathLst>
                <a:path w="3015" h="502" extrusionOk="0">
                  <a:moveTo>
                    <a:pt x="248" y="0"/>
                  </a:moveTo>
                  <a:cubicBezTo>
                    <a:pt x="112" y="0"/>
                    <a:pt x="0" y="112"/>
                    <a:pt x="0" y="248"/>
                  </a:cubicBezTo>
                  <a:cubicBezTo>
                    <a:pt x="0" y="390"/>
                    <a:pt x="112" y="502"/>
                    <a:pt x="248" y="502"/>
                  </a:cubicBezTo>
                  <a:lnTo>
                    <a:pt x="2761" y="502"/>
                  </a:lnTo>
                  <a:cubicBezTo>
                    <a:pt x="2898" y="502"/>
                    <a:pt x="3014" y="390"/>
                    <a:pt x="3014" y="248"/>
                  </a:cubicBezTo>
                  <a:cubicBezTo>
                    <a:pt x="3014" y="112"/>
                    <a:pt x="2898" y="0"/>
                    <a:pt x="27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2231;p45">
            <a:extLst>
              <a:ext uri="{FF2B5EF4-FFF2-40B4-BE49-F238E27FC236}">
                <a16:creationId xmlns:a16="http://schemas.microsoft.com/office/drawing/2014/main" id="{C1BB266C-A59A-FB49-295F-9CE588AD8DFF}"/>
              </a:ext>
            </a:extLst>
          </p:cNvPr>
          <p:cNvGrpSpPr/>
          <p:nvPr/>
        </p:nvGrpSpPr>
        <p:grpSpPr>
          <a:xfrm>
            <a:off x="7347882" y="192881"/>
            <a:ext cx="1659752" cy="4945585"/>
            <a:chOff x="1060725" y="1385550"/>
            <a:chExt cx="2373577" cy="7368175"/>
          </a:xfrm>
        </p:grpSpPr>
        <p:sp>
          <p:nvSpPr>
            <p:cNvPr id="97" name="Google Shape;2232;p45">
              <a:extLst>
                <a:ext uri="{FF2B5EF4-FFF2-40B4-BE49-F238E27FC236}">
                  <a16:creationId xmlns:a16="http://schemas.microsoft.com/office/drawing/2014/main" id="{CB22E55E-3C63-5668-1035-5337FE4CEFE2}"/>
                </a:ext>
              </a:extLst>
            </p:cNvPr>
            <p:cNvSpPr/>
            <p:nvPr/>
          </p:nvSpPr>
          <p:spPr>
            <a:xfrm>
              <a:off x="3153047" y="5292945"/>
              <a:ext cx="195095" cy="314734"/>
            </a:xfrm>
            <a:custGeom>
              <a:avLst/>
              <a:gdLst/>
              <a:ahLst/>
              <a:cxnLst/>
              <a:rect l="l" t="t" r="r" b="b"/>
              <a:pathLst>
                <a:path w="4685" h="7558" extrusionOk="0">
                  <a:moveTo>
                    <a:pt x="1883" y="0"/>
                  </a:moveTo>
                  <a:lnTo>
                    <a:pt x="1692" y="457"/>
                  </a:lnTo>
                  <a:cubicBezTo>
                    <a:pt x="1946" y="965"/>
                    <a:pt x="2193" y="1431"/>
                    <a:pt x="2297" y="1729"/>
                  </a:cubicBezTo>
                  <a:cubicBezTo>
                    <a:pt x="2514" y="2348"/>
                    <a:pt x="2327" y="2489"/>
                    <a:pt x="2318" y="3388"/>
                  </a:cubicBezTo>
                  <a:cubicBezTo>
                    <a:pt x="2310" y="4288"/>
                    <a:pt x="2347" y="4878"/>
                    <a:pt x="2347" y="4878"/>
                  </a:cubicBezTo>
                  <a:lnTo>
                    <a:pt x="2318" y="5187"/>
                  </a:lnTo>
                  <a:lnTo>
                    <a:pt x="1736" y="5449"/>
                  </a:lnTo>
                  <a:cubicBezTo>
                    <a:pt x="1736" y="5449"/>
                    <a:pt x="1488" y="5461"/>
                    <a:pt x="837" y="5580"/>
                  </a:cubicBezTo>
                  <a:cubicBezTo>
                    <a:pt x="84" y="5719"/>
                    <a:pt x="1" y="6529"/>
                    <a:pt x="281" y="6579"/>
                  </a:cubicBezTo>
                  <a:cubicBezTo>
                    <a:pt x="285" y="6579"/>
                    <a:pt x="289" y="6579"/>
                    <a:pt x="293" y="6579"/>
                  </a:cubicBezTo>
                  <a:cubicBezTo>
                    <a:pt x="400" y="6579"/>
                    <a:pt x="824" y="6432"/>
                    <a:pt x="825" y="6432"/>
                  </a:cubicBezTo>
                  <a:lnTo>
                    <a:pt x="825" y="6432"/>
                  </a:lnTo>
                  <a:cubicBezTo>
                    <a:pt x="338" y="6603"/>
                    <a:pt x="338" y="7557"/>
                    <a:pt x="543" y="7557"/>
                  </a:cubicBezTo>
                  <a:cubicBezTo>
                    <a:pt x="749" y="7557"/>
                    <a:pt x="2674" y="6942"/>
                    <a:pt x="2674" y="6942"/>
                  </a:cubicBezTo>
                  <a:lnTo>
                    <a:pt x="3542" y="6250"/>
                  </a:lnTo>
                  <a:lnTo>
                    <a:pt x="4330" y="5655"/>
                  </a:lnTo>
                  <a:lnTo>
                    <a:pt x="4618" y="4930"/>
                  </a:lnTo>
                  <a:cubicBezTo>
                    <a:pt x="4618" y="4930"/>
                    <a:pt x="4684" y="4176"/>
                    <a:pt x="4618" y="4082"/>
                  </a:cubicBezTo>
                  <a:cubicBezTo>
                    <a:pt x="4553" y="3989"/>
                    <a:pt x="4497" y="3426"/>
                    <a:pt x="4394" y="3127"/>
                  </a:cubicBezTo>
                  <a:cubicBezTo>
                    <a:pt x="4292" y="2827"/>
                    <a:pt x="3597" y="2415"/>
                    <a:pt x="3242" y="2039"/>
                  </a:cubicBezTo>
                  <a:cubicBezTo>
                    <a:pt x="2885" y="1664"/>
                    <a:pt x="1883" y="0"/>
                    <a:pt x="1883" y="0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33;p45">
              <a:extLst>
                <a:ext uri="{FF2B5EF4-FFF2-40B4-BE49-F238E27FC236}">
                  <a16:creationId xmlns:a16="http://schemas.microsoft.com/office/drawing/2014/main" id="{73BC78A7-FDB9-77C5-7A6A-187FDA3F7CE6}"/>
                </a:ext>
              </a:extLst>
            </p:cNvPr>
            <p:cNvSpPr/>
            <p:nvPr/>
          </p:nvSpPr>
          <p:spPr>
            <a:xfrm>
              <a:off x="3173494" y="5466428"/>
              <a:ext cx="94445" cy="47806"/>
            </a:xfrm>
            <a:custGeom>
              <a:avLst/>
              <a:gdLst/>
              <a:ahLst/>
              <a:cxnLst/>
              <a:rect l="l" t="t" r="r" b="b"/>
              <a:pathLst>
                <a:path w="2268" h="1148" extrusionOk="0">
                  <a:moveTo>
                    <a:pt x="2221" y="0"/>
                  </a:moveTo>
                  <a:cubicBezTo>
                    <a:pt x="2221" y="0"/>
                    <a:pt x="927" y="20"/>
                    <a:pt x="628" y="226"/>
                  </a:cubicBezTo>
                  <a:cubicBezTo>
                    <a:pt x="327" y="432"/>
                    <a:pt x="0" y="780"/>
                    <a:pt x="158" y="1051"/>
                  </a:cubicBezTo>
                  <a:cubicBezTo>
                    <a:pt x="200" y="1122"/>
                    <a:pt x="356" y="1148"/>
                    <a:pt x="566" y="1148"/>
                  </a:cubicBezTo>
                  <a:cubicBezTo>
                    <a:pt x="1161" y="1148"/>
                    <a:pt x="2185" y="936"/>
                    <a:pt x="2221" y="929"/>
                  </a:cubicBezTo>
                  <a:cubicBezTo>
                    <a:pt x="2267" y="921"/>
                    <a:pt x="2221" y="0"/>
                    <a:pt x="2221" y="0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234;p45">
              <a:extLst>
                <a:ext uri="{FF2B5EF4-FFF2-40B4-BE49-F238E27FC236}">
                  <a16:creationId xmlns:a16="http://schemas.microsoft.com/office/drawing/2014/main" id="{B6DFAC64-F72B-59B0-68DF-5F6FDDE51F16}"/>
                </a:ext>
              </a:extLst>
            </p:cNvPr>
            <p:cNvSpPr/>
            <p:nvPr/>
          </p:nvSpPr>
          <p:spPr>
            <a:xfrm>
              <a:off x="3206558" y="5292779"/>
              <a:ext cx="113268" cy="253769"/>
            </a:xfrm>
            <a:custGeom>
              <a:avLst/>
              <a:gdLst/>
              <a:ahLst/>
              <a:cxnLst/>
              <a:rect l="l" t="t" r="r" b="b"/>
              <a:pathLst>
                <a:path w="2720" h="6094" extrusionOk="0">
                  <a:moveTo>
                    <a:pt x="1357" y="0"/>
                  </a:moveTo>
                  <a:cubicBezTo>
                    <a:pt x="1076" y="0"/>
                    <a:pt x="799" y="1"/>
                    <a:pt x="599" y="4"/>
                  </a:cubicBezTo>
                  <a:cubicBezTo>
                    <a:pt x="0" y="16"/>
                    <a:pt x="300" y="243"/>
                    <a:pt x="479" y="602"/>
                  </a:cubicBezTo>
                  <a:cubicBezTo>
                    <a:pt x="660" y="962"/>
                    <a:pt x="728" y="1648"/>
                    <a:pt x="843" y="2084"/>
                  </a:cubicBezTo>
                  <a:cubicBezTo>
                    <a:pt x="957" y="2519"/>
                    <a:pt x="890" y="2828"/>
                    <a:pt x="929" y="3893"/>
                  </a:cubicBezTo>
                  <a:cubicBezTo>
                    <a:pt x="967" y="4954"/>
                    <a:pt x="1163" y="5529"/>
                    <a:pt x="1267" y="5828"/>
                  </a:cubicBezTo>
                  <a:cubicBezTo>
                    <a:pt x="1327" y="6002"/>
                    <a:pt x="1446" y="6094"/>
                    <a:pt x="1638" y="6094"/>
                  </a:cubicBezTo>
                  <a:cubicBezTo>
                    <a:pt x="1779" y="6094"/>
                    <a:pt x="1960" y="6044"/>
                    <a:pt x="2185" y="5941"/>
                  </a:cubicBezTo>
                  <a:cubicBezTo>
                    <a:pt x="2720" y="5697"/>
                    <a:pt x="2598" y="4254"/>
                    <a:pt x="2577" y="3917"/>
                  </a:cubicBezTo>
                  <a:cubicBezTo>
                    <a:pt x="2556" y="3580"/>
                    <a:pt x="2534" y="2501"/>
                    <a:pt x="2570" y="1902"/>
                  </a:cubicBezTo>
                  <a:cubicBezTo>
                    <a:pt x="2607" y="1301"/>
                    <a:pt x="2486" y="83"/>
                    <a:pt x="2486" y="83"/>
                  </a:cubicBezTo>
                  <a:lnTo>
                    <a:pt x="2494" y="4"/>
                  </a:lnTo>
                  <a:cubicBezTo>
                    <a:pt x="2494" y="4"/>
                    <a:pt x="1918" y="0"/>
                    <a:pt x="1357" y="0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235;p45">
              <a:extLst>
                <a:ext uri="{FF2B5EF4-FFF2-40B4-BE49-F238E27FC236}">
                  <a16:creationId xmlns:a16="http://schemas.microsoft.com/office/drawing/2014/main" id="{99386A32-49E1-1F9C-8E45-B8EAF781208E}"/>
                </a:ext>
              </a:extLst>
            </p:cNvPr>
            <p:cNvSpPr/>
            <p:nvPr/>
          </p:nvSpPr>
          <p:spPr>
            <a:xfrm>
              <a:off x="3187444" y="5545507"/>
              <a:ext cx="56009" cy="15408"/>
            </a:xfrm>
            <a:custGeom>
              <a:avLst/>
              <a:gdLst/>
              <a:ahLst/>
              <a:cxnLst/>
              <a:rect l="l" t="t" r="r" b="b"/>
              <a:pathLst>
                <a:path w="1345" h="370" extrusionOk="0">
                  <a:moveTo>
                    <a:pt x="716" y="1"/>
                  </a:moveTo>
                  <a:cubicBezTo>
                    <a:pt x="577" y="1"/>
                    <a:pt x="457" y="7"/>
                    <a:pt x="407" y="24"/>
                  </a:cubicBezTo>
                  <a:cubicBezTo>
                    <a:pt x="257" y="79"/>
                    <a:pt x="1" y="370"/>
                    <a:pt x="1" y="370"/>
                  </a:cubicBezTo>
                  <a:cubicBezTo>
                    <a:pt x="1" y="370"/>
                    <a:pt x="400" y="143"/>
                    <a:pt x="703" y="116"/>
                  </a:cubicBezTo>
                  <a:cubicBezTo>
                    <a:pt x="1007" y="91"/>
                    <a:pt x="1344" y="24"/>
                    <a:pt x="1344" y="24"/>
                  </a:cubicBezTo>
                  <a:cubicBezTo>
                    <a:pt x="1344" y="24"/>
                    <a:pt x="994" y="1"/>
                    <a:pt x="716" y="1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36;p45">
              <a:extLst>
                <a:ext uri="{FF2B5EF4-FFF2-40B4-BE49-F238E27FC236}">
                  <a16:creationId xmlns:a16="http://schemas.microsoft.com/office/drawing/2014/main" id="{CAF46A1E-59B4-81CE-C62F-6EC718025854}"/>
                </a:ext>
              </a:extLst>
            </p:cNvPr>
            <p:cNvSpPr/>
            <p:nvPr/>
          </p:nvSpPr>
          <p:spPr>
            <a:xfrm>
              <a:off x="3249616" y="5497868"/>
              <a:ext cx="95861" cy="88948"/>
            </a:xfrm>
            <a:custGeom>
              <a:avLst/>
              <a:gdLst/>
              <a:ahLst/>
              <a:cxnLst/>
              <a:rect l="l" t="t" r="r" b="b"/>
              <a:pathLst>
                <a:path w="2302" h="2136" extrusionOk="0">
                  <a:moveTo>
                    <a:pt x="2300" y="1"/>
                  </a:moveTo>
                  <a:cubicBezTo>
                    <a:pt x="2289" y="1"/>
                    <a:pt x="2164" y="383"/>
                    <a:pt x="1925" y="599"/>
                  </a:cubicBezTo>
                  <a:cubicBezTo>
                    <a:pt x="1663" y="837"/>
                    <a:pt x="964" y="1318"/>
                    <a:pt x="776" y="1514"/>
                  </a:cubicBezTo>
                  <a:cubicBezTo>
                    <a:pt x="590" y="1711"/>
                    <a:pt x="1" y="2136"/>
                    <a:pt x="1" y="2136"/>
                  </a:cubicBezTo>
                  <a:lnTo>
                    <a:pt x="358" y="2023"/>
                  </a:lnTo>
                  <a:cubicBezTo>
                    <a:pt x="358" y="2023"/>
                    <a:pt x="914" y="1611"/>
                    <a:pt x="1226" y="1330"/>
                  </a:cubicBezTo>
                  <a:cubicBezTo>
                    <a:pt x="1538" y="1049"/>
                    <a:pt x="1938" y="824"/>
                    <a:pt x="2014" y="737"/>
                  </a:cubicBezTo>
                  <a:cubicBezTo>
                    <a:pt x="2089" y="648"/>
                    <a:pt x="2289" y="98"/>
                    <a:pt x="2300" y="12"/>
                  </a:cubicBezTo>
                  <a:cubicBezTo>
                    <a:pt x="2301" y="4"/>
                    <a:pt x="2301" y="1"/>
                    <a:pt x="2300" y="1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37;p45">
              <a:extLst>
                <a:ext uri="{FF2B5EF4-FFF2-40B4-BE49-F238E27FC236}">
                  <a16:creationId xmlns:a16="http://schemas.microsoft.com/office/drawing/2014/main" id="{C8A10718-DCD3-E461-0BB8-C8B6563E75AF}"/>
                </a:ext>
              </a:extLst>
            </p:cNvPr>
            <p:cNvSpPr/>
            <p:nvPr/>
          </p:nvSpPr>
          <p:spPr>
            <a:xfrm>
              <a:off x="3257611" y="5491996"/>
              <a:ext cx="50845" cy="44349"/>
            </a:xfrm>
            <a:custGeom>
              <a:avLst/>
              <a:gdLst/>
              <a:ahLst/>
              <a:cxnLst/>
              <a:rect l="l" t="t" r="r" b="b"/>
              <a:pathLst>
                <a:path w="1221" h="1065" extrusionOk="0">
                  <a:moveTo>
                    <a:pt x="492" y="1"/>
                  </a:moveTo>
                  <a:cubicBezTo>
                    <a:pt x="104" y="1"/>
                    <a:pt x="1" y="170"/>
                    <a:pt x="1" y="170"/>
                  </a:cubicBezTo>
                  <a:cubicBezTo>
                    <a:pt x="1" y="170"/>
                    <a:pt x="50" y="583"/>
                    <a:pt x="82" y="789"/>
                  </a:cubicBezTo>
                  <a:cubicBezTo>
                    <a:pt x="113" y="995"/>
                    <a:pt x="215" y="1051"/>
                    <a:pt x="663" y="1064"/>
                  </a:cubicBezTo>
                  <a:cubicBezTo>
                    <a:pt x="667" y="1064"/>
                    <a:pt x="670" y="1064"/>
                    <a:pt x="674" y="1064"/>
                  </a:cubicBezTo>
                  <a:cubicBezTo>
                    <a:pt x="1115" y="1064"/>
                    <a:pt x="1220" y="271"/>
                    <a:pt x="1213" y="170"/>
                  </a:cubicBezTo>
                  <a:cubicBezTo>
                    <a:pt x="1206" y="70"/>
                    <a:pt x="907" y="8"/>
                    <a:pt x="507" y="1"/>
                  </a:cubicBezTo>
                  <a:cubicBezTo>
                    <a:pt x="502" y="1"/>
                    <a:pt x="497" y="1"/>
                    <a:pt x="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38;p45">
              <a:extLst>
                <a:ext uri="{FF2B5EF4-FFF2-40B4-BE49-F238E27FC236}">
                  <a16:creationId xmlns:a16="http://schemas.microsoft.com/office/drawing/2014/main" id="{6A54CA43-4B93-5AF3-1D50-1D8BFE7F9D86}"/>
                </a:ext>
              </a:extLst>
            </p:cNvPr>
            <p:cNvSpPr/>
            <p:nvPr/>
          </p:nvSpPr>
          <p:spPr>
            <a:xfrm>
              <a:off x="3308124" y="5339585"/>
              <a:ext cx="28442" cy="188682"/>
            </a:xfrm>
            <a:custGeom>
              <a:avLst/>
              <a:gdLst/>
              <a:ahLst/>
              <a:cxnLst/>
              <a:rect l="l" t="t" r="r" b="b"/>
              <a:pathLst>
                <a:path w="683" h="4531" extrusionOk="0">
                  <a:moveTo>
                    <a:pt x="225" y="1"/>
                  </a:moveTo>
                  <a:cubicBezTo>
                    <a:pt x="225" y="1"/>
                    <a:pt x="225" y="1"/>
                    <a:pt x="224" y="1"/>
                  </a:cubicBezTo>
                  <a:cubicBezTo>
                    <a:pt x="168" y="11"/>
                    <a:pt x="204" y="198"/>
                    <a:pt x="224" y="733"/>
                  </a:cubicBezTo>
                  <a:cubicBezTo>
                    <a:pt x="244" y="1267"/>
                    <a:pt x="224" y="2560"/>
                    <a:pt x="224" y="2560"/>
                  </a:cubicBezTo>
                  <a:cubicBezTo>
                    <a:pt x="224" y="2560"/>
                    <a:pt x="254" y="4245"/>
                    <a:pt x="0" y="4531"/>
                  </a:cubicBezTo>
                  <a:cubicBezTo>
                    <a:pt x="0" y="4531"/>
                    <a:pt x="231" y="4321"/>
                    <a:pt x="288" y="3702"/>
                  </a:cubicBezTo>
                  <a:cubicBezTo>
                    <a:pt x="344" y="3083"/>
                    <a:pt x="324" y="2100"/>
                    <a:pt x="364" y="1923"/>
                  </a:cubicBezTo>
                  <a:cubicBezTo>
                    <a:pt x="400" y="1744"/>
                    <a:pt x="494" y="881"/>
                    <a:pt x="505" y="713"/>
                  </a:cubicBezTo>
                  <a:cubicBezTo>
                    <a:pt x="513" y="544"/>
                    <a:pt x="682" y="122"/>
                    <a:pt x="674" y="94"/>
                  </a:cubicBezTo>
                  <a:cubicBezTo>
                    <a:pt x="673" y="90"/>
                    <a:pt x="667" y="87"/>
                    <a:pt x="658" y="87"/>
                  </a:cubicBezTo>
                  <a:cubicBezTo>
                    <a:pt x="611" y="87"/>
                    <a:pt x="473" y="164"/>
                    <a:pt x="402" y="479"/>
                  </a:cubicBezTo>
                  <a:cubicBezTo>
                    <a:pt x="387" y="546"/>
                    <a:pt x="373" y="574"/>
                    <a:pt x="361" y="574"/>
                  </a:cubicBezTo>
                  <a:cubicBezTo>
                    <a:pt x="304" y="574"/>
                    <a:pt x="271" y="1"/>
                    <a:pt x="225" y="1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39;p45">
              <a:extLst>
                <a:ext uri="{FF2B5EF4-FFF2-40B4-BE49-F238E27FC236}">
                  <a16:creationId xmlns:a16="http://schemas.microsoft.com/office/drawing/2014/main" id="{6B14C9ED-80EE-4086-2A04-B40D047B6ABB}"/>
                </a:ext>
              </a:extLst>
            </p:cNvPr>
            <p:cNvSpPr/>
            <p:nvPr/>
          </p:nvSpPr>
          <p:spPr>
            <a:xfrm>
              <a:off x="2667455" y="3200661"/>
              <a:ext cx="766847" cy="2454659"/>
            </a:xfrm>
            <a:custGeom>
              <a:avLst/>
              <a:gdLst/>
              <a:ahLst/>
              <a:cxnLst/>
              <a:rect l="l" t="t" r="r" b="b"/>
              <a:pathLst>
                <a:path w="18415" h="58946" extrusionOk="0">
                  <a:moveTo>
                    <a:pt x="7824" y="0"/>
                  </a:moveTo>
                  <a:lnTo>
                    <a:pt x="1" y="3250"/>
                  </a:lnTo>
                  <a:cubicBezTo>
                    <a:pt x="1" y="3250"/>
                    <a:pt x="800" y="6625"/>
                    <a:pt x="800" y="6999"/>
                  </a:cubicBezTo>
                  <a:cubicBezTo>
                    <a:pt x="800" y="7374"/>
                    <a:pt x="1326" y="10897"/>
                    <a:pt x="1399" y="12748"/>
                  </a:cubicBezTo>
                  <a:cubicBezTo>
                    <a:pt x="1476" y="14596"/>
                    <a:pt x="2149" y="18671"/>
                    <a:pt x="2475" y="20246"/>
                  </a:cubicBezTo>
                  <a:cubicBezTo>
                    <a:pt x="2799" y="21820"/>
                    <a:pt x="4649" y="25695"/>
                    <a:pt x="4649" y="25695"/>
                  </a:cubicBezTo>
                  <a:cubicBezTo>
                    <a:pt x="4649" y="25695"/>
                    <a:pt x="6275" y="30020"/>
                    <a:pt x="7324" y="32293"/>
                  </a:cubicBezTo>
                  <a:cubicBezTo>
                    <a:pt x="8374" y="34568"/>
                    <a:pt x="11522" y="42391"/>
                    <a:pt x="11697" y="43266"/>
                  </a:cubicBezTo>
                  <a:cubicBezTo>
                    <a:pt x="11872" y="44140"/>
                    <a:pt x="11910" y="46022"/>
                    <a:pt x="11910" y="46022"/>
                  </a:cubicBezTo>
                  <a:cubicBezTo>
                    <a:pt x="11910" y="46022"/>
                    <a:pt x="12041" y="46753"/>
                    <a:pt x="12266" y="47343"/>
                  </a:cubicBezTo>
                  <a:cubicBezTo>
                    <a:pt x="12492" y="47934"/>
                    <a:pt x="12464" y="48168"/>
                    <a:pt x="12688" y="49087"/>
                  </a:cubicBezTo>
                  <a:cubicBezTo>
                    <a:pt x="12804" y="49562"/>
                    <a:pt x="13084" y="50154"/>
                    <a:pt x="13358" y="50701"/>
                  </a:cubicBezTo>
                  <a:lnTo>
                    <a:pt x="13548" y="50244"/>
                  </a:lnTo>
                  <a:cubicBezTo>
                    <a:pt x="13548" y="50244"/>
                    <a:pt x="14550" y="51908"/>
                    <a:pt x="14906" y="52283"/>
                  </a:cubicBezTo>
                  <a:cubicBezTo>
                    <a:pt x="15262" y="52658"/>
                    <a:pt x="15956" y="53071"/>
                    <a:pt x="16059" y="53370"/>
                  </a:cubicBezTo>
                  <a:cubicBezTo>
                    <a:pt x="16160" y="53670"/>
                    <a:pt x="16217" y="54233"/>
                    <a:pt x="16283" y="54326"/>
                  </a:cubicBezTo>
                  <a:cubicBezTo>
                    <a:pt x="16348" y="54419"/>
                    <a:pt x="16283" y="55174"/>
                    <a:pt x="16283" y="55174"/>
                  </a:cubicBezTo>
                  <a:lnTo>
                    <a:pt x="15996" y="55899"/>
                  </a:lnTo>
                  <a:lnTo>
                    <a:pt x="15207" y="56493"/>
                  </a:lnTo>
                  <a:lnTo>
                    <a:pt x="14339" y="57186"/>
                  </a:lnTo>
                  <a:cubicBezTo>
                    <a:pt x="14339" y="57186"/>
                    <a:pt x="14298" y="57216"/>
                    <a:pt x="14236" y="57264"/>
                  </a:cubicBezTo>
                  <a:cubicBezTo>
                    <a:pt x="14149" y="57353"/>
                    <a:pt x="14013" y="57543"/>
                    <a:pt x="13869" y="57962"/>
                  </a:cubicBezTo>
                  <a:cubicBezTo>
                    <a:pt x="13719" y="58407"/>
                    <a:pt x="13782" y="58703"/>
                    <a:pt x="13853" y="58861"/>
                  </a:cubicBezTo>
                  <a:cubicBezTo>
                    <a:pt x="13876" y="58915"/>
                    <a:pt x="13928" y="58945"/>
                    <a:pt x="13982" y="58945"/>
                  </a:cubicBezTo>
                  <a:cubicBezTo>
                    <a:pt x="14010" y="58945"/>
                    <a:pt x="14039" y="58937"/>
                    <a:pt x="14064" y="58920"/>
                  </a:cubicBezTo>
                  <a:cubicBezTo>
                    <a:pt x="14404" y="58689"/>
                    <a:pt x="15336" y="58051"/>
                    <a:pt x="15568" y="57817"/>
                  </a:cubicBezTo>
                  <a:cubicBezTo>
                    <a:pt x="15856" y="57529"/>
                    <a:pt x="17869" y="56260"/>
                    <a:pt x="17968" y="55861"/>
                  </a:cubicBezTo>
                  <a:cubicBezTo>
                    <a:pt x="18068" y="55462"/>
                    <a:pt x="18415" y="51296"/>
                    <a:pt x="18091" y="50671"/>
                  </a:cubicBezTo>
                  <a:cubicBezTo>
                    <a:pt x="17766" y="50045"/>
                    <a:pt x="16144" y="46565"/>
                    <a:pt x="15994" y="45889"/>
                  </a:cubicBezTo>
                  <a:cubicBezTo>
                    <a:pt x="15843" y="45215"/>
                    <a:pt x="15468" y="43040"/>
                    <a:pt x="15244" y="42328"/>
                  </a:cubicBezTo>
                  <a:cubicBezTo>
                    <a:pt x="15019" y="41616"/>
                    <a:pt x="14419" y="38953"/>
                    <a:pt x="14008" y="37453"/>
                  </a:cubicBezTo>
                  <a:cubicBezTo>
                    <a:pt x="13595" y="35954"/>
                    <a:pt x="11646" y="25644"/>
                    <a:pt x="11196" y="23287"/>
                  </a:cubicBezTo>
                  <a:cubicBezTo>
                    <a:pt x="10747" y="20928"/>
                    <a:pt x="9248" y="17546"/>
                    <a:pt x="9097" y="16796"/>
                  </a:cubicBezTo>
                  <a:cubicBezTo>
                    <a:pt x="8948" y="16047"/>
                    <a:pt x="8498" y="12446"/>
                    <a:pt x="8498" y="10048"/>
                  </a:cubicBezTo>
                  <a:cubicBezTo>
                    <a:pt x="8498" y="7649"/>
                    <a:pt x="7824" y="0"/>
                    <a:pt x="7824" y="0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40;p45">
              <a:extLst>
                <a:ext uri="{FF2B5EF4-FFF2-40B4-BE49-F238E27FC236}">
                  <a16:creationId xmlns:a16="http://schemas.microsoft.com/office/drawing/2014/main" id="{E187015B-27B7-70A9-D74C-30019B72B972}"/>
                </a:ext>
              </a:extLst>
            </p:cNvPr>
            <p:cNvSpPr/>
            <p:nvPr/>
          </p:nvSpPr>
          <p:spPr>
            <a:xfrm>
              <a:off x="3260193" y="5582027"/>
              <a:ext cx="4289" cy="3248"/>
            </a:xfrm>
            <a:custGeom>
              <a:avLst/>
              <a:gdLst/>
              <a:ahLst/>
              <a:cxnLst/>
              <a:rect l="l" t="t" r="r" b="b"/>
              <a:pathLst>
                <a:path w="103" h="78" extrusionOk="0">
                  <a:moveTo>
                    <a:pt x="102" y="0"/>
                  </a:moveTo>
                  <a:cubicBezTo>
                    <a:pt x="102" y="0"/>
                    <a:pt x="64" y="16"/>
                    <a:pt x="1" y="78"/>
                  </a:cubicBezTo>
                  <a:cubicBezTo>
                    <a:pt x="64" y="30"/>
                    <a:pt x="102" y="0"/>
                    <a:pt x="102" y="0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41;p45">
              <a:extLst>
                <a:ext uri="{FF2B5EF4-FFF2-40B4-BE49-F238E27FC236}">
                  <a16:creationId xmlns:a16="http://schemas.microsoft.com/office/drawing/2014/main" id="{5AD02C3C-299F-2FEC-3972-7754C281597F}"/>
                </a:ext>
              </a:extLst>
            </p:cNvPr>
            <p:cNvSpPr/>
            <p:nvPr/>
          </p:nvSpPr>
          <p:spPr>
            <a:xfrm>
              <a:off x="3246285" y="5630457"/>
              <a:ext cx="34563" cy="21238"/>
            </a:xfrm>
            <a:custGeom>
              <a:avLst/>
              <a:gdLst/>
              <a:ahLst/>
              <a:cxnLst/>
              <a:rect l="l" t="t" r="r" b="b"/>
              <a:pathLst>
                <a:path w="830" h="510" extrusionOk="0">
                  <a:moveTo>
                    <a:pt x="477" y="0"/>
                  </a:moveTo>
                  <a:cubicBezTo>
                    <a:pt x="477" y="0"/>
                    <a:pt x="106" y="196"/>
                    <a:pt x="53" y="306"/>
                  </a:cubicBezTo>
                  <a:cubicBezTo>
                    <a:pt x="0" y="418"/>
                    <a:pt x="158" y="509"/>
                    <a:pt x="158" y="509"/>
                  </a:cubicBezTo>
                  <a:cubicBezTo>
                    <a:pt x="158" y="509"/>
                    <a:pt x="822" y="201"/>
                    <a:pt x="828" y="115"/>
                  </a:cubicBezTo>
                  <a:cubicBezTo>
                    <a:pt x="829" y="27"/>
                    <a:pt x="477" y="0"/>
                    <a:pt x="477" y="0"/>
                  </a:cubicBezTo>
                  <a:close/>
                </a:path>
              </a:pathLst>
            </a:custGeom>
            <a:solidFill>
              <a:srgbClr val="8E3D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42;p45">
              <a:extLst>
                <a:ext uri="{FF2B5EF4-FFF2-40B4-BE49-F238E27FC236}">
                  <a16:creationId xmlns:a16="http://schemas.microsoft.com/office/drawing/2014/main" id="{B9A4E0B4-DA1D-6FC9-BD89-EEDA8C8B5BD5}"/>
                </a:ext>
              </a:extLst>
            </p:cNvPr>
            <p:cNvSpPr/>
            <p:nvPr/>
          </p:nvSpPr>
          <p:spPr>
            <a:xfrm>
              <a:off x="1980106" y="7635625"/>
              <a:ext cx="429626" cy="675233"/>
            </a:xfrm>
            <a:custGeom>
              <a:avLst/>
              <a:gdLst/>
              <a:ahLst/>
              <a:cxnLst/>
              <a:rect l="l" t="t" r="r" b="b"/>
              <a:pathLst>
                <a:path w="10317" h="16215" extrusionOk="0">
                  <a:moveTo>
                    <a:pt x="5015" y="0"/>
                  </a:moveTo>
                  <a:lnTo>
                    <a:pt x="0" y="12026"/>
                  </a:lnTo>
                  <a:lnTo>
                    <a:pt x="3247" y="16215"/>
                  </a:lnTo>
                  <a:lnTo>
                    <a:pt x="10316" y="2872"/>
                  </a:lnTo>
                  <a:lnTo>
                    <a:pt x="5015" y="0"/>
                  </a:ln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43;p45">
              <a:extLst>
                <a:ext uri="{FF2B5EF4-FFF2-40B4-BE49-F238E27FC236}">
                  <a16:creationId xmlns:a16="http://schemas.microsoft.com/office/drawing/2014/main" id="{45A1DC1D-4EA6-F8B9-A5F5-2CA9ACA03567}"/>
                </a:ext>
              </a:extLst>
            </p:cNvPr>
            <p:cNvSpPr/>
            <p:nvPr/>
          </p:nvSpPr>
          <p:spPr>
            <a:xfrm>
              <a:off x="1733458" y="7866449"/>
              <a:ext cx="375699" cy="824022"/>
            </a:xfrm>
            <a:custGeom>
              <a:avLst/>
              <a:gdLst/>
              <a:ahLst/>
              <a:cxnLst/>
              <a:rect l="l" t="t" r="r" b="b"/>
              <a:pathLst>
                <a:path w="9022" h="19788" extrusionOk="0">
                  <a:moveTo>
                    <a:pt x="8243" y="0"/>
                  </a:moveTo>
                  <a:cubicBezTo>
                    <a:pt x="7806" y="0"/>
                    <a:pt x="5454" y="48"/>
                    <a:pt x="4848" y="1057"/>
                  </a:cubicBezTo>
                  <a:cubicBezTo>
                    <a:pt x="4175" y="2172"/>
                    <a:pt x="4291" y="3004"/>
                    <a:pt x="3766" y="4401"/>
                  </a:cubicBezTo>
                  <a:cubicBezTo>
                    <a:pt x="3243" y="5801"/>
                    <a:pt x="407" y="12781"/>
                    <a:pt x="431" y="14212"/>
                  </a:cubicBezTo>
                  <a:cubicBezTo>
                    <a:pt x="453" y="15643"/>
                    <a:pt x="1" y="17707"/>
                    <a:pt x="2708" y="19245"/>
                  </a:cubicBezTo>
                  <a:cubicBezTo>
                    <a:pt x="3387" y="19631"/>
                    <a:pt x="3994" y="19788"/>
                    <a:pt x="4531" y="19788"/>
                  </a:cubicBezTo>
                  <a:cubicBezTo>
                    <a:pt x="6133" y="19788"/>
                    <a:pt x="7110" y="18395"/>
                    <a:pt x="7531" y="17555"/>
                  </a:cubicBezTo>
                  <a:cubicBezTo>
                    <a:pt x="8093" y="16434"/>
                    <a:pt x="8144" y="12860"/>
                    <a:pt x="8144" y="12860"/>
                  </a:cubicBezTo>
                  <a:cubicBezTo>
                    <a:pt x="8144" y="12860"/>
                    <a:pt x="8384" y="10675"/>
                    <a:pt x="8382" y="9354"/>
                  </a:cubicBezTo>
                  <a:lnTo>
                    <a:pt x="8601" y="6231"/>
                  </a:lnTo>
                  <a:cubicBezTo>
                    <a:pt x="8601" y="6231"/>
                    <a:pt x="6821" y="5682"/>
                    <a:pt x="6472" y="4177"/>
                  </a:cubicBezTo>
                  <a:cubicBezTo>
                    <a:pt x="6125" y="2677"/>
                    <a:pt x="6726" y="797"/>
                    <a:pt x="7869" y="797"/>
                  </a:cubicBezTo>
                  <a:cubicBezTo>
                    <a:pt x="7874" y="797"/>
                    <a:pt x="7878" y="797"/>
                    <a:pt x="7883" y="797"/>
                  </a:cubicBezTo>
                  <a:cubicBezTo>
                    <a:pt x="7894" y="797"/>
                    <a:pt x="7905" y="797"/>
                    <a:pt x="7915" y="797"/>
                  </a:cubicBezTo>
                  <a:cubicBezTo>
                    <a:pt x="9021" y="797"/>
                    <a:pt x="8313" y="1"/>
                    <a:pt x="8313" y="1"/>
                  </a:cubicBezTo>
                  <a:cubicBezTo>
                    <a:pt x="8313" y="1"/>
                    <a:pt x="8288" y="0"/>
                    <a:pt x="82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44;p45">
              <a:extLst>
                <a:ext uri="{FF2B5EF4-FFF2-40B4-BE49-F238E27FC236}">
                  <a16:creationId xmlns:a16="http://schemas.microsoft.com/office/drawing/2014/main" id="{FB2764A8-1D70-21B7-D8C5-F228FF270955}"/>
                </a:ext>
              </a:extLst>
            </p:cNvPr>
            <p:cNvSpPr/>
            <p:nvPr/>
          </p:nvSpPr>
          <p:spPr>
            <a:xfrm>
              <a:off x="1778682" y="7884647"/>
              <a:ext cx="375574" cy="824022"/>
            </a:xfrm>
            <a:custGeom>
              <a:avLst/>
              <a:gdLst/>
              <a:ahLst/>
              <a:cxnLst/>
              <a:rect l="l" t="t" r="r" b="b"/>
              <a:pathLst>
                <a:path w="9019" h="19788" extrusionOk="0">
                  <a:moveTo>
                    <a:pt x="8243" y="0"/>
                  </a:moveTo>
                  <a:cubicBezTo>
                    <a:pt x="7806" y="0"/>
                    <a:pt x="5454" y="48"/>
                    <a:pt x="4847" y="1057"/>
                  </a:cubicBezTo>
                  <a:cubicBezTo>
                    <a:pt x="4175" y="2172"/>
                    <a:pt x="4290" y="3004"/>
                    <a:pt x="3766" y="4401"/>
                  </a:cubicBezTo>
                  <a:cubicBezTo>
                    <a:pt x="3243" y="5801"/>
                    <a:pt x="406" y="12781"/>
                    <a:pt x="430" y="14212"/>
                  </a:cubicBezTo>
                  <a:cubicBezTo>
                    <a:pt x="453" y="15643"/>
                    <a:pt x="0" y="17707"/>
                    <a:pt x="2707" y="19245"/>
                  </a:cubicBezTo>
                  <a:cubicBezTo>
                    <a:pt x="3387" y="19631"/>
                    <a:pt x="3994" y="19788"/>
                    <a:pt x="4531" y="19788"/>
                  </a:cubicBezTo>
                  <a:cubicBezTo>
                    <a:pt x="6132" y="19788"/>
                    <a:pt x="7110" y="18396"/>
                    <a:pt x="7530" y="17555"/>
                  </a:cubicBezTo>
                  <a:cubicBezTo>
                    <a:pt x="8093" y="16434"/>
                    <a:pt x="8143" y="12860"/>
                    <a:pt x="8143" y="12860"/>
                  </a:cubicBezTo>
                  <a:cubicBezTo>
                    <a:pt x="8143" y="12860"/>
                    <a:pt x="8383" y="10675"/>
                    <a:pt x="8382" y="9354"/>
                  </a:cubicBezTo>
                  <a:lnTo>
                    <a:pt x="8600" y="6231"/>
                  </a:lnTo>
                  <a:cubicBezTo>
                    <a:pt x="8600" y="6231"/>
                    <a:pt x="6821" y="5682"/>
                    <a:pt x="6471" y="4178"/>
                  </a:cubicBezTo>
                  <a:cubicBezTo>
                    <a:pt x="6125" y="2677"/>
                    <a:pt x="6726" y="797"/>
                    <a:pt x="7869" y="797"/>
                  </a:cubicBezTo>
                  <a:cubicBezTo>
                    <a:pt x="7873" y="797"/>
                    <a:pt x="7878" y="797"/>
                    <a:pt x="7883" y="797"/>
                  </a:cubicBezTo>
                  <a:cubicBezTo>
                    <a:pt x="7894" y="797"/>
                    <a:pt x="7904" y="798"/>
                    <a:pt x="7915" y="798"/>
                  </a:cubicBezTo>
                  <a:cubicBezTo>
                    <a:pt x="9018" y="798"/>
                    <a:pt x="8313" y="1"/>
                    <a:pt x="8313" y="1"/>
                  </a:cubicBezTo>
                  <a:cubicBezTo>
                    <a:pt x="8313" y="1"/>
                    <a:pt x="8288" y="0"/>
                    <a:pt x="82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45;p45">
              <a:extLst>
                <a:ext uri="{FF2B5EF4-FFF2-40B4-BE49-F238E27FC236}">
                  <a16:creationId xmlns:a16="http://schemas.microsoft.com/office/drawing/2014/main" id="{AFFB9FB0-B137-D1F7-76CC-15242BEC2B0C}"/>
                </a:ext>
              </a:extLst>
            </p:cNvPr>
            <p:cNvSpPr/>
            <p:nvPr/>
          </p:nvSpPr>
          <p:spPr>
            <a:xfrm>
              <a:off x="2042903" y="8122592"/>
              <a:ext cx="246857" cy="122762"/>
            </a:xfrm>
            <a:custGeom>
              <a:avLst/>
              <a:gdLst/>
              <a:ahLst/>
              <a:cxnLst/>
              <a:rect l="l" t="t" r="r" b="b"/>
              <a:pathLst>
                <a:path w="5928" h="2948" extrusionOk="0">
                  <a:moveTo>
                    <a:pt x="2630" y="0"/>
                  </a:moveTo>
                  <a:cubicBezTo>
                    <a:pt x="1327" y="0"/>
                    <a:pt x="1" y="493"/>
                    <a:pt x="1" y="493"/>
                  </a:cubicBezTo>
                  <a:cubicBezTo>
                    <a:pt x="277" y="2596"/>
                    <a:pt x="1797" y="2948"/>
                    <a:pt x="2785" y="2948"/>
                  </a:cubicBezTo>
                  <a:cubicBezTo>
                    <a:pt x="3283" y="2948"/>
                    <a:pt x="3645" y="2859"/>
                    <a:pt x="3645" y="2859"/>
                  </a:cubicBezTo>
                  <a:cubicBezTo>
                    <a:pt x="3645" y="2859"/>
                    <a:pt x="5928" y="2336"/>
                    <a:pt x="4684" y="775"/>
                  </a:cubicBezTo>
                  <a:cubicBezTo>
                    <a:pt x="4213" y="184"/>
                    <a:pt x="3426" y="0"/>
                    <a:pt x="2630" y="0"/>
                  </a:cubicBezTo>
                  <a:close/>
                </a:path>
              </a:pathLst>
            </a:custGeom>
            <a:solidFill>
              <a:srgbClr val="E9D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46;p45">
              <a:extLst>
                <a:ext uri="{FF2B5EF4-FFF2-40B4-BE49-F238E27FC236}">
                  <a16:creationId xmlns:a16="http://schemas.microsoft.com/office/drawing/2014/main" id="{AAB5BEA5-E29D-52B7-146B-5186DCA48A0A}"/>
                </a:ext>
              </a:extLst>
            </p:cNvPr>
            <p:cNvSpPr/>
            <p:nvPr/>
          </p:nvSpPr>
          <p:spPr>
            <a:xfrm>
              <a:off x="1920099" y="8260637"/>
              <a:ext cx="167903" cy="100358"/>
            </a:xfrm>
            <a:custGeom>
              <a:avLst/>
              <a:gdLst/>
              <a:ahLst/>
              <a:cxnLst/>
              <a:rect l="l" t="t" r="r" b="b"/>
              <a:pathLst>
                <a:path w="4032" h="2410" extrusionOk="0">
                  <a:moveTo>
                    <a:pt x="474" y="0"/>
                  </a:moveTo>
                  <a:lnTo>
                    <a:pt x="1" y="1235"/>
                  </a:lnTo>
                  <a:lnTo>
                    <a:pt x="3951" y="2410"/>
                  </a:lnTo>
                  <a:lnTo>
                    <a:pt x="4031" y="1094"/>
                  </a:lnTo>
                  <a:cubicBezTo>
                    <a:pt x="3728" y="664"/>
                    <a:pt x="474" y="0"/>
                    <a:pt x="4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47;p45">
              <a:extLst>
                <a:ext uri="{FF2B5EF4-FFF2-40B4-BE49-F238E27FC236}">
                  <a16:creationId xmlns:a16="http://schemas.microsoft.com/office/drawing/2014/main" id="{88162817-F4F3-2A62-2BE7-B14DC11B18F2}"/>
                </a:ext>
              </a:extLst>
            </p:cNvPr>
            <p:cNvSpPr/>
            <p:nvPr/>
          </p:nvSpPr>
          <p:spPr>
            <a:xfrm>
              <a:off x="1896155" y="8335885"/>
              <a:ext cx="167903" cy="100400"/>
            </a:xfrm>
            <a:custGeom>
              <a:avLst/>
              <a:gdLst/>
              <a:ahLst/>
              <a:cxnLst/>
              <a:rect l="l" t="t" r="r" b="b"/>
              <a:pathLst>
                <a:path w="4032" h="2411" extrusionOk="0">
                  <a:moveTo>
                    <a:pt x="475" y="1"/>
                  </a:moveTo>
                  <a:lnTo>
                    <a:pt x="0" y="1237"/>
                  </a:lnTo>
                  <a:lnTo>
                    <a:pt x="3952" y="2410"/>
                  </a:lnTo>
                  <a:lnTo>
                    <a:pt x="4031" y="1096"/>
                  </a:lnTo>
                  <a:cubicBezTo>
                    <a:pt x="3728" y="666"/>
                    <a:pt x="475" y="1"/>
                    <a:pt x="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48;p45">
              <a:extLst>
                <a:ext uri="{FF2B5EF4-FFF2-40B4-BE49-F238E27FC236}">
                  <a16:creationId xmlns:a16="http://schemas.microsoft.com/office/drawing/2014/main" id="{FB6B8828-E4B2-B328-A258-C64D08A6ABB4}"/>
                </a:ext>
              </a:extLst>
            </p:cNvPr>
            <p:cNvSpPr/>
            <p:nvPr/>
          </p:nvSpPr>
          <p:spPr>
            <a:xfrm>
              <a:off x="1890866" y="8423833"/>
              <a:ext cx="167903" cy="100400"/>
            </a:xfrm>
            <a:custGeom>
              <a:avLst/>
              <a:gdLst/>
              <a:ahLst/>
              <a:cxnLst/>
              <a:rect l="l" t="t" r="r" b="b"/>
              <a:pathLst>
                <a:path w="4032" h="2411" extrusionOk="0">
                  <a:moveTo>
                    <a:pt x="476" y="1"/>
                  </a:moveTo>
                  <a:lnTo>
                    <a:pt x="0" y="1236"/>
                  </a:lnTo>
                  <a:lnTo>
                    <a:pt x="3952" y="2410"/>
                  </a:lnTo>
                  <a:lnTo>
                    <a:pt x="4031" y="1095"/>
                  </a:lnTo>
                  <a:cubicBezTo>
                    <a:pt x="3728" y="665"/>
                    <a:pt x="476" y="1"/>
                    <a:pt x="476" y="1"/>
                  </a:cubicBezTo>
                  <a:close/>
                </a:path>
              </a:pathLst>
            </a:custGeom>
            <a:solidFill>
              <a:srgbClr val="3F38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49;p45">
              <a:extLst>
                <a:ext uri="{FF2B5EF4-FFF2-40B4-BE49-F238E27FC236}">
                  <a16:creationId xmlns:a16="http://schemas.microsoft.com/office/drawing/2014/main" id="{B05F68D5-40A0-FDD2-6BBE-040F6BA74496}"/>
                </a:ext>
              </a:extLst>
            </p:cNvPr>
            <p:cNvSpPr/>
            <p:nvPr/>
          </p:nvSpPr>
          <p:spPr>
            <a:xfrm>
              <a:off x="2142011" y="4599223"/>
              <a:ext cx="847050" cy="3292922"/>
            </a:xfrm>
            <a:custGeom>
              <a:avLst/>
              <a:gdLst/>
              <a:ahLst/>
              <a:cxnLst/>
              <a:rect l="l" t="t" r="r" b="b"/>
              <a:pathLst>
                <a:path w="20341" h="79076" extrusionOk="0">
                  <a:moveTo>
                    <a:pt x="5659" y="0"/>
                  </a:moveTo>
                  <a:cubicBezTo>
                    <a:pt x="3769" y="0"/>
                    <a:pt x="2433" y="78"/>
                    <a:pt x="2433" y="78"/>
                  </a:cubicBezTo>
                  <a:lnTo>
                    <a:pt x="1341" y="17343"/>
                  </a:lnTo>
                  <a:cubicBezTo>
                    <a:pt x="1341" y="17343"/>
                    <a:pt x="2417" y="17800"/>
                    <a:pt x="3373" y="22755"/>
                  </a:cubicBezTo>
                  <a:cubicBezTo>
                    <a:pt x="3578" y="23809"/>
                    <a:pt x="3647" y="24939"/>
                    <a:pt x="3920" y="27012"/>
                  </a:cubicBezTo>
                  <a:cubicBezTo>
                    <a:pt x="4194" y="29084"/>
                    <a:pt x="4684" y="35412"/>
                    <a:pt x="5502" y="40486"/>
                  </a:cubicBezTo>
                  <a:cubicBezTo>
                    <a:pt x="6322" y="45560"/>
                    <a:pt x="6049" y="46759"/>
                    <a:pt x="5994" y="48396"/>
                  </a:cubicBezTo>
                  <a:cubicBezTo>
                    <a:pt x="5939" y="50034"/>
                    <a:pt x="5885" y="49651"/>
                    <a:pt x="5192" y="51129"/>
                  </a:cubicBezTo>
                  <a:cubicBezTo>
                    <a:pt x="4500" y="52605"/>
                    <a:pt x="328" y="60411"/>
                    <a:pt x="328" y="60411"/>
                  </a:cubicBezTo>
                  <a:lnTo>
                    <a:pt x="1201" y="62999"/>
                  </a:lnTo>
                  <a:lnTo>
                    <a:pt x="1" y="67666"/>
                  </a:lnTo>
                  <a:cubicBezTo>
                    <a:pt x="1" y="67666"/>
                    <a:pt x="109" y="70175"/>
                    <a:pt x="1419" y="74811"/>
                  </a:cubicBezTo>
                  <a:cubicBezTo>
                    <a:pt x="2543" y="78793"/>
                    <a:pt x="5072" y="79075"/>
                    <a:pt x="5766" y="79075"/>
                  </a:cubicBezTo>
                  <a:cubicBezTo>
                    <a:pt x="5881" y="79075"/>
                    <a:pt x="5946" y="79067"/>
                    <a:pt x="5946" y="79067"/>
                  </a:cubicBezTo>
                  <a:cubicBezTo>
                    <a:pt x="5946" y="79067"/>
                    <a:pt x="8121" y="76163"/>
                    <a:pt x="9703" y="72727"/>
                  </a:cubicBezTo>
                  <a:cubicBezTo>
                    <a:pt x="11285" y="69289"/>
                    <a:pt x="15924" y="58870"/>
                    <a:pt x="16795" y="55705"/>
                  </a:cubicBezTo>
                  <a:cubicBezTo>
                    <a:pt x="17667" y="52541"/>
                    <a:pt x="19086" y="51886"/>
                    <a:pt x="19414" y="50959"/>
                  </a:cubicBezTo>
                  <a:cubicBezTo>
                    <a:pt x="19740" y="50032"/>
                    <a:pt x="20341" y="43704"/>
                    <a:pt x="20287" y="40703"/>
                  </a:cubicBezTo>
                  <a:cubicBezTo>
                    <a:pt x="20232" y="37701"/>
                    <a:pt x="19414" y="21062"/>
                    <a:pt x="19414" y="21062"/>
                  </a:cubicBezTo>
                  <a:cubicBezTo>
                    <a:pt x="19414" y="21062"/>
                    <a:pt x="18096" y="3348"/>
                    <a:pt x="17911" y="2905"/>
                  </a:cubicBezTo>
                  <a:cubicBezTo>
                    <a:pt x="16875" y="389"/>
                    <a:pt x="9884" y="0"/>
                    <a:pt x="5659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2250;p45">
              <a:extLst>
                <a:ext uri="{FF2B5EF4-FFF2-40B4-BE49-F238E27FC236}">
                  <a16:creationId xmlns:a16="http://schemas.microsoft.com/office/drawing/2014/main" id="{F613546E-15DB-3C55-603D-AC9DF9B0C071}"/>
                </a:ext>
              </a:extLst>
            </p:cNvPr>
            <p:cNvSpPr/>
            <p:nvPr/>
          </p:nvSpPr>
          <p:spPr>
            <a:xfrm>
              <a:off x="2216426" y="6874193"/>
              <a:ext cx="103482" cy="996588"/>
            </a:xfrm>
            <a:custGeom>
              <a:avLst/>
              <a:gdLst/>
              <a:ahLst/>
              <a:cxnLst/>
              <a:rect l="l" t="t" r="r" b="b"/>
              <a:pathLst>
                <a:path w="2485" h="23932" extrusionOk="0">
                  <a:moveTo>
                    <a:pt x="1603" y="1"/>
                  </a:moveTo>
                  <a:lnTo>
                    <a:pt x="0" y="2532"/>
                  </a:lnTo>
                  <a:lnTo>
                    <a:pt x="2459" y="23932"/>
                  </a:lnTo>
                  <a:cubicBezTo>
                    <a:pt x="2459" y="23932"/>
                    <a:pt x="2435" y="16629"/>
                    <a:pt x="2459" y="12953"/>
                  </a:cubicBezTo>
                  <a:cubicBezTo>
                    <a:pt x="2484" y="9279"/>
                    <a:pt x="1603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51;p45">
              <a:extLst>
                <a:ext uri="{FF2B5EF4-FFF2-40B4-BE49-F238E27FC236}">
                  <a16:creationId xmlns:a16="http://schemas.microsoft.com/office/drawing/2014/main" id="{780DBA7C-2886-E98C-0098-0523BC120ACF}"/>
                </a:ext>
              </a:extLst>
            </p:cNvPr>
            <p:cNvSpPr/>
            <p:nvPr/>
          </p:nvSpPr>
          <p:spPr>
            <a:xfrm>
              <a:off x="1767979" y="8423084"/>
              <a:ext cx="528860" cy="330641"/>
            </a:xfrm>
            <a:custGeom>
              <a:avLst/>
              <a:gdLst/>
              <a:ahLst/>
              <a:cxnLst/>
              <a:rect l="l" t="t" r="r" b="b"/>
              <a:pathLst>
                <a:path w="12700" h="7940" extrusionOk="0">
                  <a:moveTo>
                    <a:pt x="11542" y="1"/>
                  </a:moveTo>
                  <a:cubicBezTo>
                    <a:pt x="11248" y="1"/>
                    <a:pt x="10997" y="27"/>
                    <a:pt x="10997" y="27"/>
                  </a:cubicBezTo>
                  <a:lnTo>
                    <a:pt x="1372" y="3140"/>
                  </a:lnTo>
                  <a:lnTo>
                    <a:pt x="477" y="3917"/>
                  </a:lnTo>
                  <a:cubicBezTo>
                    <a:pt x="477" y="3917"/>
                    <a:pt x="1" y="4723"/>
                    <a:pt x="178" y="5731"/>
                  </a:cubicBezTo>
                  <a:cubicBezTo>
                    <a:pt x="357" y="6739"/>
                    <a:pt x="596" y="7374"/>
                    <a:pt x="2299" y="7691"/>
                  </a:cubicBezTo>
                  <a:cubicBezTo>
                    <a:pt x="3168" y="7853"/>
                    <a:pt x="4138" y="7940"/>
                    <a:pt x="5059" y="7940"/>
                  </a:cubicBezTo>
                  <a:cubicBezTo>
                    <a:pt x="5941" y="7940"/>
                    <a:pt x="6778" y="7860"/>
                    <a:pt x="7435" y="7691"/>
                  </a:cubicBezTo>
                  <a:cubicBezTo>
                    <a:pt x="8780" y="7346"/>
                    <a:pt x="9616" y="6943"/>
                    <a:pt x="9915" y="6164"/>
                  </a:cubicBezTo>
                  <a:cubicBezTo>
                    <a:pt x="10215" y="5386"/>
                    <a:pt x="9824" y="3973"/>
                    <a:pt x="10332" y="3311"/>
                  </a:cubicBezTo>
                  <a:cubicBezTo>
                    <a:pt x="10839" y="2648"/>
                    <a:pt x="11020" y="3080"/>
                    <a:pt x="11587" y="2648"/>
                  </a:cubicBezTo>
                  <a:cubicBezTo>
                    <a:pt x="12155" y="2217"/>
                    <a:pt x="12454" y="1754"/>
                    <a:pt x="12475" y="1302"/>
                  </a:cubicBezTo>
                  <a:cubicBezTo>
                    <a:pt x="12499" y="846"/>
                    <a:pt x="12699" y="366"/>
                    <a:pt x="12362" y="141"/>
                  </a:cubicBezTo>
                  <a:cubicBezTo>
                    <a:pt x="12192" y="29"/>
                    <a:pt x="11844" y="1"/>
                    <a:pt x="115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52;p45">
              <a:extLst>
                <a:ext uri="{FF2B5EF4-FFF2-40B4-BE49-F238E27FC236}">
                  <a16:creationId xmlns:a16="http://schemas.microsoft.com/office/drawing/2014/main" id="{D182627C-DF8A-B7D7-F457-DF2F052217B0}"/>
                </a:ext>
              </a:extLst>
            </p:cNvPr>
            <p:cNvSpPr/>
            <p:nvPr/>
          </p:nvSpPr>
          <p:spPr>
            <a:xfrm>
              <a:off x="1959784" y="7839673"/>
              <a:ext cx="305989" cy="529359"/>
            </a:xfrm>
            <a:custGeom>
              <a:avLst/>
              <a:gdLst/>
              <a:ahLst/>
              <a:cxnLst/>
              <a:rect l="l" t="t" r="r" b="b"/>
              <a:pathLst>
                <a:path w="7348" h="12712" extrusionOk="0">
                  <a:moveTo>
                    <a:pt x="6005" y="1"/>
                  </a:moveTo>
                  <a:lnTo>
                    <a:pt x="1" y="549"/>
                  </a:lnTo>
                  <a:lnTo>
                    <a:pt x="2592" y="12712"/>
                  </a:lnTo>
                  <a:lnTo>
                    <a:pt x="7347" y="12712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53;p45">
              <a:extLst>
                <a:ext uri="{FF2B5EF4-FFF2-40B4-BE49-F238E27FC236}">
                  <a16:creationId xmlns:a16="http://schemas.microsoft.com/office/drawing/2014/main" id="{96F0BF16-68D0-E75D-7DA9-6CC2552F9A43}"/>
                </a:ext>
              </a:extLst>
            </p:cNvPr>
            <p:cNvSpPr/>
            <p:nvPr/>
          </p:nvSpPr>
          <p:spPr>
            <a:xfrm>
              <a:off x="1964490" y="8183348"/>
              <a:ext cx="258808" cy="131757"/>
            </a:xfrm>
            <a:custGeom>
              <a:avLst/>
              <a:gdLst/>
              <a:ahLst/>
              <a:cxnLst/>
              <a:rect l="l" t="t" r="r" b="b"/>
              <a:pathLst>
                <a:path w="6215" h="3164" extrusionOk="0">
                  <a:moveTo>
                    <a:pt x="2515" y="1"/>
                  </a:moveTo>
                  <a:cubicBezTo>
                    <a:pt x="1649" y="1"/>
                    <a:pt x="917" y="166"/>
                    <a:pt x="569" y="255"/>
                  </a:cubicBezTo>
                  <a:cubicBezTo>
                    <a:pt x="0" y="397"/>
                    <a:pt x="449" y="2011"/>
                    <a:pt x="449" y="2011"/>
                  </a:cubicBezTo>
                  <a:lnTo>
                    <a:pt x="4660" y="3163"/>
                  </a:lnTo>
                  <a:cubicBezTo>
                    <a:pt x="4660" y="3163"/>
                    <a:pt x="4664" y="3163"/>
                    <a:pt x="4671" y="3163"/>
                  </a:cubicBezTo>
                  <a:cubicBezTo>
                    <a:pt x="4790" y="3163"/>
                    <a:pt x="5807" y="3137"/>
                    <a:pt x="6005" y="2241"/>
                  </a:cubicBezTo>
                  <a:cubicBezTo>
                    <a:pt x="6215" y="1292"/>
                    <a:pt x="5765" y="744"/>
                    <a:pt x="4243" y="255"/>
                  </a:cubicBezTo>
                  <a:cubicBezTo>
                    <a:pt x="3655" y="66"/>
                    <a:pt x="3059" y="1"/>
                    <a:pt x="25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54;p45">
              <a:extLst>
                <a:ext uri="{FF2B5EF4-FFF2-40B4-BE49-F238E27FC236}">
                  <a16:creationId xmlns:a16="http://schemas.microsoft.com/office/drawing/2014/main" id="{D9F7331F-CF0E-09DA-7F34-09A0FE38A3D6}"/>
                </a:ext>
              </a:extLst>
            </p:cNvPr>
            <p:cNvSpPr/>
            <p:nvPr/>
          </p:nvSpPr>
          <p:spPr>
            <a:xfrm>
              <a:off x="1785344" y="8238899"/>
              <a:ext cx="499793" cy="434290"/>
            </a:xfrm>
            <a:custGeom>
              <a:avLst/>
              <a:gdLst/>
              <a:ahLst/>
              <a:cxnLst/>
              <a:rect l="l" t="t" r="r" b="b"/>
              <a:pathLst>
                <a:path w="12002" h="10429" extrusionOk="0">
                  <a:moveTo>
                    <a:pt x="11444" y="1"/>
                  </a:moveTo>
                  <a:cubicBezTo>
                    <a:pt x="11412" y="1"/>
                    <a:pt x="11380" y="14"/>
                    <a:pt x="11352" y="42"/>
                  </a:cubicBezTo>
                  <a:cubicBezTo>
                    <a:pt x="11112" y="271"/>
                    <a:pt x="11112" y="1483"/>
                    <a:pt x="10575" y="1656"/>
                  </a:cubicBezTo>
                  <a:cubicBezTo>
                    <a:pt x="10538" y="1668"/>
                    <a:pt x="10502" y="1673"/>
                    <a:pt x="10468" y="1673"/>
                  </a:cubicBezTo>
                  <a:cubicBezTo>
                    <a:pt x="9989" y="1673"/>
                    <a:pt x="9680" y="648"/>
                    <a:pt x="9680" y="648"/>
                  </a:cubicBezTo>
                  <a:lnTo>
                    <a:pt x="5048" y="247"/>
                  </a:lnTo>
                  <a:cubicBezTo>
                    <a:pt x="5048" y="247"/>
                    <a:pt x="3853" y="1165"/>
                    <a:pt x="2749" y="3211"/>
                  </a:cubicBezTo>
                  <a:cubicBezTo>
                    <a:pt x="1643" y="5258"/>
                    <a:pt x="1" y="7418"/>
                    <a:pt x="60" y="8340"/>
                  </a:cubicBezTo>
                  <a:cubicBezTo>
                    <a:pt x="121" y="9261"/>
                    <a:pt x="59" y="9925"/>
                    <a:pt x="2554" y="10183"/>
                  </a:cubicBezTo>
                  <a:cubicBezTo>
                    <a:pt x="3847" y="10317"/>
                    <a:pt x="4927" y="10428"/>
                    <a:pt x="5793" y="10428"/>
                  </a:cubicBezTo>
                  <a:cubicBezTo>
                    <a:pt x="6597" y="10428"/>
                    <a:pt x="7217" y="10332"/>
                    <a:pt x="7648" y="10068"/>
                  </a:cubicBezTo>
                  <a:cubicBezTo>
                    <a:pt x="8543" y="9520"/>
                    <a:pt x="9230" y="9203"/>
                    <a:pt x="9410" y="8426"/>
                  </a:cubicBezTo>
                  <a:cubicBezTo>
                    <a:pt x="9589" y="7649"/>
                    <a:pt x="10217" y="6698"/>
                    <a:pt x="10754" y="6265"/>
                  </a:cubicBezTo>
                  <a:cubicBezTo>
                    <a:pt x="11292" y="5833"/>
                    <a:pt x="11920" y="4968"/>
                    <a:pt x="11949" y="4564"/>
                  </a:cubicBezTo>
                  <a:cubicBezTo>
                    <a:pt x="11979" y="4161"/>
                    <a:pt x="11889" y="2605"/>
                    <a:pt x="11949" y="1597"/>
                  </a:cubicBezTo>
                  <a:cubicBezTo>
                    <a:pt x="12001" y="710"/>
                    <a:pt x="11685" y="1"/>
                    <a:pt x="114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55;p45">
              <a:extLst>
                <a:ext uri="{FF2B5EF4-FFF2-40B4-BE49-F238E27FC236}">
                  <a16:creationId xmlns:a16="http://schemas.microsoft.com/office/drawing/2014/main" id="{48A85378-5A24-DE29-DA46-89BFC40209CB}"/>
                </a:ext>
              </a:extLst>
            </p:cNvPr>
            <p:cNvSpPr/>
            <p:nvPr/>
          </p:nvSpPr>
          <p:spPr>
            <a:xfrm>
              <a:off x="1947042" y="8353166"/>
              <a:ext cx="207130" cy="70084"/>
            </a:xfrm>
            <a:custGeom>
              <a:avLst/>
              <a:gdLst/>
              <a:ahLst/>
              <a:cxnLst/>
              <a:rect l="l" t="t" r="r" b="b"/>
              <a:pathLst>
                <a:path w="4974" h="1683" extrusionOk="0">
                  <a:moveTo>
                    <a:pt x="1346" y="0"/>
                  </a:moveTo>
                  <a:cubicBezTo>
                    <a:pt x="949" y="0"/>
                    <a:pt x="699" y="21"/>
                    <a:pt x="699" y="21"/>
                  </a:cubicBezTo>
                  <a:cubicBezTo>
                    <a:pt x="111" y="43"/>
                    <a:pt x="1" y="841"/>
                    <a:pt x="1" y="841"/>
                  </a:cubicBezTo>
                  <a:cubicBezTo>
                    <a:pt x="178" y="805"/>
                    <a:pt x="378" y="789"/>
                    <a:pt x="595" y="789"/>
                  </a:cubicBezTo>
                  <a:cubicBezTo>
                    <a:pt x="2228" y="789"/>
                    <a:pt x="4749" y="1682"/>
                    <a:pt x="4749" y="1682"/>
                  </a:cubicBezTo>
                  <a:lnTo>
                    <a:pt x="4973" y="756"/>
                  </a:lnTo>
                  <a:cubicBezTo>
                    <a:pt x="3788" y="103"/>
                    <a:pt x="2215" y="0"/>
                    <a:pt x="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256;p45">
              <a:extLst>
                <a:ext uri="{FF2B5EF4-FFF2-40B4-BE49-F238E27FC236}">
                  <a16:creationId xmlns:a16="http://schemas.microsoft.com/office/drawing/2014/main" id="{307C4F6B-C18E-9B06-D1C9-006557C3FC96}"/>
                </a:ext>
              </a:extLst>
            </p:cNvPr>
            <p:cNvSpPr/>
            <p:nvPr/>
          </p:nvSpPr>
          <p:spPr>
            <a:xfrm>
              <a:off x="1898487" y="8413215"/>
              <a:ext cx="207171" cy="70043"/>
            </a:xfrm>
            <a:custGeom>
              <a:avLst/>
              <a:gdLst/>
              <a:ahLst/>
              <a:cxnLst/>
              <a:rect l="l" t="t" r="r" b="b"/>
              <a:pathLst>
                <a:path w="4975" h="1682" extrusionOk="0">
                  <a:moveTo>
                    <a:pt x="1346" y="0"/>
                  </a:moveTo>
                  <a:cubicBezTo>
                    <a:pt x="949" y="0"/>
                    <a:pt x="699" y="22"/>
                    <a:pt x="699" y="22"/>
                  </a:cubicBezTo>
                  <a:cubicBezTo>
                    <a:pt x="112" y="40"/>
                    <a:pt x="1" y="839"/>
                    <a:pt x="1" y="841"/>
                  </a:cubicBezTo>
                  <a:cubicBezTo>
                    <a:pt x="178" y="805"/>
                    <a:pt x="379" y="790"/>
                    <a:pt x="596" y="790"/>
                  </a:cubicBezTo>
                  <a:cubicBezTo>
                    <a:pt x="2229" y="790"/>
                    <a:pt x="4750" y="1681"/>
                    <a:pt x="4750" y="1681"/>
                  </a:cubicBezTo>
                  <a:lnTo>
                    <a:pt x="4975" y="756"/>
                  </a:lnTo>
                  <a:cubicBezTo>
                    <a:pt x="3790" y="103"/>
                    <a:pt x="2216" y="0"/>
                    <a:pt x="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257;p45">
              <a:extLst>
                <a:ext uri="{FF2B5EF4-FFF2-40B4-BE49-F238E27FC236}">
                  <a16:creationId xmlns:a16="http://schemas.microsoft.com/office/drawing/2014/main" id="{15541B7E-AF81-B634-24A6-41E170539A1E}"/>
                </a:ext>
              </a:extLst>
            </p:cNvPr>
            <p:cNvSpPr/>
            <p:nvPr/>
          </p:nvSpPr>
          <p:spPr>
            <a:xfrm>
              <a:off x="1856220" y="8470764"/>
              <a:ext cx="207171" cy="70001"/>
            </a:xfrm>
            <a:custGeom>
              <a:avLst/>
              <a:gdLst/>
              <a:ahLst/>
              <a:cxnLst/>
              <a:rect l="l" t="t" r="r" b="b"/>
              <a:pathLst>
                <a:path w="4975" h="1681" extrusionOk="0">
                  <a:moveTo>
                    <a:pt x="1346" y="0"/>
                  </a:moveTo>
                  <a:cubicBezTo>
                    <a:pt x="949" y="0"/>
                    <a:pt x="698" y="21"/>
                    <a:pt x="698" y="21"/>
                  </a:cubicBezTo>
                  <a:cubicBezTo>
                    <a:pt x="112" y="43"/>
                    <a:pt x="1" y="840"/>
                    <a:pt x="1" y="840"/>
                  </a:cubicBezTo>
                  <a:cubicBezTo>
                    <a:pt x="178" y="805"/>
                    <a:pt x="379" y="789"/>
                    <a:pt x="595" y="789"/>
                  </a:cubicBezTo>
                  <a:cubicBezTo>
                    <a:pt x="2229" y="789"/>
                    <a:pt x="4750" y="1681"/>
                    <a:pt x="4750" y="1681"/>
                  </a:cubicBezTo>
                  <a:lnTo>
                    <a:pt x="4975" y="756"/>
                  </a:lnTo>
                  <a:cubicBezTo>
                    <a:pt x="3790" y="102"/>
                    <a:pt x="2216" y="0"/>
                    <a:pt x="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58;p45">
              <a:extLst>
                <a:ext uri="{FF2B5EF4-FFF2-40B4-BE49-F238E27FC236}">
                  <a16:creationId xmlns:a16="http://schemas.microsoft.com/office/drawing/2014/main" id="{106B7137-5729-5E2F-5931-4050450421F1}"/>
                </a:ext>
              </a:extLst>
            </p:cNvPr>
            <p:cNvSpPr/>
            <p:nvPr/>
          </p:nvSpPr>
          <p:spPr>
            <a:xfrm>
              <a:off x="1379914" y="4602513"/>
              <a:ext cx="938997" cy="3363840"/>
            </a:xfrm>
            <a:custGeom>
              <a:avLst/>
              <a:gdLst/>
              <a:ahLst/>
              <a:cxnLst/>
              <a:rect l="l" t="t" r="r" b="b"/>
              <a:pathLst>
                <a:path w="22549" h="80779" extrusionOk="0">
                  <a:moveTo>
                    <a:pt x="20737" y="1"/>
                  </a:moveTo>
                  <a:lnTo>
                    <a:pt x="20737" y="1"/>
                  </a:lnTo>
                  <a:cubicBezTo>
                    <a:pt x="20736" y="1"/>
                    <a:pt x="4055" y="29"/>
                    <a:pt x="3022" y="3642"/>
                  </a:cubicBezTo>
                  <a:cubicBezTo>
                    <a:pt x="1" y="14209"/>
                    <a:pt x="4544" y="26201"/>
                    <a:pt x="5799" y="30163"/>
                  </a:cubicBezTo>
                  <a:cubicBezTo>
                    <a:pt x="7054" y="34124"/>
                    <a:pt x="7710" y="38608"/>
                    <a:pt x="7982" y="40535"/>
                  </a:cubicBezTo>
                  <a:cubicBezTo>
                    <a:pt x="8252" y="42464"/>
                    <a:pt x="8636" y="45956"/>
                    <a:pt x="8527" y="50075"/>
                  </a:cubicBezTo>
                  <a:cubicBezTo>
                    <a:pt x="8419" y="54193"/>
                    <a:pt x="9019" y="61386"/>
                    <a:pt x="10111" y="66600"/>
                  </a:cubicBezTo>
                  <a:cubicBezTo>
                    <a:pt x="11202" y="71812"/>
                    <a:pt x="13493" y="80779"/>
                    <a:pt x="13493" y="80779"/>
                  </a:cubicBezTo>
                  <a:lnTo>
                    <a:pt x="22548" y="78486"/>
                  </a:lnTo>
                  <a:cubicBezTo>
                    <a:pt x="22548" y="78486"/>
                    <a:pt x="21622" y="68791"/>
                    <a:pt x="21512" y="65403"/>
                  </a:cubicBezTo>
                  <a:cubicBezTo>
                    <a:pt x="21403" y="62014"/>
                    <a:pt x="20586" y="54666"/>
                    <a:pt x="20586" y="54666"/>
                  </a:cubicBezTo>
                  <a:cubicBezTo>
                    <a:pt x="20586" y="54666"/>
                    <a:pt x="19768" y="48828"/>
                    <a:pt x="19877" y="43249"/>
                  </a:cubicBezTo>
                  <a:cubicBezTo>
                    <a:pt x="19986" y="37672"/>
                    <a:pt x="20067" y="18753"/>
                    <a:pt x="20378" y="14857"/>
                  </a:cubicBezTo>
                  <a:cubicBezTo>
                    <a:pt x="20763" y="10065"/>
                    <a:pt x="20737" y="1"/>
                    <a:pt x="20737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2259;p45">
              <a:extLst>
                <a:ext uri="{FF2B5EF4-FFF2-40B4-BE49-F238E27FC236}">
                  <a16:creationId xmlns:a16="http://schemas.microsoft.com/office/drawing/2014/main" id="{40B620DA-A793-B04C-EDCF-D5D84FCE07A2}"/>
                </a:ext>
              </a:extLst>
            </p:cNvPr>
            <p:cNvSpPr/>
            <p:nvPr/>
          </p:nvSpPr>
          <p:spPr>
            <a:xfrm>
              <a:off x="1357427" y="1385550"/>
              <a:ext cx="1707967" cy="1671821"/>
            </a:xfrm>
            <a:custGeom>
              <a:avLst/>
              <a:gdLst/>
              <a:ahLst/>
              <a:cxnLst/>
              <a:rect l="l" t="t" r="r" b="b"/>
              <a:pathLst>
                <a:path w="41015" h="40147" extrusionOk="0">
                  <a:moveTo>
                    <a:pt x="20872" y="0"/>
                  </a:moveTo>
                  <a:cubicBezTo>
                    <a:pt x="20869" y="0"/>
                    <a:pt x="20866" y="0"/>
                    <a:pt x="20863" y="0"/>
                  </a:cubicBezTo>
                  <a:cubicBezTo>
                    <a:pt x="18858" y="18"/>
                    <a:pt x="18876" y="1204"/>
                    <a:pt x="17900" y="1204"/>
                  </a:cubicBezTo>
                  <a:cubicBezTo>
                    <a:pt x="17638" y="1204"/>
                    <a:pt x="17305" y="1118"/>
                    <a:pt x="16843" y="902"/>
                  </a:cubicBezTo>
                  <a:cubicBezTo>
                    <a:pt x="16433" y="712"/>
                    <a:pt x="16101" y="631"/>
                    <a:pt x="15825" y="631"/>
                  </a:cubicBezTo>
                  <a:cubicBezTo>
                    <a:pt x="14628" y="631"/>
                    <a:pt x="14488" y="2164"/>
                    <a:pt x="13662" y="2990"/>
                  </a:cubicBezTo>
                  <a:cubicBezTo>
                    <a:pt x="13347" y="3306"/>
                    <a:pt x="13056" y="3407"/>
                    <a:pt x="12765" y="3407"/>
                  </a:cubicBezTo>
                  <a:cubicBezTo>
                    <a:pt x="12250" y="3407"/>
                    <a:pt x="11732" y="3092"/>
                    <a:pt x="11065" y="3092"/>
                  </a:cubicBezTo>
                  <a:cubicBezTo>
                    <a:pt x="10894" y="3092"/>
                    <a:pt x="10712" y="3113"/>
                    <a:pt x="10518" y="3165"/>
                  </a:cubicBezTo>
                  <a:cubicBezTo>
                    <a:pt x="9145" y="3536"/>
                    <a:pt x="8705" y="5637"/>
                    <a:pt x="7790" y="5941"/>
                  </a:cubicBezTo>
                  <a:cubicBezTo>
                    <a:pt x="6875" y="6246"/>
                    <a:pt x="5915" y="5675"/>
                    <a:pt x="5201" y="7382"/>
                  </a:cubicBezTo>
                  <a:cubicBezTo>
                    <a:pt x="4608" y="8803"/>
                    <a:pt x="4591" y="10230"/>
                    <a:pt x="3219" y="10587"/>
                  </a:cubicBezTo>
                  <a:cubicBezTo>
                    <a:pt x="1846" y="10942"/>
                    <a:pt x="2050" y="13179"/>
                    <a:pt x="2304" y="14350"/>
                  </a:cubicBezTo>
                  <a:cubicBezTo>
                    <a:pt x="2559" y="15520"/>
                    <a:pt x="1495" y="15482"/>
                    <a:pt x="986" y="16855"/>
                  </a:cubicBezTo>
                  <a:cubicBezTo>
                    <a:pt x="479" y="18228"/>
                    <a:pt x="3384" y="18847"/>
                    <a:pt x="1705" y="20604"/>
                  </a:cubicBezTo>
                  <a:cubicBezTo>
                    <a:pt x="1" y="22386"/>
                    <a:pt x="1534" y="25843"/>
                    <a:pt x="3407" y="26742"/>
                  </a:cubicBezTo>
                  <a:cubicBezTo>
                    <a:pt x="5471" y="27732"/>
                    <a:pt x="1849" y="30148"/>
                    <a:pt x="3576" y="30725"/>
                  </a:cubicBezTo>
                  <a:cubicBezTo>
                    <a:pt x="6929" y="31841"/>
                    <a:pt x="5084" y="33342"/>
                    <a:pt x="6458" y="34054"/>
                  </a:cubicBezTo>
                  <a:cubicBezTo>
                    <a:pt x="7832" y="34765"/>
                    <a:pt x="9375" y="34385"/>
                    <a:pt x="9679" y="36674"/>
                  </a:cubicBezTo>
                  <a:cubicBezTo>
                    <a:pt x="9911" y="38412"/>
                    <a:pt x="11379" y="39267"/>
                    <a:pt x="13050" y="39267"/>
                  </a:cubicBezTo>
                  <a:cubicBezTo>
                    <a:pt x="13578" y="39267"/>
                    <a:pt x="14127" y="39182"/>
                    <a:pt x="14663" y="39012"/>
                  </a:cubicBezTo>
                  <a:cubicBezTo>
                    <a:pt x="15347" y="38796"/>
                    <a:pt x="15723" y="38692"/>
                    <a:pt x="16034" y="38692"/>
                  </a:cubicBezTo>
                  <a:cubicBezTo>
                    <a:pt x="16633" y="38692"/>
                    <a:pt x="16998" y="39075"/>
                    <a:pt x="18871" y="39777"/>
                  </a:cubicBezTo>
                  <a:cubicBezTo>
                    <a:pt x="19564" y="40037"/>
                    <a:pt x="20192" y="40147"/>
                    <a:pt x="20763" y="40147"/>
                  </a:cubicBezTo>
                  <a:cubicBezTo>
                    <a:pt x="22542" y="40147"/>
                    <a:pt x="23776" y="39084"/>
                    <a:pt x="24738" y="38159"/>
                  </a:cubicBezTo>
                  <a:cubicBezTo>
                    <a:pt x="25609" y="37323"/>
                    <a:pt x="26119" y="36983"/>
                    <a:pt x="27091" y="36983"/>
                  </a:cubicBezTo>
                  <a:cubicBezTo>
                    <a:pt x="27537" y="36983"/>
                    <a:pt x="28080" y="37055"/>
                    <a:pt x="28801" y="37183"/>
                  </a:cubicBezTo>
                  <a:cubicBezTo>
                    <a:pt x="29140" y="37244"/>
                    <a:pt x="29469" y="37275"/>
                    <a:pt x="29792" y="37275"/>
                  </a:cubicBezTo>
                  <a:cubicBezTo>
                    <a:pt x="31647" y="37275"/>
                    <a:pt x="33267" y="36239"/>
                    <a:pt x="35000" y="33725"/>
                  </a:cubicBezTo>
                  <a:cubicBezTo>
                    <a:pt x="37033" y="30776"/>
                    <a:pt x="38365" y="31599"/>
                    <a:pt x="38207" y="28590"/>
                  </a:cubicBezTo>
                  <a:cubicBezTo>
                    <a:pt x="38138" y="27295"/>
                    <a:pt x="40267" y="25403"/>
                    <a:pt x="40627" y="23616"/>
                  </a:cubicBezTo>
                  <a:cubicBezTo>
                    <a:pt x="41014" y="21688"/>
                    <a:pt x="39800" y="22226"/>
                    <a:pt x="39393" y="21107"/>
                  </a:cubicBezTo>
                  <a:cubicBezTo>
                    <a:pt x="38986" y="19989"/>
                    <a:pt x="40938" y="20075"/>
                    <a:pt x="40910" y="19018"/>
                  </a:cubicBezTo>
                  <a:cubicBezTo>
                    <a:pt x="40855" y="16866"/>
                    <a:pt x="38664" y="17199"/>
                    <a:pt x="39273" y="15572"/>
                  </a:cubicBezTo>
                  <a:cubicBezTo>
                    <a:pt x="39884" y="13945"/>
                    <a:pt x="40088" y="12216"/>
                    <a:pt x="37900" y="11351"/>
                  </a:cubicBezTo>
                  <a:cubicBezTo>
                    <a:pt x="35713" y="10485"/>
                    <a:pt x="37189" y="8452"/>
                    <a:pt x="36477" y="7486"/>
                  </a:cubicBezTo>
                  <a:cubicBezTo>
                    <a:pt x="35764" y="6519"/>
                    <a:pt x="33556" y="7032"/>
                    <a:pt x="33212" y="5152"/>
                  </a:cubicBezTo>
                  <a:cubicBezTo>
                    <a:pt x="32967" y="3808"/>
                    <a:pt x="32201" y="3121"/>
                    <a:pt x="30781" y="3121"/>
                  </a:cubicBezTo>
                  <a:cubicBezTo>
                    <a:pt x="30275" y="3121"/>
                    <a:pt x="29686" y="3208"/>
                    <a:pt x="29008" y="3384"/>
                  </a:cubicBezTo>
                  <a:cubicBezTo>
                    <a:pt x="28817" y="3433"/>
                    <a:pt x="28656" y="3456"/>
                    <a:pt x="28520" y="3456"/>
                  </a:cubicBezTo>
                  <a:cubicBezTo>
                    <a:pt x="27229" y="3456"/>
                    <a:pt x="28116" y="1430"/>
                    <a:pt x="26516" y="808"/>
                  </a:cubicBezTo>
                  <a:cubicBezTo>
                    <a:pt x="26362" y="748"/>
                    <a:pt x="26205" y="723"/>
                    <a:pt x="26045" y="723"/>
                  </a:cubicBezTo>
                  <a:cubicBezTo>
                    <a:pt x="25089" y="723"/>
                    <a:pt x="24058" y="1639"/>
                    <a:pt x="23438" y="1639"/>
                  </a:cubicBezTo>
                  <a:cubicBezTo>
                    <a:pt x="23410" y="1639"/>
                    <a:pt x="23382" y="1637"/>
                    <a:pt x="23355" y="1633"/>
                  </a:cubicBezTo>
                  <a:cubicBezTo>
                    <a:pt x="22196" y="1453"/>
                    <a:pt x="21908" y="0"/>
                    <a:pt x="20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60;p45">
              <a:extLst>
                <a:ext uri="{FF2B5EF4-FFF2-40B4-BE49-F238E27FC236}">
                  <a16:creationId xmlns:a16="http://schemas.microsoft.com/office/drawing/2014/main" id="{DD155653-A038-B04D-99FF-5107ACE1B8AD}"/>
                </a:ext>
              </a:extLst>
            </p:cNvPr>
            <p:cNvSpPr/>
            <p:nvPr/>
          </p:nvSpPr>
          <p:spPr>
            <a:xfrm>
              <a:off x="1379789" y="2857070"/>
              <a:ext cx="548640" cy="1058761"/>
            </a:xfrm>
            <a:custGeom>
              <a:avLst/>
              <a:gdLst/>
              <a:ahLst/>
              <a:cxnLst/>
              <a:rect l="l" t="t" r="r" b="b"/>
              <a:pathLst>
                <a:path w="13175" h="25425" extrusionOk="0">
                  <a:moveTo>
                    <a:pt x="9825" y="1"/>
                  </a:moveTo>
                  <a:cubicBezTo>
                    <a:pt x="9825" y="1"/>
                    <a:pt x="3905" y="1187"/>
                    <a:pt x="3229" y="1769"/>
                  </a:cubicBezTo>
                  <a:cubicBezTo>
                    <a:pt x="2943" y="2017"/>
                    <a:pt x="1850" y="3781"/>
                    <a:pt x="1599" y="5330"/>
                  </a:cubicBezTo>
                  <a:cubicBezTo>
                    <a:pt x="1351" y="6880"/>
                    <a:pt x="1" y="14721"/>
                    <a:pt x="1" y="14721"/>
                  </a:cubicBezTo>
                  <a:cubicBezTo>
                    <a:pt x="1" y="14721"/>
                    <a:pt x="3826" y="23595"/>
                    <a:pt x="5720" y="24893"/>
                  </a:cubicBezTo>
                  <a:cubicBezTo>
                    <a:pt x="6272" y="25270"/>
                    <a:pt x="6567" y="25424"/>
                    <a:pt x="6789" y="25424"/>
                  </a:cubicBezTo>
                  <a:cubicBezTo>
                    <a:pt x="7332" y="25424"/>
                    <a:pt x="7445" y="24508"/>
                    <a:pt x="9823" y="23693"/>
                  </a:cubicBezTo>
                  <a:cubicBezTo>
                    <a:pt x="13174" y="22544"/>
                    <a:pt x="11659" y="18845"/>
                    <a:pt x="11659" y="18845"/>
                  </a:cubicBezTo>
                  <a:lnTo>
                    <a:pt x="11216" y="7933"/>
                  </a:lnTo>
                  <a:lnTo>
                    <a:pt x="10951" y="1409"/>
                  </a:lnTo>
                  <a:lnTo>
                    <a:pt x="98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261;p45">
              <a:extLst>
                <a:ext uri="{FF2B5EF4-FFF2-40B4-BE49-F238E27FC236}">
                  <a16:creationId xmlns:a16="http://schemas.microsoft.com/office/drawing/2014/main" id="{98E84BFB-BA39-7AE0-C792-3FA3DB651152}"/>
                </a:ext>
              </a:extLst>
            </p:cNvPr>
            <p:cNvSpPr/>
            <p:nvPr/>
          </p:nvSpPr>
          <p:spPr>
            <a:xfrm>
              <a:off x="1465989" y="2844119"/>
              <a:ext cx="1472979" cy="1982433"/>
            </a:xfrm>
            <a:custGeom>
              <a:avLst/>
              <a:gdLst/>
              <a:ahLst/>
              <a:cxnLst/>
              <a:rect l="l" t="t" r="r" b="b"/>
              <a:pathLst>
                <a:path w="35372" h="47606" extrusionOk="0">
                  <a:moveTo>
                    <a:pt x="9670" y="0"/>
                  </a:moveTo>
                  <a:lnTo>
                    <a:pt x="3380" y="1827"/>
                  </a:lnTo>
                  <a:cubicBezTo>
                    <a:pt x="3380" y="1827"/>
                    <a:pt x="4794" y="14320"/>
                    <a:pt x="4831" y="17657"/>
                  </a:cubicBezTo>
                  <a:cubicBezTo>
                    <a:pt x="4867" y="20993"/>
                    <a:pt x="3244" y="26842"/>
                    <a:pt x="3319" y="29579"/>
                  </a:cubicBezTo>
                  <a:cubicBezTo>
                    <a:pt x="3392" y="32315"/>
                    <a:pt x="3837" y="33328"/>
                    <a:pt x="3103" y="35675"/>
                  </a:cubicBezTo>
                  <a:cubicBezTo>
                    <a:pt x="2370" y="38022"/>
                    <a:pt x="700" y="42438"/>
                    <a:pt x="700" y="42438"/>
                  </a:cubicBezTo>
                  <a:cubicBezTo>
                    <a:pt x="700" y="42438"/>
                    <a:pt x="0" y="44987"/>
                    <a:pt x="959" y="46037"/>
                  </a:cubicBezTo>
                  <a:cubicBezTo>
                    <a:pt x="1918" y="47088"/>
                    <a:pt x="4240" y="46412"/>
                    <a:pt x="9434" y="47012"/>
                  </a:cubicBezTo>
                  <a:cubicBezTo>
                    <a:pt x="12444" y="47359"/>
                    <a:pt x="13926" y="47605"/>
                    <a:pt x="15530" y="47605"/>
                  </a:cubicBezTo>
                  <a:cubicBezTo>
                    <a:pt x="16693" y="47605"/>
                    <a:pt x="17921" y="47476"/>
                    <a:pt x="19844" y="47161"/>
                  </a:cubicBezTo>
                  <a:cubicBezTo>
                    <a:pt x="24417" y="46411"/>
                    <a:pt x="22757" y="46823"/>
                    <a:pt x="28142" y="46524"/>
                  </a:cubicBezTo>
                  <a:cubicBezTo>
                    <a:pt x="28991" y="46476"/>
                    <a:pt x="29696" y="46459"/>
                    <a:pt x="30287" y="46459"/>
                  </a:cubicBezTo>
                  <a:cubicBezTo>
                    <a:pt x="31964" y="46459"/>
                    <a:pt x="32718" y="46600"/>
                    <a:pt x="33197" y="46600"/>
                  </a:cubicBezTo>
                  <a:cubicBezTo>
                    <a:pt x="33620" y="46600"/>
                    <a:pt x="33828" y="46489"/>
                    <a:pt x="34265" y="46074"/>
                  </a:cubicBezTo>
                  <a:cubicBezTo>
                    <a:pt x="35372" y="45025"/>
                    <a:pt x="34042" y="43638"/>
                    <a:pt x="34079" y="42063"/>
                  </a:cubicBezTo>
                  <a:cubicBezTo>
                    <a:pt x="34117" y="40487"/>
                    <a:pt x="33452" y="38325"/>
                    <a:pt x="33010" y="37301"/>
                  </a:cubicBezTo>
                  <a:cubicBezTo>
                    <a:pt x="32568" y="36277"/>
                    <a:pt x="32420" y="35538"/>
                    <a:pt x="32383" y="34415"/>
                  </a:cubicBezTo>
                  <a:cubicBezTo>
                    <a:pt x="32345" y="33290"/>
                    <a:pt x="32160" y="30741"/>
                    <a:pt x="31625" y="28379"/>
                  </a:cubicBezTo>
                  <a:cubicBezTo>
                    <a:pt x="31089" y="26018"/>
                    <a:pt x="31904" y="25941"/>
                    <a:pt x="31792" y="23842"/>
                  </a:cubicBezTo>
                  <a:cubicBezTo>
                    <a:pt x="31681" y="21743"/>
                    <a:pt x="31792" y="22868"/>
                    <a:pt x="31637" y="20812"/>
                  </a:cubicBezTo>
                  <a:cubicBezTo>
                    <a:pt x="31482" y="18758"/>
                    <a:pt x="32772" y="9071"/>
                    <a:pt x="32772" y="9071"/>
                  </a:cubicBezTo>
                  <a:lnTo>
                    <a:pt x="29762" y="1049"/>
                  </a:lnTo>
                  <a:cubicBezTo>
                    <a:pt x="29762" y="1049"/>
                    <a:pt x="28185" y="581"/>
                    <a:pt x="27632" y="563"/>
                  </a:cubicBezTo>
                  <a:cubicBezTo>
                    <a:pt x="27078" y="543"/>
                    <a:pt x="9670" y="0"/>
                    <a:pt x="96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262;p45">
              <a:extLst>
                <a:ext uri="{FF2B5EF4-FFF2-40B4-BE49-F238E27FC236}">
                  <a16:creationId xmlns:a16="http://schemas.microsoft.com/office/drawing/2014/main" id="{92C6936B-0966-A2B6-6CC6-8EA5FACEE1E6}"/>
                </a:ext>
              </a:extLst>
            </p:cNvPr>
            <p:cNvSpPr/>
            <p:nvPr/>
          </p:nvSpPr>
          <p:spPr>
            <a:xfrm>
              <a:off x="2345976" y="2478706"/>
              <a:ext cx="395729" cy="243400"/>
            </a:xfrm>
            <a:custGeom>
              <a:avLst/>
              <a:gdLst/>
              <a:ahLst/>
              <a:cxnLst/>
              <a:rect l="l" t="t" r="r" b="b"/>
              <a:pathLst>
                <a:path w="9503" h="5845" extrusionOk="0">
                  <a:moveTo>
                    <a:pt x="1" y="0"/>
                  </a:moveTo>
                  <a:cubicBezTo>
                    <a:pt x="1" y="3222"/>
                    <a:pt x="2131" y="5844"/>
                    <a:pt x="4752" y="5844"/>
                  </a:cubicBezTo>
                  <a:cubicBezTo>
                    <a:pt x="7371" y="5844"/>
                    <a:pt x="9503" y="3223"/>
                    <a:pt x="9503" y="0"/>
                  </a:cubicBezTo>
                  <a:lnTo>
                    <a:pt x="9052" y="0"/>
                  </a:lnTo>
                  <a:cubicBezTo>
                    <a:pt x="9052" y="2974"/>
                    <a:pt x="7123" y="5393"/>
                    <a:pt x="4752" y="5393"/>
                  </a:cubicBezTo>
                  <a:cubicBezTo>
                    <a:pt x="2380" y="5393"/>
                    <a:pt x="452" y="2975"/>
                    <a:pt x="4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263;p45">
              <a:extLst>
                <a:ext uri="{FF2B5EF4-FFF2-40B4-BE49-F238E27FC236}">
                  <a16:creationId xmlns:a16="http://schemas.microsoft.com/office/drawing/2014/main" id="{885CE1F1-DBE9-5F6A-AA40-645268F87CD2}"/>
                </a:ext>
              </a:extLst>
            </p:cNvPr>
            <p:cNvSpPr/>
            <p:nvPr/>
          </p:nvSpPr>
          <p:spPr>
            <a:xfrm>
              <a:off x="1649174" y="2478706"/>
              <a:ext cx="395729" cy="243400"/>
            </a:xfrm>
            <a:custGeom>
              <a:avLst/>
              <a:gdLst/>
              <a:ahLst/>
              <a:cxnLst/>
              <a:rect l="l" t="t" r="r" b="b"/>
              <a:pathLst>
                <a:path w="9503" h="5845" extrusionOk="0">
                  <a:moveTo>
                    <a:pt x="0" y="0"/>
                  </a:moveTo>
                  <a:cubicBezTo>
                    <a:pt x="0" y="3222"/>
                    <a:pt x="2130" y="5844"/>
                    <a:pt x="4751" y="5844"/>
                  </a:cubicBezTo>
                  <a:cubicBezTo>
                    <a:pt x="7372" y="5844"/>
                    <a:pt x="9502" y="3223"/>
                    <a:pt x="9502" y="0"/>
                  </a:cubicBezTo>
                  <a:lnTo>
                    <a:pt x="9051" y="0"/>
                  </a:lnTo>
                  <a:cubicBezTo>
                    <a:pt x="9051" y="2974"/>
                    <a:pt x="7123" y="5393"/>
                    <a:pt x="4751" y="5393"/>
                  </a:cubicBezTo>
                  <a:cubicBezTo>
                    <a:pt x="2381" y="5393"/>
                    <a:pt x="451" y="2975"/>
                    <a:pt x="4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264;p45">
              <a:extLst>
                <a:ext uri="{FF2B5EF4-FFF2-40B4-BE49-F238E27FC236}">
                  <a16:creationId xmlns:a16="http://schemas.microsoft.com/office/drawing/2014/main" id="{AA56CF4F-0416-6EB6-00E7-32BA3CC30AA1}"/>
                </a:ext>
              </a:extLst>
            </p:cNvPr>
            <p:cNvSpPr/>
            <p:nvPr/>
          </p:nvSpPr>
          <p:spPr>
            <a:xfrm>
              <a:off x="1856594" y="2422406"/>
              <a:ext cx="702509" cy="788542"/>
            </a:xfrm>
            <a:custGeom>
              <a:avLst/>
              <a:gdLst/>
              <a:ahLst/>
              <a:cxnLst/>
              <a:rect l="l" t="t" r="r" b="b"/>
              <a:pathLst>
                <a:path w="16870" h="18936" extrusionOk="0">
                  <a:moveTo>
                    <a:pt x="8280" y="0"/>
                  </a:moveTo>
                  <a:lnTo>
                    <a:pt x="5355" y="106"/>
                  </a:lnTo>
                  <a:cubicBezTo>
                    <a:pt x="5355" y="106"/>
                    <a:pt x="5577" y="7271"/>
                    <a:pt x="5077" y="8591"/>
                  </a:cubicBezTo>
                  <a:cubicBezTo>
                    <a:pt x="4847" y="9195"/>
                    <a:pt x="532" y="10127"/>
                    <a:pt x="532" y="10127"/>
                  </a:cubicBezTo>
                  <a:cubicBezTo>
                    <a:pt x="363" y="11380"/>
                    <a:pt x="0" y="18935"/>
                    <a:pt x="8543" y="18935"/>
                  </a:cubicBezTo>
                  <a:cubicBezTo>
                    <a:pt x="8561" y="18935"/>
                    <a:pt x="8578" y="18935"/>
                    <a:pt x="8596" y="18935"/>
                  </a:cubicBezTo>
                  <a:cubicBezTo>
                    <a:pt x="8651" y="18935"/>
                    <a:pt x="8706" y="18936"/>
                    <a:pt x="8761" y="18936"/>
                  </a:cubicBezTo>
                  <a:cubicBezTo>
                    <a:pt x="13893" y="18936"/>
                    <a:pt x="16869" y="16120"/>
                    <a:pt x="16103" y="10222"/>
                  </a:cubicBezTo>
                  <a:cubicBezTo>
                    <a:pt x="16103" y="10222"/>
                    <a:pt x="12009" y="9255"/>
                    <a:pt x="11655" y="8698"/>
                  </a:cubicBezTo>
                  <a:cubicBezTo>
                    <a:pt x="10895" y="7508"/>
                    <a:pt x="11206" y="85"/>
                    <a:pt x="11206" y="85"/>
                  </a:cubicBezTo>
                  <a:lnTo>
                    <a:pt x="8280" y="0"/>
                  </a:ln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2265;p45">
              <a:extLst>
                <a:ext uri="{FF2B5EF4-FFF2-40B4-BE49-F238E27FC236}">
                  <a16:creationId xmlns:a16="http://schemas.microsoft.com/office/drawing/2014/main" id="{3D89FC9D-09DC-0751-2E86-611699B2A073}"/>
                </a:ext>
              </a:extLst>
            </p:cNvPr>
            <p:cNvSpPr/>
            <p:nvPr/>
          </p:nvSpPr>
          <p:spPr>
            <a:xfrm>
              <a:off x="2077258" y="2422406"/>
              <a:ext cx="251271" cy="301908"/>
            </a:xfrm>
            <a:custGeom>
              <a:avLst/>
              <a:gdLst/>
              <a:ahLst/>
              <a:cxnLst/>
              <a:rect l="l" t="t" r="r" b="b"/>
              <a:pathLst>
                <a:path w="6034" h="7250" extrusionOk="0">
                  <a:moveTo>
                    <a:pt x="2926" y="0"/>
                  </a:moveTo>
                  <a:lnTo>
                    <a:pt x="1" y="116"/>
                  </a:lnTo>
                  <a:cubicBezTo>
                    <a:pt x="1" y="116"/>
                    <a:pt x="184" y="3615"/>
                    <a:pt x="74" y="6101"/>
                  </a:cubicBezTo>
                  <a:cubicBezTo>
                    <a:pt x="1439" y="6730"/>
                    <a:pt x="3448" y="7244"/>
                    <a:pt x="6033" y="7250"/>
                  </a:cubicBezTo>
                  <a:cubicBezTo>
                    <a:pt x="5570" y="5184"/>
                    <a:pt x="5852" y="95"/>
                    <a:pt x="5852" y="95"/>
                  </a:cubicBezTo>
                  <a:lnTo>
                    <a:pt x="2926" y="0"/>
                  </a:ln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266;p45">
              <a:extLst>
                <a:ext uri="{FF2B5EF4-FFF2-40B4-BE49-F238E27FC236}">
                  <a16:creationId xmlns:a16="http://schemas.microsoft.com/office/drawing/2014/main" id="{3B655D4E-4495-6635-767F-7D0C9D68A40A}"/>
                </a:ext>
              </a:extLst>
            </p:cNvPr>
            <p:cNvSpPr/>
            <p:nvPr/>
          </p:nvSpPr>
          <p:spPr>
            <a:xfrm>
              <a:off x="1847392" y="1706447"/>
              <a:ext cx="717625" cy="932209"/>
            </a:xfrm>
            <a:custGeom>
              <a:avLst/>
              <a:gdLst/>
              <a:ahLst/>
              <a:cxnLst/>
              <a:rect l="l" t="t" r="r" b="b"/>
              <a:pathLst>
                <a:path w="17233" h="22386" extrusionOk="0">
                  <a:moveTo>
                    <a:pt x="9064" y="1"/>
                  </a:moveTo>
                  <a:cubicBezTo>
                    <a:pt x="8891" y="1"/>
                    <a:pt x="8723" y="7"/>
                    <a:pt x="8557" y="19"/>
                  </a:cubicBezTo>
                  <a:cubicBezTo>
                    <a:pt x="8407" y="9"/>
                    <a:pt x="8254" y="4"/>
                    <a:pt x="8098" y="4"/>
                  </a:cubicBezTo>
                  <a:cubicBezTo>
                    <a:pt x="7092" y="4"/>
                    <a:pt x="5962" y="224"/>
                    <a:pt x="4610" y="962"/>
                  </a:cubicBezTo>
                  <a:cubicBezTo>
                    <a:pt x="3118" y="1775"/>
                    <a:pt x="751" y="3282"/>
                    <a:pt x="472" y="8121"/>
                  </a:cubicBezTo>
                  <a:cubicBezTo>
                    <a:pt x="0" y="16310"/>
                    <a:pt x="3676" y="22386"/>
                    <a:pt x="8612" y="22386"/>
                  </a:cubicBezTo>
                  <a:cubicBezTo>
                    <a:pt x="8620" y="22386"/>
                    <a:pt x="8628" y="22386"/>
                    <a:pt x="8636" y="22386"/>
                  </a:cubicBezTo>
                  <a:cubicBezTo>
                    <a:pt x="13588" y="22370"/>
                    <a:pt x="17232" y="16260"/>
                    <a:pt x="16701" y="8063"/>
                  </a:cubicBezTo>
                  <a:cubicBezTo>
                    <a:pt x="16388" y="3226"/>
                    <a:pt x="14008" y="1734"/>
                    <a:pt x="12512" y="934"/>
                  </a:cubicBezTo>
                  <a:cubicBezTo>
                    <a:pt x="11177" y="216"/>
                    <a:pt x="10058" y="1"/>
                    <a:pt x="9064" y="1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267;p45">
              <a:extLst>
                <a:ext uri="{FF2B5EF4-FFF2-40B4-BE49-F238E27FC236}">
                  <a16:creationId xmlns:a16="http://schemas.microsoft.com/office/drawing/2014/main" id="{7C509B6A-3C2F-DFF0-7D12-CB4B7630061B}"/>
                </a:ext>
              </a:extLst>
            </p:cNvPr>
            <p:cNvSpPr/>
            <p:nvPr/>
          </p:nvSpPr>
          <p:spPr>
            <a:xfrm>
              <a:off x="1760650" y="2132657"/>
              <a:ext cx="137254" cy="171650"/>
            </a:xfrm>
            <a:custGeom>
              <a:avLst/>
              <a:gdLst/>
              <a:ahLst/>
              <a:cxnLst/>
              <a:rect l="l" t="t" r="r" b="b"/>
              <a:pathLst>
                <a:path w="3296" h="4122" extrusionOk="0">
                  <a:moveTo>
                    <a:pt x="2489" y="1"/>
                  </a:moveTo>
                  <a:cubicBezTo>
                    <a:pt x="2489" y="1"/>
                    <a:pt x="157" y="233"/>
                    <a:pt x="72" y="2252"/>
                  </a:cubicBezTo>
                  <a:cubicBezTo>
                    <a:pt x="0" y="3982"/>
                    <a:pt x="2314" y="4121"/>
                    <a:pt x="3064" y="4121"/>
                  </a:cubicBezTo>
                  <a:cubicBezTo>
                    <a:pt x="3209" y="4121"/>
                    <a:pt x="3295" y="4116"/>
                    <a:pt x="3295" y="4116"/>
                  </a:cubicBezTo>
                  <a:lnTo>
                    <a:pt x="2489" y="1"/>
                  </a:ln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268;p45">
              <a:extLst>
                <a:ext uri="{FF2B5EF4-FFF2-40B4-BE49-F238E27FC236}">
                  <a16:creationId xmlns:a16="http://schemas.microsoft.com/office/drawing/2014/main" id="{85913282-778C-776D-D00E-5A3BB098A456}"/>
                </a:ext>
              </a:extLst>
            </p:cNvPr>
            <p:cNvSpPr/>
            <p:nvPr/>
          </p:nvSpPr>
          <p:spPr>
            <a:xfrm>
              <a:off x="1788926" y="2162848"/>
              <a:ext cx="82702" cy="80786"/>
            </a:xfrm>
            <a:custGeom>
              <a:avLst/>
              <a:gdLst/>
              <a:ahLst/>
              <a:cxnLst/>
              <a:rect l="l" t="t" r="r" b="b"/>
              <a:pathLst>
                <a:path w="1986" h="1940" extrusionOk="0">
                  <a:moveTo>
                    <a:pt x="1883" y="0"/>
                  </a:moveTo>
                  <a:cubicBezTo>
                    <a:pt x="1367" y="92"/>
                    <a:pt x="164" y="460"/>
                    <a:pt x="1" y="1939"/>
                  </a:cubicBezTo>
                  <a:cubicBezTo>
                    <a:pt x="1" y="1939"/>
                    <a:pt x="889" y="1121"/>
                    <a:pt x="1834" y="1121"/>
                  </a:cubicBezTo>
                  <a:cubicBezTo>
                    <a:pt x="1884" y="1121"/>
                    <a:pt x="1935" y="1123"/>
                    <a:pt x="1986" y="1128"/>
                  </a:cubicBezTo>
                  <a:cubicBezTo>
                    <a:pt x="1944" y="760"/>
                    <a:pt x="1908" y="385"/>
                    <a:pt x="1883" y="0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269;p45">
              <a:extLst>
                <a:ext uri="{FF2B5EF4-FFF2-40B4-BE49-F238E27FC236}">
                  <a16:creationId xmlns:a16="http://schemas.microsoft.com/office/drawing/2014/main" id="{6BFCE9A1-175C-0E3C-E59B-ED6B744C583A}"/>
                </a:ext>
              </a:extLst>
            </p:cNvPr>
            <p:cNvSpPr/>
            <p:nvPr/>
          </p:nvSpPr>
          <p:spPr>
            <a:xfrm>
              <a:off x="1948707" y="2098969"/>
              <a:ext cx="182436" cy="61756"/>
            </a:xfrm>
            <a:custGeom>
              <a:avLst/>
              <a:gdLst/>
              <a:ahLst/>
              <a:cxnLst/>
              <a:rect l="l" t="t" r="r" b="b"/>
              <a:pathLst>
                <a:path w="4381" h="1483" extrusionOk="0">
                  <a:moveTo>
                    <a:pt x="2871" y="1"/>
                  </a:moveTo>
                  <a:cubicBezTo>
                    <a:pt x="1473" y="1"/>
                    <a:pt x="0" y="1282"/>
                    <a:pt x="168" y="1420"/>
                  </a:cubicBezTo>
                  <a:cubicBezTo>
                    <a:pt x="168" y="1420"/>
                    <a:pt x="126" y="1482"/>
                    <a:pt x="261" y="1482"/>
                  </a:cubicBezTo>
                  <a:cubicBezTo>
                    <a:pt x="376" y="1482"/>
                    <a:pt x="619" y="1437"/>
                    <a:pt x="1124" y="1272"/>
                  </a:cubicBezTo>
                  <a:cubicBezTo>
                    <a:pt x="2223" y="910"/>
                    <a:pt x="4381" y="144"/>
                    <a:pt x="3092" y="12"/>
                  </a:cubicBezTo>
                  <a:cubicBezTo>
                    <a:pt x="3019" y="4"/>
                    <a:pt x="2945" y="1"/>
                    <a:pt x="28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270;p45">
              <a:extLst>
                <a:ext uri="{FF2B5EF4-FFF2-40B4-BE49-F238E27FC236}">
                  <a16:creationId xmlns:a16="http://schemas.microsoft.com/office/drawing/2014/main" id="{F23BFC6D-34ED-2711-47EE-AD4B6FAD5F45}"/>
                </a:ext>
              </a:extLst>
            </p:cNvPr>
            <p:cNvSpPr/>
            <p:nvPr/>
          </p:nvSpPr>
          <p:spPr>
            <a:xfrm>
              <a:off x="2279348" y="2098969"/>
              <a:ext cx="182353" cy="61756"/>
            </a:xfrm>
            <a:custGeom>
              <a:avLst/>
              <a:gdLst/>
              <a:ahLst/>
              <a:cxnLst/>
              <a:rect l="l" t="t" r="r" b="b"/>
              <a:pathLst>
                <a:path w="4379" h="1483" extrusionOk="0">
                  <a:moveTo>
                    <a:pt x="1508" y="1"/>
                  </a:moveTo>
                  <a:cubicBezTo>
                    <a:pt x="1434" y="1"/>
                    <a:pt x="1361" y="4"/>
                    <a:pt x="1288" y="12"/>
                  </a:cubicBezTo>
                  <a:cubicBezTo>
                    <a:pt x="0" y="144"/>
                    <a:pt x="2157" y="910"/>
                    <a:pt x="3257" y="1272"/>
                  </a:cubicBezTo>
                  <a:cubicBezTo>
                    <a:pt x="3762" y="1437"/>
                    <a:pt x="4005" y="1482"/>
                    <a:pt x="4119" y="1482"/>
                  </a:cubicBezTo>
                  <a:cubicBezTo>
                    <a:pt x="4254" y="1482"/>
                    <a:pt x="4212" y="1420"/>
                    <a:pt x="4212" y="1420"/>
                  </a:cubicBezTo>
                  <a:cubicBezTo>
                    <a:pt x="4379" y="1282"/>
                    <a:pt x="2907" y="1"/>
                    <a:pt x="15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271;p45">
              <a:extLst>
                <a:ext uri="{FF2B5EF4-FFF2-40B4-BE49-F238E27FC236}">
                  <a16:creationId xmlns:a16="http://schemas.microsoft.com/office/drawing/2014/main" id="{7A6A7583-ECCE-E114-6294-FDEEFDDBEF99}"/>
                </a:ext>
              </a:extLst>
            </p:cNvPr>
            <p:cNvSpPr/>
            <p:nvPr/>
          </p:nvSpPr>
          <p:spPr>
            <a:xfrm>
              <a:off x="2145593" y="2443643"/>
              <a:ext cx="122471" cy="88240"/>
            </a:xfrm>
            <a:custGeom>
              <a:avLst/>
              <a:gdLst/>
              <a:ahLst/>
              <a:cxnLst/>
              <a:rect l="l" t="t" r="r" b="b"/>
              <a:pathLst>
                <a:path w="2941" h="2119" extrusionOk="0">
                  <a:moveTo>
                    <a:pt x="1632" y="1"/>
                  </a:moveTo>
                  <a:cubicBezTo>
                    <a:pt x="714" y="1"/>
                    <a:pt x="246" y="173"/>
                    <a:pt x="246" y="173"/>
                  </a:cubicBezTo>
                  <a:cubicBezTo>
                    <a:pt x="246" y="173"/>
                    <a:pt x="1" y="2118"/>
                    <a:pt x="1432" y="2118"/>
                  </a:cubicBezTo>
                  <a:cubicBezTo>
                    <a:pt x="2878" y="2118"/>
                    <a:pt x="2940" y="157"/>
                    <a:pt x="2940" y="157"/>
                  </a:cubicBezTo>
                  <a:cubicBezTo>
                    <a:pt x="2940" y="157"/>
                    <a:pt x="2452" y="1"/>
                    <a:pt x="16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272;p45">
              <a:extLst>
                <a:ext uri="{FF2B5EF4-FFF2-40B4-BE49-F238E27FC236}">
                  <a16:creationId xmlns:a16="http://schemas.microsoft.com/office/drawing/2014/main" id="{DE18E4BB-27B2-9007-7350-E9D1866E13ED}"/>
                </a:ext>
              </a:extLst>
            </p:cNvPr>
            <p:cNvSpPr/>
            <p:nvPr/>
          </p:nvSpPr>
          <p:spPr>
            <a:xfrm>
              <a:off x="2511380" y="2132657"/>
              <a:ext cx="137295" cy="171650"/>
            </a:xfrm>
            <a:custGeom>
              <a:avLst/>
              <a:gdLst/>
              <a:ahLst/>
              <a:cxnLst/>
              <a:rect l="l" t="t" r="r" b="b"/>
              <a:pathLst>
                <a:path w="3297" h="4122" extrusionOk="0">
                  <a:moveTo>
                    <a:pt x="808" y="1"/>
                  </a:moveTo>
                  <a:lnTo>
                    <a:pt x="0" y="4116"/>
                  </a:lnTo>
                  <a:cubicBezTo>
                    <a:pt x="0" y="4116"/>
                    <a:pt x="87" y="4121"/>
                    <a:pt x="231" y="4121"/>
                  </a:cubicBezTo>
                  <a:cubicBezTo>
                    <a:pt x="981" y="4121"/>
                    <a:pt x="3296" y="3982"/>
                    <a:pt x="3223" y="2252"/>
                  </a:cubicBezTo>
                  <a:cubicBezTo>
                    <a:pt x="3138" y="233"/>
                    <a:pt x="808" y="1"/>
                    <a:pt x="808" y="1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273;p45">
              <a:extLst>
                <a:ext uri="{FF2B5EF4-FFF2-40B4-BE49-F238E27FC236}">
                  <a16:creationId xmlns:a16="http://schemas.microsoft.com/office/drawing/2014/main" id="{E0FC8E3A-4C48-C585-21D3-ED253FA7B6B3}"/>
                </a:ext>
              </a:extLst>
            </p:cNvPr>
            <p:cNvSpPr/>
            <p:nvPr/>
          </p:nvSpPr>
          <p:spPr>
            <a:xfrm>
              <a:off x="2537656" y="2162848"/>
              <a:ext cx="82660" cy="80786"/>
            </a:xfrm>
            <a:custGeom>
              <a:avLst/>
              <a:gdLst/>
              <a:ahLst/>
              <a:cxnLst/>
              <a:rect l="l" t="t" r="r" b="b"/>
              <a:pathLst>
                <a:path w="1985" h="1940" extrusionOk="0">
                  <a:moveTo>
                    <a:pt x="102" y="0"/>
                  </a:moveTo>
                  <a:cubicBezTo>
                    <a:pt x="77" y="385"/>
                    <a:pt x="42" y="760"/>
                    <a:pt x="1" y="1128"/>
                  </a:cubicBezTo>
                  <a:cubicBezTo>
                    <a:pt x="51" y="1123"/>
                    <a:pt x="102" y="1121"/>
                    <a:pt x="153" y="1121"/>
                  </a:cubicBezTo>
                  <a:cubicBezTo>
                    <a:pt x="1097" y="1121"/>
                    <a:pt x="1984" y="1939"/>
                    <a:pt x="1984" y="1939"/>
                  </a:cubicBezTo>
                  <a:cubicBezTo>
                    <a:pt x="1822" y="460"/>
                    <a:pt x="618" y="92"/>
                    <a:pt x="102" y="0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274;p45">
              <a:extLst>
                <a:ext uri="{FF2B5EF4-FFF2-40B4-BE49-F238E27FC236}">
                  <a16:creationId xmlns:a16="http://schemas.microsoft.com/office/drawing/2014/main" id="{53648F14-9E6F-B247-C91F-8B0A10230670}"/>
                </a:ext>
              </a:extLst>
            </p:cNvPr>
            <p:cNvSpPr/>
            <p:nvPr/>
          </p:nvSpPr>
          <p:spPr>
            <a:xfrm>
              <a:off x="1981397" y="1706405"/>
              <a:ext cx="564131" cy="454486"/>
            </a:xfrm>
            <a:custGeom>
              <a:avLst/>
              <a:gdLst/>
              <a:ahLst/>
              <a:cxnLst/>
              <a:rect l="l" t="t" r="r" b="b"/>
              <a:pathLst>
                <a:path w="13547" h="10914" extrusionOk="0">
                  <a:moveTo>
                    <a:pt x="5846" y="0"/>
                  </a:moveTo>
                  <a:cubicBezTo>
                    <a:pt x="5673" y="0"/>
                    <a:pt x="5505" y="7"/>
                    <a:pt x="5339" y="18"/>
                  </a:cubicBezTo>
                  <a:cubicBezTo>
                    <a:pt x="5191" y="9"/>
                    <a:pt x="5040" y="4"/>
                    <a:pt x="4887" y="4"/>
                  </a:cubicBezTo>
                  <a:cubicBezTo>
                    <a:pt x="4619" y="4"/>
                    <a:pt x="4342" y="20"/>
                    <a:pt x="4055" y="56"/>
                  </a:cubicBezTo>
                  <a:lnTo>
                    <a:pt x="982" y="1193"/>
                  </a:lnTo>
                  <a:cubicBezTo>
                    <a:pt x="670" y="1376"/>
                    <a:pt x="336" y="1594"/>
                    <a:pt x="0" y="1865"/>
                  </a:cubicBezTo>
                  <a:cubicBezTo>
                    <a:pt x="684" y="2034"/>
                    <a:pt x="1792" y="2467"/>
                    <a:pt x="2166" y="3564"/>
                  </a:cubicBezTo>
                  <a:cubicBezTo>
                    <a:pt x="2721" y="5192"/>
                    <a:pt x="5148" y="3740"/>
                    <a:pt x="5221" y="5425"/>
                  </a:cubicBezTo>
                  <a:cubicBezTo>
                    <a:pt x="5296" y="7134"/>
                    <a:pt x="6270" y="7868"/>
                    <a:pt x="7436" y="7868"/>
                  </a:cubicBezTo>
                  <a:cubicBezTo>
                    <a:pt x="7808" y="7868"/>
                    <a:pt x="8199" y="7794"/>
                    <a:pt x="8586" y="7653"/>
                  </a:cubicBezTo>
                  <a:cubicBezTo>
                    <a:pt x="8679" y="7619"/>
                    <a:pt x="8763" y="7604"/>
                    <a:pt x="8841" y="7604"/>
                  </a:cubicBezTo>
                  <a:cubicBezTo>
                    <a:pt x="9582" y="7604"/>
                    <a:pt x="9759" y="8985"/>
                    <a:pt x="10958" y="8985"/>
                  </a:cubicBezTo>
                  <a:cubicBezTo>
                    <a:pt x="11092" y="8985"/>
                    <a:pt x="11238" y="8968"/>
                    <a:pt x="11399" y="8930"/>
                  </a:cubicBezTo>
                  <a:cubicBezTo>
                    <a:pt x="11584" y="8886"/>
                    <a:pt x="11739" y="8866"/>
                    <a:pt x="11869" y="8866"/>
                  </a:cubicBezTo>
                  <a:cubicBezTo>
                    <a:pt x="12948" y="8866"/>
                    <a:pt x="12395" y="10228"/>
                    <a:pt x="13402" y="10914"/>
                  </a:cubicBezTo>
                  <a:lnTo>
                    <a:pt x="13525" y="10286"/>
                  </a:lnTo>
                  <a:cubicBezTo>
                    <a:pt x="13546" y="9566"/>
                    <a:pt x="13532" y="8824"/>
                    <a:pt x="13483" y="8063"/>
                  </a:cubicBezTo>
                  <a:cubicBezTo>
                    <a:pt x="13170" y="3226"/>
                    <a:pt x="10790" y="1734"/>
                    <a:pt x="9294" y="932"/>
                  </a:cubicBezTo>
                  <a:cubicBezTo>
                    <a:pt x="7959" y="216"/>
                    <a:pt x="6840" y="0"/>
                    <a:pt x="5846" y="0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275;p45">
              <a:extLst>
                <a:ext uri="{FF2B5EF4-FFF2-40B4-BE49-F238E27FC236}">
                  <a16:creationId xmlns:a16="http://schemas.microsoft.com/office/drawing/2014/main" id="{9D0B2CE6-9E03-EB3E-813A-2F31DD9F6A86}"/>
                </a:ext>
              </a:extLst>
            </p:cNvPr>
            <p:cNvSpPr/>
            <p:nvPr/>
          </p:nvSpPr>
          <p:spPr>
            <a:xfrm>
              <a:off x="2008797" y="2186043"/>
              <a:ext cx="82411" cy="54343"/>
            </a:xfrm>
            <a:custGeom>
              <a:avLst/>
              <a:gdLst/>
              <a:ahLst/>
              <a:cxnLst/>
              <a:rect l="l" t="t" r="r" b="b"/>
              <a:pathLst>
                <a:path w="1979" h="1305" extrusionOk="0">
                  <a:moveTo>
                    <a:pt x="989" y="0"/>
                  </a:moveTo>
                  <a:cubicBezTo>
                    <a:pt x="443" y="0"/>
                    <a:pt x="1" y="505"/>
                    <a:pt x="1" y="1130"/>
                  </a:cubicBezTo>
                  <a:cubicBezTo>
                    <a:pt x="1" y="1255"/>
                    <a:pt x="18" y="1305"/>
                    <a:pt x="51" y="1305"/>
                  </a:cubicBezTo>
                  <a:cubicBezTo>
                    <a:pt x="182" y="1305"/>
                    <a:pt x="553" y="502"/>
                    <a:pt x="989" y="502"/>
                  </a:cubicBezTo>
                  <a:cubicBezTo>
                    <a:pt x="1427" y="502"/>
                    <a:pt x="1798" y="1304"/>
                    <a:pt x="1929" y="1304"/>
                  </a:cubicBezTo>
                  <a:cubicBezTo>
                    <a:pt x="1961" y="1304"/>
                    <a:pt x="1979" y="1254"/>
                    <a:pt x="1979" y="1130"/>
                  </a:cubicBezTo>
                  <a:cubicBezTo>
                    <a:pt x="1979" y="507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276;p45">
              <a:extLst>
                <a:ext uri="{FF2B5EF4-FFF2-40B4-BE49-F238E27FC236}">
                  <a16:creationId xmlns:a16="http://schemas.microsoft.com/office/drawing/2014/main" id="{D12A7F85-9B62-7B4D-79FC-BA3619C9790F}"/>
                </a:ext>
              </a:extLst>
            </p:cNvPr>
            <p:cNvSpPr/>
            <p:nvPr/>
          </p:nvSpPr>
          <p:spPr>
            <a:xfrm>
              <a:off x="2319366" y="2186043"/>
              <a:ext cx="82411" cy="54343"/>
            </a:xfrm>
            <a:custGeom>
              <a:avLst/>
              <a:gdLst/>
              <a:ahLst/>
              <a:cxnLst/>
              <a:rect l="l" t="t" r="r" b="b"/>
              <a:pathLst>
                <a:path w="1979" h="1305" extrusionOk="0">
                  <a:moveTo>
                    <a:pt x="989" y="0"/>
                  </a:moveTo>
                  <a:cubicBezTo>
                    <a:pt x="444" y="0"/>
                    <a:pt x="1" y="505"/>
                    <a:pt x="1" y="1130"/>
                  </a:cubicBezTo>
                  <a:cubicBezTo>
                    <a:pt x="1" y="1255"/>
                    <a:pt x="19" y="1305"/>
                    <a:pt x="51" y="1305"/>
                  </a:cubicBezTo>
                  <a:cubicBezTo>
                    <a:pt x="182" y="1305"/>
                    <a:pt x="553" y="502"/>
                    <a:pt x="989" y="502"/>
                  </a:cubicBezTo>
                  <a:cubicBezTo>
                    <a:pt x="1427" y="502"/>
                    <a:pt x="1798" y="1304"/>
                    <a:pt x="1929" y="1304"/>
                  </a:cubicBezTo>
                  <a:cubicBezTo>
                    <a:pt x="1961" y="1304"/>
                    <a:pt x="1979" y="1254"/>
                    <a:pt x="1979" y="1130"/>
                  </a:cubicBezTo>
                  <a:cubicBezTo>
                    <a:pt x="1979" y="507"/>
                    <a:pt x="1535" y="0"/>
                    <a:pt x="9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277;p45">
              <a:extLst>
                <a:ext uri="{FF2B5EF4-FFF2-40B4-BE49-F238E27FC236}">
                  <a16:creationId xmlns:a16="http://schemas.microsoft.com/office/drawing/2014/main" id="{29591F8B-D7EC-A65D-C95C-2407A1649D25}"/>
                </a:ext>
              </a:extLst>
            </p:cNvPr>
            <p:cNvSpPr/>
            <p:nvPr/>
          </p:nvSpPr>
          <p:spPr>
            <a:xfrm>
              <a:off x="1950873" y="2334290"/>
              <a:ext cx="117140" cy="117140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6" y="0"/>
                  </a:moveTo>
                  <a:cubicBezTo>
                    <a:pt x="629" y="0"/>
                    <a:pt x="0" y="629"/>
                    <a:pt x="0" y="1407"/>
                  </a:cubicBezTo>
                  <a:cubicBezTo>
                    <a:pt x="0" y="2184"/>
                    <a:pt x="629" y="2813"/>
                    <a:pt x="1406" y="2813"/>
                  </a:cubicBezTo>
                  <a:cubicBezTo>
                    <a:pt x="2183" y="2813"/>
                    <a:pt x="2813" y="2184"/>
                    <a:pt x="2813" y="1407"/>
                  </a:cubicBezTo>
                  <a:cubicBezTo>
                    <a:pt x="2813" y="632"/>
                    <a:pt x="2183" y="0"/>
                    <a:pt x="14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278;p45">
              <a:extLst>
                <a:ext uri="{FF2B5EF4-FFF2-40B4-BE49-F238E27FC236}">
                  <a16:creationId xmlns:a16="http://schemas.microsoft.com/office/drawing/2014/main" id="{509A080C-BACC-9EB8-D718-74D8DAFB3E79}"/>
                </a:ext>
              </a:extLst>
            </p:cNvPr>
            <p:cNvSpPr/>
            <p:nvPr/>
          </p:nvSpPr>
          <p:spPr>
            <a:xfrm>
              <a:off x="2338938" y="2334290"/>
              <a:ext cx="117140" cy="117140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6" y="0"/>
                  </a:moveTo>
                  <a:cubicBezTo>
                    <a:pt x="629" y="0"/>
                    <a:pt x="0" y="629"/>
                    <a:pt x="0" y="1407"/>
                  </a:cubicBezTo>
                  <a:cubicBezTo>
                    <a:pt x="0" y="2184"/>
                    <a:pt x="629" y="2813"/>
                    <a:pt x="1406" y="2813"/>
                  </a:cubicBezTo>
                  <a:cubicBezTo>
                    <a:pt x="2183" y="2813"/>
                    <a:pt x="2813" y="2184"/>
                    <a:pt x="2813" y="1407"/>
                  </a:cubicBezTo>
                  <a:cubicBezTo>
                    <a:pt x="2813" y="632"/>
                    <a:pt x="2181" y="0"/>
                    <a:pt x="14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279;p45">
              <a:extLst>
                <a:ext uri="{FF2B5EF4-FFF2-40B4-BE49-F238E27FC236}">
                  <a16:creationId xmlns:a16="http://schemas.microsoft.com/office/drawing/2014/main" id="{1D70EE84-B5BD-D919-15B0-6FD5DE25C1B0}"/>
                </a:ext>
              </a:extLst>
            </p:cNvPr>
            <p:cNvSpPr/>
            <p:nvPr/>
          </p:nvSpPr>
          <p:spPr>
            <a:xfrm>
              <a:off x="1611945" y="1625619"/>
              <a:ext cx="664198" cy="507081"/>
            </a:xfrm>
            <a:custGeom>
              <a:avLst/>
              <a:gdLst/>
              <a:ahLst/>
              <a:cxnLst/>
              <a:rect l="l" t="t" r="r" b="b"/>
              <a:pathLst>
                <a:path w="15950" h="12177" extrusionOk="0">
                  <a:moveTo>
                    <a:pt x="13536" y="0"/>
                  </a:moveTo>
                  <a:cubicBezTo>
                    <a:pt x="13536" y="0"/>
                    <a:pt x="0" y="2356"/>
                    <a:pt x="6060" y="12177"/>
                  </a:cubicBezTo>
                  <a:cubicBezTo>
                    <a:pt x="6060" y="12177"/>
                    <a:pt x="6746" y="9512"/>
                    <a:pt x="7719" y="7947"/>
                  </a:cubicBezTo>
                  <a:cubicBezTo>
                    <a:pt x="9543" y="5012"/>
                    <a:pt x="14240" y="2199"/>
                    <a:pt x="15094" y="1631"/>
                  </a:cubicBezTo>
                  <a:cubicBezTo>
                    <a:pt x="15950" y="1064"/>
                    <a:pt x="13536" y="0"/>
                    <a:pt x="13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280;p45">
              <a:extLst>
                <a:ext uri="{FF2B5EF4-FFF2-40B4-BE49-F238E27FC236}">
                  <a16:creationId xmlns:a16="http://schemas.microsoft.com/office/drawing/2014/main" id="{E925505D-4641-C5FC-EAFE-25E0FA69B428}"/>
                </a:ext>
              </a:extLst>
            </p:cNvPr>
            <p:cNvSpPr/>
            <p:nvPr/>
          </p:nvSpPr>
          <p:spPr>
            <a:xfrm>
              <a:off x="1957786" y="1578396"/>
              <a:ext cx="697970" cy="565797"/>
            </a:xfrm>
            <a:custGeom>
              <a:avLst/>
              <a:gdLst/>
              <a:ahLst/>
              <a:cxnLst/>
              <a:rect l="l" t="t" r="r" b="b"/>
              <a:pathLst>
                <a:path w="16761" h="13587" extrusionOk="0">
                  <a:moveTo>
                    <a:pt x="10924" y="1"/>
                  </a:moveTo>
                  <a:lnTo>
                    <a:pt x="1" y="4040"/>
                  </a:lnTo>
                  <a:cubicBezTo>
                    <a:pt x="1" y="4040"/>
                    <a:pt x="2177" y="4207"/>
                    <a:pt x="2733" y="5837"/>
                  </a:cubicBezTo>
                  <a:cubicBezTo>
                    <a:pt x="3288" y="7466"/>
                    <a:pt x="5715" y="6013"/>
                    <a:pt x="5788" y="7698"/>
                  </a:cubicBezTo>
                  <a:cubicBezTo>
                    <a:pt x="5863" y="9408"/>
                    <a:pt x="6837" y="10142"/>
                    <a:pt x="8003" y="10142"/>
                  </a:cubicBezTo>
                  <a:cubicBezTo>
                    <a:pt x="8374" y="10142"/>
                    <a:pt x="8766" y="10067"/>
                    <a:pt x="9153" y="9926"/>
                  </a:cubicBezTo>
                  <a:cubicBezTo>
                    <a:pt x="9245" y="9892"/>
                    <a:pt x="9329" y="9877"/>
                    <a:pt x="9407" y="9877"/>
                  </a:cubicBezTo>
                  <a:cubicBezTo>
                    <a:pt x="10149" y="9877"/>
                    <a:pt x="10326" y="11258"/>
                    <a:pt x="11525" y="11258"/>
                  </a:cubicBezTo>
                  <a:cubicBezTo>
                    <a:pt x="11659" y="11258"/>
                    <a:pt x="11805" y="11241"/>
                    <a:pt x="11966" y="11203"/>
                  </a:cubicBezTo>
                  <a:cubicBezTo>
                    <a:pt x="12150" y="11160"/>
                    <a:pt x="12304" y="11140"/>
                    <a:pt x="12434" y="11140"/>
                  </a:cubicBezTo>
                  <a:cubicBezTo>
                    <a:pt x="13551" y="11140"/>
                    <a:pt x="12915" y="12602"/>
                    <a:pt x="14075" y="13260"/>
                  </a:cubicBezTo>
                  <a:cubicBezTo>
                    <a:pt x="14507" y="13505"/>
                    <a:pt x="14949" y="13587"/>
                    <a:pt x="15347" y="13587"/>
                  </a:cubicBezTo>
                  <a:cubicBezTo>
                    <a:pt x="16143" y="13587"/>
                    <a:pt x="16761" y="13260"/>
                    <a:pt x="16761" y="13260"/>
                  </a:cubicBezTo>
                  <a:lnTo>
                    <a:pt x="16761" y="5837"/>
                  </a:lnTo>
                  <a:lnTo>
                    <a:pt x="109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2281;p45">
              <a:extLst>
                <a:ext uri="{FF2B5EF4-FFF2-40B4-BE49-F238E27FC236}">
                  <a16:creationId xmlns:a16="http://schemas.microsoft.com/office/drawing/2014/main" id="{B496DA02-C8FF-D85F-9D47-CB07F4BE09C5}"/>
                </a:ext>
              </a:extLst>
            </p:cNvPr>
            <p:cNvSpPr/>
            <p:nvPr/>
          </p:nvSpPr>
          <p:spPr>
            <a:xfrm>
              <a:off x="1856553" y="2836790"/>
              <a:ext cx="358958" cy="374116"/>
            </a:xfrm>
            <a:custGeom>
              <a:avLst/>
              <a:gdLst/>
              <a:ahLst/>
              <a:cxnLst/>
              <a:rect l="l" t="t" r="r" b="b"/>
              <a:pathLst>
                <a:path w="8620" h="8984" extrusionOk="0">
                  <a:moveTo>
                    <a:pt x="1295" y="0"/>
                  </a:moveTo>
                  <a:lnTo>
                    <a:pt x="1295" y="0"/>
                  </a:lnTo>
                  <a:cubicBezTo>
                    <a:pt x="843" y="107"/>
                    <a:pt x="533" y="176"/>
                    <a:pt x="533" y="176"/>
                  </a:cubicBezTo>
                  <a:cubicBezTo>
                    <a:pt x="364" y="1429"/>
                    <a:pt x="1" y="8984"/>
                    <a:pt x="8547" y="8984"/>
                  </a:cubicBezTo>
                  <a:cubicBezTo>
                    <a:pt x="8561" y="8984"/>
                    <a:pt x="8575" y="8984"/>
                    <a:pt x="8590" y="8984"/>
                  </a:cubicBezTo>
                  <a:lnTo>
                    <a:pt x="8619" y="8984"/>
                  </a:lnTo>
                  <a:cubicBezTo>
                    <a:pt x="1278" y="8342"/>
                    <a:pt x="1142" y="1834"/>
                    <a:pt x="1295" y="0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282;p45">
              <a:extLst>
                <a:ext uri="{FF2B5EF4-FFF2-40B4-BE49-F238E27FC236}">
                  <a16:creationId xmlns:a16="http://schemas.microsoft.com/office/drawing/2014/main" id="{44809043-7440-EFFE-35E3-4ACF58D51581}"/>
                </a:ext>
              </a:extLst>
            </p:cNvPr>
            <p:cNvSpPr/>
            <p:nvPr/>
          </p:nvSpPr>
          <p:spPr>
            <a:xfrm>
              <a:off x="1649090" y="2235348"/>
              <a:ext cx="197885" cy="243400"/>
            </a:xfrm>
            <a:custGeom>
              <a:avLst/>
              <a:gdLst/>
              <a:ahLst/>
              <a:cxnLst/>
              <a:rect l="l" t="t" r="r" b="b"/>
              <a:pathLst>
                <a:path w="4752" h="5845" extrusionOk="0">
                  <a:moveTo>
                    <a:pt x="4752" y="1"/>
                  </a:moveTo>
                  <a:cubicBezTo>
                    <a:pt x="2131" y="1"/>
                    <a:pt x="1" y="2622"/>
                    <a:pt x="1" y="5844"/>
                  </a:cubicBezTo>
                  <a:lnTo>
                    <a:pt x="452" y="5844"/>
                  </a:lnTo>
                  <a:cubicBezTo>
                    <a:pt x="452" y="2871"/>
                    <a:pt x="2380" y="452"/>
                    <a:pt x="4752" y="452"/>
                  </a:cubicBezTo>
                  <a:lnTo>
                    <a:pt x="47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283;p45">
              <a:extLst>
                <a:ext uri="{FF2B5EF4-FFF2-40B4-BE49-F238E27FC236}">
                  <a16:creationId xmlns:a16="http://schemas.microsoft.com/office/drawing/2014/main" id="{2D556BFA-6D5D-EEC1-5AC7-C4DAE7A17604}"/>
                </a:ext>
              </a:extLst>
            </p:cNvPr>
            <p:cNvSpPr/>
            <p:nvPr/>
          </p:nvSpPr>
          <p:spPr>
            <a:xfrm>
              <a:off x="2543819" y="2271452"/>
              <a:ext cx="197885" cy="243400"/>
            </a:xfrm>
            <a:custGeom>
              <a:avLst/>
              <a:gdLst/>
              <a:ahLst/>
              <a:cxnLst/>
              <a:rect l="l" t="t" r="r" b="b"/>
              <a:pathLst>
                <a:path w="4752" h="5845" extrusionOk="0">
                  <a:moveTo>
                    <a:pt x="1" y="1"/>
                  </a:moveTo>
                  <a:lnTo>
                    <a:pt x="1" y="452"/>
                  </a:lnTo>
                  <a:cubicBezTo>
                    <a:pt x="2371" y="452"/>
                    <a:pt x="4301" y="2870"/>
                    <a:pt x="4301" y="5844"/>
                  </a:cubicBezTo>
                  <a:lnTo>
                    <a:pt x="4752" y="5844"/>
                  </a:lnTo>
                  <a:cubicBezTo>
                    <a:pt x="4752" y="2623"/>
                    <a:pt x="2620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284;p45">
              <a:extLst>
                <a:ext uri="{FF2B5EF4-FFF2-40B4-BE49-F238E27FC236}">
                  <a16:creationId xmlns:a16="http://schemas.microsoft.com/office/drawing/2014/main" id="{E01B605F-A86C-F859-9BC7-2D6954FD9E87}"/>
                </a:ext>
              </a:extLst>
            </p:cNvPr>
            <p:cNvSpPr/>
            <p:nvPr/>
          </p:nvSpPr>
          <p:spPr>
            <a:xfrm>
              <a:off x="1781097" y="2842745"/>
              <a:ext cx="832517" cy="421256"/>
            </a:xfrm>
            <a:custGeom>
              <a:avLst/>
              <a:gdLst/>
              <a:ahLst/>
              <a:cxnLst/>
              <a:rect l="l" t="t" r="r" b="b"/>
              <a:pathLst>
                <a:path w="19992" h="10116" extrusionOk="0">
                  <a:moveTo>
                    <a:pt x="2228" y="1"/>
                  </a:moveTo>
                  <a:lnTo>
                    <a:pt x="0" y="346"/>
                  </a:lnTo>
                  <a:cubicBezTo>
                    <a:pt x="39" y="596"/>
                    <a:pt x="73" y="879"/>
                    <a:pt x="110" y="1188"/>
                  </a:cubicBezTo>
                  <a:cubicBezTo>
                    <a:pt x="393" y="3565"/>
                    <a:pt x="867" y="7544"/>
                    <a:pt x="4757" y="9055"/>
                  </a:cubicBezTo>
                  <a:cubicBezTo>
                    <a:pt x="6597" y="9768"/>
                    <a:pt x="8462" y="10115"/>
                    <a:pt x="10227" y="10115"/>
                  </a:cubicBezTo>
                  <a:cubicBezTo>
                    <a:pt x="13505" y="10115"/>
                    <a:pt x="16450" y="8918"/>
                    <a:pt x="18294" y="6667"/>
                  </a:cubicBezTo>
                  <a:cubicBezTo>
                    <a:pt x="19732" y="4910"/>
                    <a:pt x="19890" y="2269"/>
                    <a:pt x="19963" y="1000"/>
                  </a:cubicBezTo>
                  <a:cubicBezTo>
                    <a:pt x="19976" y="803"/>
                    <a:pt x="19982" y="649"/>
                    <a:pt x="19992" y="576"/>
                  </a:cubicBezTo>
                  <a:lnTo>
                    <a:pt x="17785" y="116"/>
                  </a:lnTo>
                  <a:cubicBezTo>
                    <a:pt x="17747" y="301"/>
                    <a:pt x="17733" y="527"/>
                    <a:pt x="17713" y="867"/>
                  </a:cubicBezTo>
                  <a:cubicBezTo>
                    <a:pt x="17651" y="1897"/>
                    <a:pt x="17526" y="4046"/>
                    <a:pt x="16550" y="5238"/>
                  </a:cubicBezTo>
                  <a:cubicBezTo>
                    <a:pt x="15140" y="6962"/>
                    <a:pt x="12846" y="7869"/>
                    <a:pt x="10245" y="7869"/>
                  </a:cubicBezTo>
                  <a:cubicBezTo>
                    <a:pt x="8751" y="7869"/>
                    <a:pt x="7157" y="7570"/>
                    <a:pt x="5570" y="6954"/>
                  </a:cubicBezTo>
                  <a:cubicBezTo>
                    <a:pt x="2945" y="5933"/>
                    <a:pt x="2600" y="3036"/>
                    <a:pt x="2347" y="922"/>
                  </a:cubicBezTo>
                  <a:cubicBezTo>
                    <a:pt x="2308" y="585"/>
                    <a:pt x="2270" y="274"/>
                    <a:pt x="2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285;p45">
              <a:extLst>
                <a:ext uri="{FF2B5EF4-FFF2-40B4-BE49-F238E27FC236}">
                  <a16:creationId xmlns:a16="http://schemas.microsoft.com/office/drawing/2014/main" id="{FB17B698-ABD7-CE99-CF10-396479223888}"/>
                </a:ext>
              </a:extLst>
            </p:cNvPr>
            <p:cNvSpPr/>
            <p:nvPr/>
          </p:nvSpPr>
          <p:spPr>
            <a:xfrm>
              <a:off x="1425221" y="3217443"/>
              <a:ext cx="403766" cy="1148750"/>
            </a:xfrm>
            <a:custGeom>
              <a:avLst/>
              <a:gdLst/>
              <a:ahLst/>
              <a:cxnLst/>
              <a:rect l="l" t="t" r="r" b="b"/>
              <a:pathLst>
                <a:path w="9696" h="27586" extrusionOk="0">
                  <a:moveTo>
                    <a:pt x="1" y="0"/>
                  </a:moveTo>
                  <a:cubicBezTo>
                    <a:pt x="1" y="2"/>
                    <a:pt x="4460" y="23242"/>
                    <a:pt x="4463" y="24585"/>
                  </a:cubicBezTo>
                  <a:cubicBezTo>
                    <a:pt x="4465" y="25932"/>
                    <a:pt x="3798" y="27580"/>
                    <a:pt x="3798" y="27580"/>
                  </a:cubicBezTo>
                  <a:cubicBezTo>
                    <a:pt x="3798" y="27580"/>
                    <a:pt x="3827" y="27586"/>
                    <a:pt x="3882" y="27586"/>
                  </a:cubicBezTo>
                  <a:cubicBezTo>
                    <a:pt x="4112" y="27586"/>
                    <a:pt x="4785" y="27484"/>
                    <a:pt x="5513" y="26422"/>
                  </a:cubicBezTo>
                  <a:cubicBezTo>
                    <a:pt x="6414" y="25110"/>
                    <a:pt x="7263" y="23935"/>
                    <a:pt x="8480" y="21080"/>
                  </a:cubicBezTo>
                  <a:cubicBezTo>
                    <a:pt x="9695" y="18226"/>
                    <a:pt x="8504" y="16490"/>
                    <a:pt x="8736" y="15039"/>
                  </a:cubicBezTo>
                  <a:cubicBezTo>
                    <a:pt x="8968" y="13589"/>
                    <a:pt x="7608" y="11627"/>
                    <a:pt x="7407" y="11090"/>
                  </a:cubicBezTo>
                  <a:cubicBezTo>
                    <a:pt x="5602" y="629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286;p45">
              <a:extLst>
                <a:ext uri="{FF2B5EF4-FFF2-40B4-BE49-F238E27FC236}">
                  <a16:creationId xmlns:a16="http://schemas.microsoft.com/office/drawing/2014/main" id="{213298AD-E879-0AEA-6B71-1904B09C8FEE}"/>
                </a:ext>
              </a:extLst>
            </p:cNvPr>
            <p:cNvSpPr/>
            <p:nvPr/>
          </p:nvSpPr>
          <p:spPr>
            <a:xfrm>
              <a:off x="1733583" y="4397591"/>
              <a:ext cx="990883" cy="341802"/>
            </a:xfrm>
            <a:custGeom>
              <a:avLst/>
              <a:gdLst/>
              <a:ahLst/>
              <a:cxnLst/>
              <a:rect l="l" t="t" r="r" b="b"/>
              <a:pathLst>
                <a:path w="23795" h="8208" extrusionOk="0">
                  <a:moveTo>
                    <a:pt x="23246" y="0"/>
                  </a:moveTo>
                  <a:cubicBezTo>
                    <a:pt x="23023" y="0"/>
                    <a:pt x="22770" y="84"/>
                    <a:pt x="22566" y="182"/>
                  </a:cubicBezTo>
                  <a:cubicBezTo>
                    <a:pt x="20089" y="1359"/>
                    <a:pt x="17615" y="2533"/>
                    <a:pt x="15139" y="3710"/>
                  </a:cubicBezTo>
                  <a:cubicBezTo>
                    <a:pt x="14193" y="4160"/>
                    <a:pt x="13243" y="4611"/>
                    <a:pt x="12242" y="4919"/>
                  </a:cubicBezTo>
                  <a:cubicBezTo>
                    <a:pt x="11240" y="5225"/>
                    <a:pt x="10194" y="5376"/>
                    <a:pt x="9146" y="5376"/>
                  </a:cubicBezTo>
                  <a:cubicBezTo>
                    <a:pt x="7436" y="5376"/>
                    <a:pt x="5724" y="4973"/>
                    <a:pt x="4205" y="4184"/>
                  </a:cubicBezTo>
                  <a:lnTo>
                    <a:pt x="4205" y="4184"/>
                  </a:lnTo>
                  <a:lnTo>
                    <a:pt x="5325" y="4957"/>
                  </a:lnTo>
                  <a:cubicBezTo>
                    <a:pt x="4232" y="4479"/>
                    <a:pt x="3039" y="4234"/>
                    <a:pt x="1846" y="4234"/>
                  </a:cubicBezTo>
                  <a:cubicBezTo>
                    <a:pt x="1226" y="4234"/>
                    <a:pt x="606" y="4300"/>
                    <a:pt x="0" y="4434"/>
                  </a:cubicBezTo>
                  <a:cubicBezTo>
                    <a:pt x="26" y="5109"/>
                    <a:pt x="597" y="5649"/>
                    <a:pt x="1219" y="5910"/>
                  </a:cubicBezTo>
                  <a:cubicBezTo>
                    <a:pt x="1840" y="6169"/>
                    <a:pt x="2528" y="6223"/>
                    <a:pt x="3182" y="6382"/>
                  </a:cubicBezTo>
                  <a:cubicBezTo>
                    <a:pt x="4363" y="6671"/>
                    <a:pt x="5428" y="7310"/>
                    <a:pt x="6586" y="7686"/>
                  </a:cubicBezTo>
                  <a:cubicBezTo>
                    <a:pt x="7989" y="8144"/>
                    <a:pt x="9480" y="8208"/>
                    <a:pt x="10963" y="8208"/>
                  </a:cubicBezTo>
                  <a:cubicBezTo>
                    <a:pt x="11223" y="8208"/>
                    <a:pt x="11483" y="8206"/>
                    <a:pt x="11742" y="8204"/>
                  </a:cubicBezTo>
                  <a:cubicBezTo>
                    <a:pt x="13326" y="8191"/>
                    <a:pt x="14908" y="8178"/>
                    <a:pt x="16493" y="8166"/>
                  </a:cubicBezTo>
                  <a:cubicBezTo>
                    <a:pt x="16838" y="8163"/>
                    <a:pt x="17203" y="8156"/>
                    <a:pt x="17498" y="7974"/>
                  </a:cubicBezTo>
                  <a:cubicBezTo>
                    <a:pt x="17791" y="7795"/>
                    <a:pt x="17967" y="7375"/>
                    <a:pt x="17770" y="7091"/>
                  </a:cubicBezTo>
                  <a:cubicBezTo>
                    <a:pt x="17397" y="6557"/>
                    <a:pt x="16194" y="6963"/>
                    <a:pt x="16123" y="6316"/>
                  </a:cubicBezTo>
                  <a:cubicBezTo>
                    <a:pt x="17117" y="5033"/>
                    <a:pt x="18782" y="4525"/>
                    <a:pt x="20287" y="3919"/>
                  </a:cubicBezTo>
                  <a:cubicBezTo>
                    <a:pt x="21792" y="3313"/>
                    <a:pt x="23384" y="2349"/>
                    <a:pt x="23734" y="764"/>
                  </a:cubicBezTo>
                  <a:cubicBezTo>
                    <a:pt x="23775" y="585"/>
                    <a:pt x="23794" y="386"/>
                    <a:pt x="23701" y="227"/>
                  </a:cubicBezTo>
                  <a:cubicBezTo>
                    <a:pt x="23604" y="61"/>
                    <a:pt x="23436" y="0"/>
                    <a:pt x="232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287;p45">
              <a:extLst>
                <a:ext uri="{FF2B5EF4-FFF2-40B4-BE49-F238E27FC236}">
                  <a16:creationId xmlns:a16="http://schemas.microsoft.com/office/drawing/2014/main" id="{EBD4A6F6-B3CA-24BC-75EB-DED6C9897A5B}"/>
                </a:ext>
              </a:extLst>
            </p:cNvPr>
            <p:cNvSpPr/>
            <p:nvPr/>
          </p:nvSpPr>
          <p:spPr>
            <a:xfrm>
              <a:off x="1724422" y="4389512"/>
              <a:ext cx="1024655" cy="359333"/>
            </a:xfrm>
            <a:custGeom>
              <a:avLst/>
              <a:gdLst/>
              <a:ahLst/>
              <a:cxnLst/>
              <a:rect l="l" t="t" r="r" b="b"/>
              <a:pathLst>
                <a:path w="24606" h="8629" extrusionOk="0">
                  <a:moveTo>
                    <a:pt x="23443" y="400"/>
                  </a:moveTo>
                  <a:cubicBezTo>
                    <a:pt x="23456" y="400"/>
                    <a:pt x="23469" y="400"/>
                    <a:pt x="23481" y="401"/>
                  </a:cubicBezTo>
                  <a:cubicBezTo>
                    <a:pt x="23988" y="426"/>
                    <a:pt x="23718" y="1127"/>
                    <a:pt x="23594" y="1413"/>
                  </a:cubicBezTo>
                  <a:cubicBezTo>
                    <a:pt x="22992" y="2803"/>
                    <a:pt x="21456" y="3528"/>
                    <a:pt x="20129" y="4050"/>
                  </a:cubicBezTo>
                  <a:cubicBezTo>
                    <a:pt x="18758" y="4587"/>
                    <a:pt x="17148" y="5108"/>
                    <a:pt x="16226" y="6335"/>
                  </a:cubicBezTo>
                  <a:cubicBezTo>
                    <a:pt x="15868" y="6813"/>
                    <a:pt x="16628" y="7088"/>
                    <a:pt x="16971" y="7136"/>
                  </a:cubicBezTo>
                  <a:cubicBezTo>
                    <a:pt x="17210" y="7168"/>
                    <a:pt x="17509" y="7171"/>
                    <a:pt x="17718" y="7308"/>
                  </a:cubicBezTo>
                  <a:cubicBezTo>
                    <a:pt x="17860" y="7401"/>
                    <a:pt x="17898" y="7556"/>
                    <a:pt x="17842" y="7715"/>
                  </a:cubicBezTo>
                  <a:cubicBezTo>
                    <a:pt x="17762" y="7944"/>
                    <a:pt x="17542" y="8061"/>
                    <a:pt x="17318" y="8111"/>
                  </a:cubicBezTo>
                  <a:cubicBezTo>
                    <a:pt x="17100" y="8163"/>
                    <a:pt x="16867" y="8176"/>
                    <a:pt x="16632" y="8176"/>
                  </a:cubicBezTo>
                  <a:cubicBezTo>
                    <a:pt x="16390" y="8176"/>
                    <a:pt x="16146" y="8162"/>
                    <a:pt x="15915" y="8162"/>
                  </a:cubicBezTo>
                  <a:cubicBezTo>
                    <a:pt x="15904" y="8162"/>
                    <a:pt x="15893" y="8162"/>
                    <a:pt x="15882" y="8162"/>
                  </a:cubicBezTo>
                  <a:cubicBezTo>
                    <a:pt x="15386" y="8166"/>
                    <a:pt x="14888" y="8168"/>
                    <a:pt x="14392" y="8172"/>
                  </a:cubicBezTo>
                  <a:cubicBezTo>
                    <a:pt x="13425" y="8176"/>
                    <a:pt x="12459" y="8183"/>
                    <a:pt x="11491" y="8189"/>
                  </a:cubicBezTo>
                  <a:cubicBezTo>
                    <a:pt x="11427" y="8189"/>
                    <a:pt x="11364" y="8189"/>
                    <a:pt x="11300" y="8189"/>
                  </a:cubicBezTo>
                  <a:cubicBezTo>
                    <a:pt x="9482" y="8189"/>
                    <a:pt x="7709" y="8064"/>
                    <a:pt x="6009" y="7354"/>
                  </a:cubicBezTo>
                  <a:cubicBezTo>
                    <a:pt x="5170" y="7003"/>
                    <a:pt x="4347" y="6589"/>
                    <a:pt x="3459" y="6372"/>
                  </a:cubicBezTo>
                  <a:cubicBezTo>
                    <a:pt x="2637" y="6171"/>
                    <a:pt x="1695" y="6152"/>
                    <a:pt x="1006" y="5606"/>
                  </a:cubicBezTo>
                  <a:cubicBezTo>
                    <a:pt x="746" y="5398"/>
                    <a:pt x="535" y="5125"/>
                    <a:pt x="461" y="4803"/>
                  </a:cubicBezTo>
                  <a:lnTo>
                    <a:pt x="461" y="4803"/>
                  </a:lnTo>
                  <a:cubicBezTo>
                    <a:pt x="984" y="4701"/>
                    <a:pt x="1503" y="4654"/>
                    <a:pt x="2018" y="4654"/>
                  </a:cubicBezTo>
                  <a:cubicBezTo>
                    <a:pt x="3198" y="4654"/>
                    <a:pt x="4358" y="4902"/>
                    <a:pt x="5502" y="5314"/>
                  </a:cubicBezTo>
                  <a:cubicBezTo>
                    <a:pt x="5519" y="5321"/>
                    <a:pt x="5536" y="5324"/>
                    <a:pt x="5552" y="5324"/>
                  </a:cubicBezTo>
                  <a:cubicBezTo>
                    <a:pt x="5662" y="5324"/>
                    <a:pt x="5735" y="5189"/>
                    <a:pt x="5698" y="5091"/>
                  </a:cubicBezTo>
                  <a:lnTo>
                    <a:pt x="5698" y="5091"/>
                  </a:lnTo>
                  <a:cubicBezTo>
                    <a:pt x="6816" y="5495"/>
                    <a:pt x="7996" y="5716"/>
                    <a:pt x="9188" y="5743"/>
                  </a:cubicBezTo>
                  <a:cubicBezTo>
                    <a:pt x="9266" y="5745"/>
                    <a:pt x="9342" y="5746"/>
                    <a:pt x="9419" y="5746"/>
                  </a:cubicBezTo>
                  <a:cubicBezTo>
                    <a:pt x="11097" y="5746"/>
                    <a:pt x="12684" y="5322"/>
                    <a:pt x="14219" y="4647"/>
                  </a:cubicBezTo>
                  <a:cubicBezTo>
                    <a:pt x="16026" y="3854"/>
                    <a:pt x="17797" y="2971"/>
                    <a:pt x="19579" y="2124"/>
                  </a:cubicBezTo>
                  <a:cubicBezTo>
                    <a:pt x="20495" y="1688"/>
                    <a:pt x="21409" y="1253"/>
                    <a:pt x="22325" y="820"/>
                  </a:cubicBezTo>
                  <a:cubicBezTo>
                    <a:pt x="22660" y="660"/>
                    <a:pt x="23056" y="400"/>
                    <a:pt x="23443" y="400"/>
                  </a:cubicBezTo>
                  <a:close/>
                  <a:moveTo>
                    <a:pt x="23467" y="0"/>
                  </a:moveTo>
                  <a:cubicBezTo>
                    <a:pt x="23273" y="0"/>
                    <a:pt x="23073" y="53"/>
                    <a:pt x="22901" y="118"/>
                  </a:cubicBezTo>
                  <a:cubicBezTo>
                    <a:pt x="22375" y="315"/>
                    <a:pt x="21871" y="597"/>
                    <a:pt x="21364" y="838"/>
                  </a:cubicBezTo>
                  <a:cubicBezTo>
                    <a:pt x="20263" y="1363"/>
                    <a:pt x="19160" y="1887"/>
                    <a:pt x="18059" y="2413"/>
                  </a:cubicBezTo>
                  <a:cubicBezTo>
                    <a:pt x="16954" y="2939"/>
                    <a:pt x="15851" y="3472"/>
                    <a:pt x="14745" y="3993"/>
                  </a:cubicBezTo>
                  <a:cubicBezTo>
                    <a:pt x="13724" y="4474"/>
                    <a:pt x="12685" y="4917"/>
                    <a:pt x="11580" y="5156"/>
                  </a:cubicBezTo>
                  <a:cubicBezTo>
                    <a:pt x="10831" y="5319"/>
                    <a:pt x="10067" y="5399"/>
                    <a:pt x="9305" y="5399"/>
                  </a:cubicBezTo>
                  <a:cubicBezTo>
                    <a:pt x="7646" y="5399"/>
                    <a:pt x="5991" y="5017"/>
                    <a:pt x="4501" y="4267"/>
                  </a:cubicBezTo>
                  <a:cubicBezTo>
                    <a:pt x="4475" y="4253"/>
                    <a:pt x="4450" y="4246"/>
                    <a:pt x="4426" y="4246"/>
                  </a:cubicBezTo>
                  <a:cubicBezTo>
                    <a:pt x="4297" y="4246"/>
                    <a:pt x="4217" y="4429"/>
                    <a:pt x="4353" y="4501"/>
                  </a:cubicBezTo>
                  <a:cubicBezTo>
                    <a:pt x="4388" y="4519"/>
                    <a:pt x="4423" y="4537"/>
                    <a:pt x="4458" y="4555"/>
                  </a:cubicBezTo>
                  <a:lnTo>
                    <a:pt x="4458" y="4555"/>
                  </a:lnTo>
                  <a:cubicBezTo>
                    <a:pt x="3696" y="4330"/>
                    <a:pt x="2894" y="4226"/>
                    <a:pt x="2095" y="4226"/>
                  </a:cubicBezTo>
                  <a:cubicBezTo>
                    <a:pt x="1442" y="4226"/>
                    <a:pt x="791" y="4296"/>
                    <a:pt x="165" y="4426"/>
                  </a:cubicBezTo>
                  <a:cubicBezTo>
                    <a:pt x="78" y="4444"/>
                    <a:pt x="1" y="4545"/>
                    <a:pt x="8" y="4635"/>
                  </a:cubicBezTo>
                  <a:cubicBezTo>
                    <a:pt x="53" y="5297"/>
                    <a:pt x="478" y="5825"/>
                    <a:pt x="1040" y="6152"/>
                  </a:cubicBezTo>
                  <a:cubicBezTo>
                    <a:pt x="1711" y="6545"/>
                    <a:pt x="2506" y="6597"/>
                    <a:pt x="3247" y="6769"/>
                  </a:cubicBezTo>
                  <a:cubicBezTo>
                    <a:pt x="4054" y="6954"/>
                    <a:pt x="4805" y="7306"/>
                    <a:pt x="5562" y="7632"/>
                  </a:cubicBezTo>
                  <a:cubicBezTo>
                    <a:pt x="6305" y="7954"/>
                    <a:pt x="7057" y="8224"/>
                    <a:pt x="7852" y="8378"/>
                  </a:cubicBezTo>
                  <a:cubicBezTo>
                    <a:pt x="8942" y="8586"/>
                    <a:pt x="10054" y="8629"/>
                    <a:pt x="11164" y="8629"/>
                  </a:cubicBezTo>
                  <a:cubicBezTo>
                    <a:pt x="11763" y="8629"/>
                    <a:pt x="12361" y="8616"/>
                    <a:pt x="12956" y="8611"/>
                  </a:cubicBezTo>
                  <a:cubicBezTo>
                    <a:pt x="13841" y="8602"/>
                    <a:pt x="14724" y="8592"/>
                    <a:pt x="15607" y="8584"/>
                  </a:cubicBezTo>
                  <a:cubicBezTo>
                    <a:pt x="16040" y="8581"/>
                    <a:pt x="16472" y="8585"/>
                    <a:pt x="16903" y="8570"/>
                  </a:cubicBezTo>
                  <a:cubicBezTo>
                    <a:pt x="17241" y="8557"/>
                    <a:pt x="17601" y="8515"/>
                    <a:pt x="17883" y="8309"/>
                  </a:cubicBezTo>
                  <a:cubicBezTo>
                    <a:pt x="18369" y="7955"/>
                    <a:pt x="18427" y="7215"/>
                    <a:pt x="17856" y="6924"/>
                  </a:cubicBezTo>
                  <a:cubicBezTo>
                    <a:pt x="17619" y="6802"/>
                    <a:pt x="17344" y="6785"/>
                    <a:pt x="17085" y="6750"/>
                  </a:cubicBezTo>
                  <a:cubicBezTo>
                    <a:pt x="16909" y="6725"/>
                    <a:pt x="16666" y="6717"/>
                    <a:pt x="16575" y="6559"/>
                  </a:cubicBezTo>
                  <a:lnTo>
                    <a:pt x="16575" y="6559"/>
                  </a:lnTo>
                  <a:cubicBezTo>
                    <a:pt x="17800" y="5112"/>
                    <a:pt x="19770" y="4755"/>
                    <a:pt x="21405" y="3947"/>
                  </a:cubicBezTo>
                  <a:cubicBezTo>
                    <a:pt x="22190" y="3558"/>
                    <a:pt x="22956" y="3054"/>
                    <a:pt x="23503" y="2358"/>
                  </a:cubicBezTo>
                  <a:cubicBezTo>
                    <a:pt x="23883" y="1873"/>
                    <a:pt x="24605" y="662"/>
                    <a:pt x="23937" y="146"/>
                  </a:cubicBezTo>
                  <a:cubicBezTo>
                    <a:pt x="23800" y="40"/>
                    <a:pt x="23636" y="0"/>
                    <a:pt x="234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288;p45">
              <a:extLst>
                <a:ext uri="{FF2B5EF4-FFF2-40B4-BE49-F238E27FC236}">
                  <a16:creationId xmlns:a16="http://schemas.microsoft.com/office/drawing/2014/main" id="{E4FE739B-EA26-AA41-2002-FA3B02A4F231}"/>
                </a:ext>
              </a:extLst>
            </p:cNvPr>
            <p:cNvSpPr/>
            <p:nvPr/>
          </p:nvSpPr>
          <p:spPr>
            <a:xfrm>
              <a:off x="2155753" y="2443310"/>
              <a:ext cx="112310" cy="25235"/>
            </a:xfrm>
            <a:custGeom>
              <a:avLst/>
              <a:gdLst/>
              <a:ahLst/>
              <a:cxnLst/>
              <a:rect l="l" t="t" r="r" b="b"/>
              <a:pathLst>
                <a:path w="2697" h="606" extrusionOk="0">
                  <a:moveTo>
                    <a:pt x="1394" y="1"/>
                  </a:moveTo>
                  <a:cubicBezTo>
                    <a:pt x="988" y="1"/>
                    <a:pt x="511" y="45"/>
                    <a:pt x="1" y="181"/>
                  </a:cubicBezTo>
                  <a:cubicBezTo>
                    <a:pt x="2" y="181"/>
                    <a:pt x="78" y="470"/>
                    <a:pt x="163" y="498"/>
                  </a:cubicBezTo>
                  <a:cubicBezTo>
                    <a:pt x="322" y="549"/>
                    <a:pt x="364" y="546"/>
                    <a:pt x="1258" y="595"/>
                  </a:cubicBezTo>
                  <a:cubicBezTo>
                    <a:pt x="1389" y="602"/>
                    <a:pt x="1512" y="605"/>
                    <a:pt x="1626" y="605"/>
                  </a:cubicBezTo>
                  <a:cubicBezTo>
                    <a:pt x="2147" y="605"/>
                    <a:pt x="2483" y="540"/>
                    <a:pt x="2606" y="467"/>
                  </a:cubicBezTo>
                  <a:cubicBezTo>
                    <a:pt x="2684" y="420"/>
                    <a:pt x="2696" y="165"/>
                    <a:pt x="2696" y="165"/>
                  </a:cubicBezTo>
                  <a:cubicBezTo>
                    <a:pt x="2696" y="165"/>
                    <a:pt x="2175" y="1"/>
                    <a:pt x="1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289;p45">
              <a:extLst>
                <a:ext uri="{FF2B5EF4-FFF2-40B4-BE49-F238E27FC236}">
                  <a16:creationId xmlns:a16="http://schemas.microsoft.com/office/drawing/2014/main" id="{610CDB19-1419-D01B-6CAD-B94B8518E7B2}"/>
                </a:ext>
              </a:extLst>
            </p:cNvPr>
            <p:cNvSpPr/>
            <p:nvPr/>
          </p:nvSpPr>
          <p:spPr>
            <a:xfrm>
              <a:off x="1124896" y="2630451"/>
              <a:ext cx="569336" cy="1579667"/>
            </a:xfrm>
            <a:custGeom>
              <a:avLst/>
              <a:gdLst/>
              <a:ahLst/>
              <a:cxnLst/>
              <a:rect l="l" t="t" r="r" b="b"/>
              <a:pathLst>
                <a:path w="13672" h="37934" extrusionOk="0">
                  <a:moveTo>
                    <a:pt x="1016" y="1"/>
                  </a:moveTo>
                  <a:cubicBezTo>
                    <a:pt x="716" y="1"/>
                    <a:pt x="454" y="95"/>
                    <a:pt x="401" y="421"/>
                  </a:cubicBezTo>
                  <a:cubicBezTo>
                    <a:pt x="275" y="1170"/>
                    <a:pt x="449" y="2350"/>
                    <a:pt x="351" y="3349"/>
                  </a:cubicBezTo>
                  <a:cubicBezTo>
                    <a:pt x="250" y="4349"/>
                    <a:pt x="550" y="7449"/>
                    <a:pt x="275" y="8248"/>
                  </a:cubicBezTo>
                  <a:cubicBezTo>
                    <a:pt x="0" y="9049"/>
                    <a:pt x="299" y="9898"/>
                    <a:pt x="324" y="10673"/>
                  </a:cubicBezTo>
                  <a:cubicBezTo>
                    <a:pt x="348" y="11449"/>
                    <a:pt x="1225" y="13149"/>
                    <a:pt x="1524" y="15035"/>
                  </a:cubicBezTo>
                  <a:cubicBezTo>
                    <a:pt x="1825" y="16920"/>
                    <a:pt x="2498" y="21570"/>
                    <a:pt x="2724" y="23744"/>
                  </a:cubicBezTo>
                  <a:cubicBezTo>
                    <a:pt x="2950" y="25919"/>
                    <a:pt x="3100" y="29818"/>
                    <a:pt x="4674" y="32217"/>
                  </a:cubicBezTo>
                  <a:cubicBezTo>
                    <a:pt x="6247" y="34617"/>
                    <a:pt x="6549" y="35367"/>
                    <a:pt x="7447" y="36940"/>
                  </a:cubicBezTo>
                  <a:cubicBezTo>
                    <a:pt x="7854" y="37651"/>
                    <a:pt x="8734" y="37934"/>
                    <a:pt x="9674" y="37934"/>
                  </a:cubicBezTo>
                  <a:cubicBezTo>
                    <a:pt x="10816" y="37934"/>
                    <a:pt x="12045" y="37516"/>
                    <a:pt x="12621" y="36940"/>
                  </a:cubicBezTo>
                  <a:cubicBezTo>
                    <a:pt x="13671" y="35890"/>
                    <a:pt x="13371" y="33492"/>
                    <a:pt x="13220" y="32217"/>
                  </a:cubicBezTo>
                  <a:cubicBezTo>
                    <a:pt x="13071" y="30944"/>
                    <a:pt x="11496" y="25870"/>
                    <a:pt x="10147" y="23521"/>
                  </a:cubicBezTo>
                  <a:cubicBezTo>
                    <a:pt x="8798" y="21171"/>
                    <a:pt x="6848" y="18072"/>
                    <a:pt x="6449" y="16373"/>
                  </a:cubicBezTo>
                  <a:cubicBezTo>
                    <a:pt x="6048" y="14675"/>
                    <a:pt x="4949" y="10325"/>
                    <a:pt x="4949" y="10325"/>
                  </a:cubicBezTo>
                  <a:cubicBezTo>
                    <a:pt x="4949" y="10325"/>
                    <a:pt x="4973" y="9257"/>
                    <a:pt x="4956" y="8525"/>
                  </a:cubicBezTo>
                  <a:cubicBezTo>
                    <a:pt x="4937" y="7794"/>
                    <a:pt x="5274" y="7044"/>
                    <a:pt x="5649" y="6182"/>
                  </a:cubicBezTo>
                  <a:cubicBezTo>
                    <a:pt x="6023" y="5316"/>
                    <a:pt x="7186" y="3124"/>
                    <a:pt x="6738" y="2299"/>
                  </a:cubicBezTo>
                  <a:cubicBezTo>
                    <a:pt x="6738" y="2299"/>
                    <a:pt x="6150" y="2000"/>
                    <a:pt x="5649" y="1725"/>
                  </a:cubicBezTo>
                  <a:cubicBezTo>
                    <a:pt x="5149" y="1450"/>
                    <a:pt x="5076" y="1024"/>
                    <a:pt x="4749" y="851"/>
                  </a:cubicBezTo>
                  <a:cubicBezTo>
                    <a:pt x="4426" y="676"/>
                    <a:pt x="3549" y="76"/>
                    <a:pt x="3150" y="76"/>
                  </a:cubicBezTo>
                  <a:cubicBezTo>
                    <a:pt x="2785" y="76"/>
                    <a:pt x="2340" y="177"/>
                    <a:pt x="2074" y="177"/>
                  </a:cubicBezTo>
                  <a:cubicBezTo>
                    <a:pt x="2049" y="177"/>
                    <a:pt x="2024" y="176"/>
                    <a:pt x="2002" y="174"/>
                  </a:cubicBezTo>
                  <a:cubicBezTo>
                    <a:pt x="1860" y="160"/>
                    <a:pt x="1406" y="1"/>
                    <a:pt x="1016" y="1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290;p45">
              <a:extLst>
                <a:ext uri="{FF2B5EF4-FFF2-40B4-BE49-F238E27FC236}">
                  <a16:creationId xmlns:a16="http://schemas.microsoft.com/office/drawing/2014/main" id="{D2B93148-86DE-3B2F-D15A-76BB73AD9547}"/>
                </a:ext>
              </a:extLst>
            </p:cNvPr>
            <p:cNvSpPr/>
            <p:nvPr/>
          </p:nvSpPr>
          <p:spPr>
            <a:xfrm>
              <a:off x="1351597" y="2790608"/>
              <a:ext cx="30024" cy="97360"/>
            </a:xfrm>
            <a:custGeom>
              <a:avLst/>
              <a:gdLst/>
              <a:ahLst/>
              <a:cxnLst/>
              <a:rect l="l" t="t" r="r" b="b"/>
              <a:pathLst>
                <a:path w="721" h="2338" extrusionOk="0">
                  <a:moveTo>
                    <a:pt x="387" y="1934"/>
                  </a:moveTo>
                  <a:lnTo>
                    <a:pt x="387" y="1934"/>
                  </a:lnTo>
                  <a:cubicBezTo>
                    <a:pt x="381" y="1942"/>
                    <a:pt x="376" y="1950"/>
                    <a:pt x="370" y="1958"/>
                  </a:cubicBezTo>
                  <a:lnTo>
                    <a:pt x="370" y="1958"/>
                  </a:lnTo>
                  <a:cubicBezTo>
                    <a:pt x="369" y="1975"/>
                    <a:pt x="369" y="1982"/>
                    <a:pt x="371" y="1982"/>
                  </a:cubicBezTo>
                  <a:cubicBezTo>
                    <a:pt x="375" y="1982"/>
                    <a:pt x="387" y="1934"/>
                    <a:pt x="387" y="1934"/>
                  </a:cubicBezTo>
                  <a:close/>
                  <a:moveTo>
                    <a:pt x="249" y="1"/>
                  </a:moveTo>
                  <a:cubicBezTo>
                    <a:pt x="104" y="1"/>
                    <a:pt x="0" y="22"/>
                    <a:pt x="110" y="71"/>
                  </a:cubicBezTo>
                  <a:cubicBezTo>
                    <a:pt x="157" y="92"/>
                    <a:pt x="197" y="99"/>
                    <a:pt x="230" y="99"/>
                  </a:cubicBezTo>
                  <a:cubicBezTo>
                    <a:pt x="280" y="99"/>
                    <a:pt x="315" y="85"/>
                    <a:pt x="339" y="85"/>
                  </a:cubicBezTo>
                  <a:cubicBezTo>
                    <a:pt x="376" y="85"/>
                    <a:pt x="383" y="119"/>
                    <a:pt x="372" y="297"/>
                  </a:cubicBezTo>
                  <a:cubicBezTo>
                    <a:pt x="346" y="661"/>
                    <a:pt x="310" y="896"/>
                    <a:pt x="272" y="1243"/>
                  </a:cubicBezTo>
                  <a:cubicBezTo>
                    <a:pt x="234" y="1590"/>
                    <a:pt x="177" y="2295"/>
                    <a:pt x="205" y="2331"/>
                  </a:cubicBezTo>
                  <a:cubicBezTo>
                    <a:pt x="208" y="2336"/>
                    <a:pt x="211" y="2338"/>
                    <a:pt x="212" y="2338"/>
                  </a:cubicBezTo>
                  <a:cubicBezTo>
                    <a:pt x="225" y="2338"/>
                    <a:pt x="204" y="2201"/>
                    <a:pt x="370" y="1958"/>
                  </a:cubicBezTo>
                  <a:lnTo>
                    <a:pt x="370" y="1958"/>
                  </a:lnTo>
                  <a:cubicBezTo>
                    <a:pt x="375" y="1903"/>
                    <a:pt x="401" y="1738"/>
                    <a:pt x="478" y="1316"/>
                  </a:cubicBezTo>
                  <a:cubicBezTo>
                    <a:pt x="647" y="399"/>
                    <a:pt x="720" y="156"/>
                    <a:pt x="655" y="71"/>
                  </a:cubicBezTo>
                  <a:cubicBezTo>
                    <a:pt x="621" y="27"/>
                    <a:pt x="410" y="1"/>
                    <a:pt x="249" y="1"/>
                  </a:cubicBezTo>
                  <a:close/>
                </a:path>
              </a:pathLst>
            </a:custGeom>
            <a:solidFill>
              <a:srgbClr val="74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291;p45">
              <a:extLst>
                <a:ext uri="{FF2B5EF4-FFF2-40B4-BE49-F238E27FC236}">
                  <a16:creationId xmlns:a16="http://schemas.microsoft.com/office/drawing/2014/main" id="{8FFB1BFC-3B38-4F5D-3629-4FECEB5B06DE}"/>
                </a:ext>
              </a:extLst>
            </p:cNvPr>
            <p:cNvSpPr/>
            <p:nvPr/>
          </p:nvSpPr>
          <p:spPr>
            <a:xfrm>
              <a:off x="2623606" y="2887802"/>
              <a:ext cx="740237" cy="2038900"/>
            </a:xfrm>
            <a:custGeom>
              <a:avLst/>
              <a:gdLst/>
              <a:ahLst/>
              <a:cxnLst/>
              <a:rect l="l" t="t" r="r" b="b"/>
              <a:pathLst>
                <a:path w="17776" h="48962" extrusionOk="0">
                  <a:moveTo>
                    <a:pt x="1962" y="0"/>
                  </a:moveTo>
                  <a:lnTo>
                    <a:pt x="501" y="5961"/>
                  </a:lnTo>
                  <a:lnTo>
                    <a:pt x="1" y="11561"/>
                  </a:lnTo>
                  <a:cubicBezTo>
                    <a:pt x="1" y="11561"/>
                    <a:pt x="2551" y="28855"/>
                    <a:pt x="3150" y="31406"/>
                  </a:cubicBezTo>
                  <a:cubicBezTo>
                    <a:pt x="3752" y="33953"/>
                    <a:pt x="4900" y="34354"/>
                    <a:pt x="5300" y="35304"/>
                  </a:cubicBezTo>
                  <a:cubicBezTo>
                    <a:pt x="5701" y="36253"/>
                    <a:pt x="7301" y="41551"/>
                    <a:pt x="7751" y="43490"/>
                  </a:cubicBezTo>
                  <a:cubicBezTo>
                    <a:pt x="8199" y="45428"/>
                    <a:pt x="9480" y="48850"/>
                    <a:pt x="9480" y="48850"/>
                  </a:cubicBezTo>
                  <a:cubicBezTo>
                    <a:pt x="9480" y="48850"/>
                    <a:pt x="9787" y="48961"/>
                    <a:pt x="10433" y="48961"/>
                  </a:cubicBezTo>
                  <a:cubicBezTo>
                    <a:pt x="11224" y="48961"/>
                    <a:pt x="12522" y="48794"/>
                    <a:pt x="14387" y="48050"/>
                  </a:cubicBezTo>
                  <a:cubicBezTo>
                    <a:pt x="17776" y="46700"/>
                    <a:pt x="17099" y="45751"/>
                    <a:pt x="16540" y="44251"/>
                  </a:cubicBezTo>
                  <a:cubicBezTo>
                    <a:pt x="15978" y="42751"/>
                    <a:pt x="14949" y="35552"/>
                    <a:pt x="14387" y="34003"/>
                  </a:cubicBezTo>
                  <a:cubicBezTo>
                    <a:pt x="13826" y="32452"/>
                    <a:pt x="13198" y="30952"/>
                    <a:pt x="12998" y="29653"/>
                  </a:cubicBezTo>
                  <a:cubicBezTo>
                    <a:pt x="12799" y="28354"/>
                    <a:pt x="12331" y="24467"/>
                    <a:pt x="12381" y="24068"/>
                  </a:cubicBezTo>
                  <a:cubicBezTo>
                    <a:pt x="12394" y="23959"/>
                    <a:pt x="12369" y="23924"/>
                    <a:pt x="12323" y="23924"/>
                  </a:cubicBezTo>
                  <a:cubicBezTo>
                    <a:pt x="12241" y="23924"/>
                    <a:pt x="12095" y="24034"/>
                    <a:pt x="11984" y="24034"/>
                  </a:cubicBezTo>
                  <a:cubicBezTo>
                    <a:pt x="11927" y="24034"/>
                    <a:pt x="11879" y="24005"/>
                    <a:pt x="11855" y="23918"/>
                  </a:cubicBezTo>
                  <a:cubicBezTo>
                    <a:pt x="11755" y="23566"/>
                    <a:pt x="11750" y="23858"/>
                    <a:pt x="11901" y="23105"/>
                  </a:cubicBezTo>
                  <a:cubicBezTo>
                    <a:pt x="12051" y="22353"/>
                    <a:pt x="11649" y="23105"/>
                    <a:pt x="11148" y="21956"/>
                  </a:cubicBezTo>
                  <a:cubicBezTo>
                    <a:pt x="10648" y="20805"/>
                    <a:pt x="9798" y="11409"/>
                    <a:pt x="9798" y="11409"/>
                  </a:cubicBezTo>
                  <a:cubicBezTo>
                    <a:pt x="9798" y="11409"/>
                    <a:pt x="8591" y="1904"/>
                    <a:pt x="5799" y="1132"/>
                  </a:cubicBezTo>
                  <a:cubicBezTo>
                    <a:pt x="3006" y="364"/>
                    <a:pt x="1962" y="0"/>
                    <a:pt x="19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292;p45">
              <a:extLst>
                <a:ext uri="{FF2B5EF4-FFF2-40B4-BE49-F238E27FC236}">
                  <a16:creationId xmlns:a16="http://schemas.microsoft.com/office/drawing/2014/main" id="{A70E7AB4-A866-EFAF-EDB3-9A133D8B69A4}"/>
                </a:ext>
              </a:extLst>
            </p:cNvPr>
            <p:cNvSpPr/>
            <p:nvPr/>
          </p:nvSpPr>
          <p:spPr>
            <a:xfrm>
              <a:off x="1060725" y="3187461"/>
              <a:ext cx="688559" cy="1065423"/>
            </a:xfrm>
            <a:custGeom>
              <a:avLst/>
              <a:gdLst/>
              <a:ahLst/>
              <a:cxnLst/>
              <a:rect l="l" t="t" r="r" b="b"/>
              <a:pathLst>
                <a:path w="16535" h="25585" extrusionOk="0">
                  <a:moveTo>
                    <a:pt x="8254" y="1"/>
                  </a:moveTo>
                  <a:cubicBezTo>
                    <a:pt x="8251" y="1"/>
                    <a:pt x="8248" y="2"/>
                    <a:pt x="8245" y="3"/>
                  </a:cubicBezTo>
                  <a:cubicBezTo>
                    <a:pt x="8017" y="116"/>
                    <a:pt x="6674" y="678"/>
                    <a:pt x="5400" y="1390"/>
                  </a:cubicBezTo>
                  <a:cubicBezTo>
                    <a:pt x="4127" y="2102"/>
                    <a:pt x="2214" y="3639"/>
                    <a:pt x="2214" y="3639"/>
                  </a:cubicBezTo>
                  <a:cubicBezTo>
                    <a:pt x="1541" y="4163"/>
                    <a:pt x="0" y="6453"/>
                    <a:pt x="0" y="6453"/>
                  </a:cubicBezTo>
                  <a:cubicBezTo>
                    <a:pt x="0" y="6453"/>
                    <a:pt x="773" y="8327"/>
                    <a:pt x="1912" y="11964"/>
                  </a:cubicBezTo>
                  <a:cubicBezTo>
                    <a:pt x="3054" y="15599"/>
                    <a:pt x="4051" y="16499"/>
                    <a:pt x="4763" y="18149"/>
                  </a:cubicBezTo>
                  <a:cubicBezTo>
                    <a:pt x="5475" y="19798"/>
                    <a:pt x="7986" y="24936"/>
                    <a:pt x="8473" y="25386"/>
                  </a:cubicBezTo>
                  <a:cubicBezTo>
                    <a:pt x="8630" y="25530"/>
                    <a:pt x="8984" y="25585"/>
                    <a:pt x="9441" y="25585"/>
                  </a:cubicBezTo>
                  <a:cubicBezTo>
                    <a:pt x="10406" y="25585"/>
                    <a:pt x="11830" y="25338"/>
                    <a:pt x="12823" y="25160"/>
                  </a:cubicBezTo>
                  <a:cubicBezTo>
                    <a:pt x="14283" y="24896"/>
                    <a:pt x="15035" y="23697"/>
                    <a:pt x="15735" y="22197"/>
                  </a:cubicBezTo>
                  <a:cubicBezTo>
                    <a:pt x="16438" y="20698"/>
                    <a:pt x="16535" y="15786"/>
                    <a:pt x="15735" y="13382"/>
                  </a:cubicBezTo>
                  <a:cubicBezTo>
                    <a:pt x="14938" y="10979"/>
                    <a:pt x="11660" y="6452"/>
                    <a:pt x="11210" y="5573"/>
                  </a:cubicBezTo>
                  <a:cubicBezTo>
                    <a:pt x="10767" y="4704"/>
                    <a:pt x="8526" y="1"/>
                    <a:pt x="8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293;p45">
              <a:extLst>
                <a:ext uri="{FF2B5EF4-FFF2-40B4-BE49-F238E27FC236}">
                  <a16:creationId xmlns:a16="http://schemas.microsoft.com/office/drawing/2014/main" id="{DC25BDFC-693E-2ADB-6303-A3AED52B1189}"/>
                </a:ext>
              </a:extLst>
            </p:cNvPr>
            <p:cNvSpPr/>
            <p:nvPr/>
          </p:nvSpPr>
          <p:spPr>
            <a:xfrm>
              <a:off x="2222590" y="5078070"/>
              <a:ext cx="50096" cy="376698"/>
            </a:xfrm>
            <a:custGeom>
              <a:avLst/>
              <a:gdLst/>
              <a:ahLst/>
              <a:cxnLst/>
              <a:rect l="l" t="t" r="r" b="b"/>
              <a:pathLst>
                <a:path w="1203" h="9046" extrusionOk="0">
                  <a:moveTo>
                    <a:pt x="141" y="0"/>
                  </a:moveTo>
                  <a:lnTo>
                    <a:pt x="0" y="6574"/>
                  </a:lnTo>
                  <a:lnTo>
                    <a:pt x="933" y="9046"/>
                  </a:lnTo>
                  <a:cubicBezTo>
                    <a:pt x="1203" y="6246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294;p45">
              <a:extLst>
                <a:ext uri="{FF2B5EF4-FFF2-40B4-BE49-F238E27FC236}">
                  <a16:creationId xmlns:a16="http://schemas.microsoft.com/office/drawing/2014/main" id="{4C5EE5AB-4B88-9FA7-643D-501A1BB631D0}"/>
                </a:ext>
              </a:extLst>
            </p:cNvPr>
            <p:cNvSpPr/>
            <p:nvPr/>
          </p:nvSpPr>
          <p:spPr>
            <a:xfrm>
              <a:off x="2294214" y="3802645"/>
              <a:ext cx="563673" cy="651039"/>
            </a:xfrm>
            <a:custGeom>
              <a:avLst/>
              <a:gdLst/>
              <a:ahLst/>
              <a:cxnLst/>
              <a:rect l="l" t="t" r="r" b="b"/>
              <a:pathLst>
                <a:path w="13536" h="15634" extrusionOk="0">
                  <a:moveTo>
                    <a:pt x="8960" y="1"/>
                  </a:moveTo>
                  <a:cubicBezTo>
                    <a:pt x="8960" y="1"/>
                    <a:pt x="8776" y="1718"/>
                    <a:pt x="8960" y="1886"/>
                  </a:cubicBezTo>
                  <a:cubicBezTo>
                    <a:pt x="9143" y="2052"/>
                    <a:pt x="8807" y="2734"/>
                    <a:pt x="8960" y="4610"/>
                  </a:cubicBezTo>
                  <a:cubicBezTo>
                    <a:pt x="9113" y="6485"/>
                    <a:pt x="9938" y="8434"/>
                    <a:pt x="9639" y="9034"/>
                  </a:cubicBezTo>
                  <a:cubicBezTo>
                    <a:pt x="9339" y="9631"/>
                    <a:pt x="10861" y="10150"/>
                    <a:pt x="7739" y="11205"/>
                  </a:cubicBezTo>
                  <a:cubicBezTo>
                    <a:pt x="5119" y="12088"/>
                    <a:pt x="3785" y="12475"/>
                    <a:pt x="2986" y="12475"/>
                  </a:cubicBezTo>
                  <a:cubicBezTo>
                    <a:pt x="2833" y="12475"/>
                    <a:pt x="2699" y="12461"/>
                    <a:pt x="2580" y="12433"/>
                  </a:cubicBezTo>
                  <a:cubicBezTo>
                    <a:pt x="2493" y="12412"/>
                    <a:pt x="2389" y="12403"/>
                    <a:pt x="2275" y="12403"/>
                  </a:cubicBezTo>
                  <a:cubicBezTo>
                    <a:pt x="1426" y="12403"/>
                    <a:pt x="1" y="12909"/>
                    <a:pt x="300" y="12956"/>
                  </a:cubicBezTo>
                  <a:cubicBezTo>
                    <a:pt x="414" y="12973"/>
                    <a:pt x="850" y="12979"/>
                    <a:pt x="1380" y="12979"/>
                  </a:cubicBezTo>
                  <a:cubicBezTo>
                    <a:pt x="2442" y="12979"/>
                    <a:pt x="3884" y="12956"/>
                    <a:pt x="3884" y="12956"/>
                  </a:cubicBezTo>
                  <a:cubicBezTo>
                    <a:pt x="3884" y="12956"/>
                    <a:pt x="6865" y="12469"/>
                    <a:pt x="8438" y="12063"/>
                  </a:cubicBezTo>
                  <a:cubicBezTo>
                    <a:pt x="9629" y="11757"/>
                    <a:pt x="10435" y="11720"/>
                    <a:pt x="10756" y="11720"/>
                  </a:cubicBezTo>
                  <a:cubicBezTo>
                    <a:pt x="10859" y="11720"/>
                    <a:pt x="10912" y="11724"/>
                    <a:pt x="10912" y="11724"/>
                  </a:cubicBezTo>
                  <a:cubicBezTo>
                    <a:pt x="10912" y="11724"/>
                    <a:pt x="12187" y="13917"/>
                    <a:pt x="12263" y="14288"/>
                  </a:cubicBezTo>
                  <a:cubicBezTo>
                    <a:pt x="12338" y="14658"/>
                    <a:pt x="13536" y="15633"/>
                    <a:pt x="13536" y="15633"/>
                  </a:cubicBezTo>
                  <a:lnTo>
                    <a:pt x="12576" y="12433"/>
                  </a:lnTo>
                  <a:cubicBezTo>
                    <a:pt x="12576" y="12433"/>
                    <a:pt x="11363" y="9259"/>
                    <a:pt x="11289" y="8434"/>
                  </a:cubicBezTo>
                  <a:cubicBezTo>
                    <a:pt x="11213" y="7608"/>
                    <a:pt x="10186" y="4494"/>
                    <a:pt x="10038" y="3561"/>
                  </a:cubicBezTo>
                  <a:cubicBezTo>
                    <a:pt x="9890" y="2629"/>
                    <a:pt x="8960" y="1"/>
                    <a:pt x="89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295;p45">
              <a:extLst>
                <a:ext uri="{FF2B5EF4-FFF2-40B4-BE49-F238E27FC236}">
                  <a16:creationId xmlns:a16="http://schemas.microsoft.com/office/drawing/2014/main" id="{C181C2E0-D6B9-E965-EC28-04E8E16FBFD0}"/>
                </a:ext>
              </a:extLst>
            </p:cNvPr>
            <p:cNvSpPr/>
            <p:nvPr/>
          </p:nvSpPr>
          <p:spPr>
            <a:xfrm>
              <a:off x="1942544" y="4133328"/>
              <a:ext cx="13242" cy="13242"/>
            </a:xfrm>
            <a:custGeom>
              <a:avLst/>
              <a:gdLst/>
              <a:ahLst/>
              <a:cxnLst/>
              <a:rect l="l" t="t" r="r" b="b"/>
              <a:pathLst>
                <a:path w="318" h="318" extrusionOk="0">
                  <a:moveTo>
                    <a:pt x="317" y="0"/>
                  </a:moveTo>
                  <a:lnTo>
                    <a:pt x="0" y="317"/>
                  </a:lnTo>
                </a:path>
              </a:pathLst>
            </a:custGeom>
            <a:solidFill>
              <a:srgbClr val="CC8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296;p45">
              <a:extLst>
                <a:ext uri="{FF2B5EF4-FFF2-40B4-BE49-F238E27FC236}">
                  <a16:creationId xmlns:a16="http://schemas.microsoft.com/office/drawing/2014/main" id="{95B48C49-D3C9-72FB-DC73-952F350CB48A}"/>
                </a:ext>
              </a:extLst>
            </p:cNvPr>
            <p:cNvSpPr/>
            <p:nvPr/>
          </p:nvSpPr>
          <p:spPr>
            <a:xfrm>
              <a:off x="1941087" y="4132245"/>
              <a:ext cx="16199" cy="15324"/>
            </a:xfrm>
            <a:custGeom>
              <a:avLst/>
              <a:gdLst/>
              <a:ahLst/>
              <a:cxnLst/>
              <a:rect l="l" t="t" r="r" b="b"/>
              <a:pathLst>
                <a:path w="389" h="368" extrusionOk="0">
                  <a:moveTo>
                    <a:pt x="352" y="0"/>
                  </a:moveTo>
                  <a:cubicBezTo>
                    <a:pt x="346" y="0"/>
                    <a:pt x="340" y="3"/>
                    <a:pt x="335" y="8"/>
                  </a:cubicBezTo>
                  <a:lnTo>
                    <a:pt x="18" y="325"/>
                  </a:lnTo>
                  <a:cubicBezTo>
                    <a:pt x="1" y="342"/>
                    <a:pt x="18" y="367"/>
                    <a:pt x="37" y="367"/>
                  </a:cubicBezTo>
                  <a:cubicBezTo>
                    <a:pt x="43" y="367"/>
                    <a:pt x="48" y="365"/>
                    <a:pt x="53" y="360"/>
                  </a:cubicBezTo>
                  <a:lnTo>
                    <a:pt x="371" y="43"/>
                  </a:lnTo>
                  <a:cubicBezTo>
                    <a:pt x="388" y="26"/>
                    <a:pt x="371" y="0"/>
                    <a:pt x="352" y="0"/>
                  </a:cubicBezTo>
                  <a:close/>
                </a:path>
              </a:pathLst>
            </a:custGeom>
            <a:solidFill>
              <a:srgbClr val="CC8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297;p45">
              <a:extLst>
                <a:ext uri="{FF2B5EF4-FFF2-40B4-BE49-F238E27FC236}">
                  <a16:creationId xmlns:a16="http://schemas.microsoft.com/office/drawing/2014/main" id="{D256C1AE-1F88-8C12-E14A-9C0E53B7ECAB}"/>
                </a:ext>
              </a:extLst>
            </p:cNvPr>
            <p:cNvSpPr/>
            <p:nvPr/>
          </p:nvSpPr>
          <p:spPr>
            <a:xfrm>
              <a:off x="1789717" y="3462717"/>
              <a:ext cx="764431" cy="757061"/>
            </a:xfrm>
            <a:custGeom>
              <a:avLst/>
              <a:gdLst/>
              <a:ahLst/>
              <a:cxnLst/>
              <a:rect l="l" t="t" r="r" b="b"/>
              <a:pathLst>
                <a:path w="18357" h="18180" extrusionOk="0">
                  <a:moveTo>
                    <a:pt x="18356" y="1"/>
                  </a:moveTo>
                  <a:cubicBezTo>
                    <a:pt x="17006" y="1323"/>
                    <a:pt x="15809" y="2799"/>
                    <a:pt x="14794" y="4392"/>
                  </a:cubicBezTo>
                  <a:cubicBezTo>
                    <a:pt x="14178" y="5362"/>
                    <a:pt x="13614" y="6389"/>
                    <a:pt x="12761" y="7160"/>
                  </a:cubicBezTo>
                  <a:cubicBezTo>
                    <a:pt x="11767" y="8057"/>
                    <a:pt x="10444" y="8539"/>
                    <a:pt x="9496" y="9482"/>
                  </a:cubicBezTo>
                  <a:cubicBezTo>
                    <a:pt x="8771" y="10200"/>
                    <a:pt x="8287" y="11161"/>
                    <a:pt x="7448" y="11742"/>
                  </a:cubicBezTo>
                  <a:cubicBezTo>
                    <a:pt x="6642" y="12300"/>
                    <a:pt x="5580" y="12447"/>
                    <a:pt x="4850" y="13102"/>
                  </a:cubicBezTo>
                  <a:cubicBezTo>
                    <a:pt x="4321" y="13575"/>
                    <a:pt x="4030" y="14254"/>
                    <a:pt x="3577" y="14797"/>
                  </a:cubicBezTo>
                  <a:cubicBezTo>
                    <a:pt x="2563" y="16014"/>
                    <a:pt x="797" y="16496"/>
                    <a:pt x="0" y="17862"/>
                  </a:cubicBezTo>
                  <a:cubicBezTo>
                    <a:pt x="101" y="18088"/>
                    <a:pt x="318" y="18180"/>
                    <a:pt x="562" y="18180"/>
                  </a:cubicBezTo>
                  <a:cubicBezTo>
                    <a:pt x="831" y="18180"/>
                    <a:pt x="1133" y="18068"/>
                    <a:pt x="1348" y="17899"/>
                  </a:cubicBezTo>
                  <a:cubicBezTo>
                    <a:pt x="1757" y="17579"/>
                    <a:pt x="2123" y="17109"/>
                    <a:pt x="2644" y="17087"/>
                  </a:cubicBezTo>
                  <a:lnTo>
                    <a:pt x="2802" y="17201"/>
                  </a:lnTo>
                  <a:cubicBezTo>
                    <a:pt x="5055" y="16262"/>
                    <a:pt x="6194" y="13714"/>
                    <a:pt x="8234" y="12371"/>
                  </a:cubicBezTo>
                  <a:cubicBezTo>
                    <a:pt x="8915" y="11921"/>
                    <a:pt x="9682" y="11621"/>
                    <a:pt x="10377" y="11188"/>
                  </a:cubicBezTo>
                  <a:cubicBezTo>
                    <a:pt x="11187" y="10686"/>
                    <a:pt x="11881" y="10018"/>
                    <a:pt x="12569" y="9358"/>
                  </a:cubicBezTo>
                  <a:cubicBezTo>
                    <a:pt x="13387" y="8570"/>
                    <a:pt x="14223" y="7758"/>
                    <a:pt x="14701" y="6726"/>
                  </a:cubicBezTo>
                  <a:cubicBezTo>
                    <a:pt x="14998" y="6083"/>
                    <a:pt x="15145" y="5379"/>
                    <a:pt x="15425" y="4729"/>
                  </a:cubicBezTo>
                  <a:cubicBezTo>
                    <a:pt x="16166" y="3019"/>
                    <a:pt x="17797" y="1777"/>
                    <a:pt x="183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298;p45">
              <a:extLst>
                <a:ext uri="{FF2B5EF4-FFF2-40B4-BE49-F238E27FC236}">
                  <a16:creationId xmlns:a16="http://schemas.microsoft.com/office/drawing/2014/main" id="{301F6B52-042F-2BE9-AA78-1C5F5B016EE2}"/>
                </a:ext>
              </a:extLst>
            </p:cNvPr>
            <p:cNvSpPr/>
            <p:nvPr/>
          </p:nvSpPr>
          <p:spPr>
            <a:xfrm>
              <a:off x="1776599" y="3453306"/>
              <a:ext cx="789084" cy="777091"/>
            </a:xfrm>
            <a:custGeom>
              <a:avLst/>
              <a:gdLst/>
              <a:ahLst/>
              <a:cxnLst/>
              <a:rect l="l" t="t" r="r" b="b"/>
              <a:pathLst>
                <a:path w="18949" h="18661" extrusionOk="0">
                  <a:moveTo>
                    <a:pt x="17808" y="1471"/>
                  </a:moveTo>
                  <a:lnTo>
                    <a:pt x="17808" y="1471"/>
                  </a:lnTo>
                  <a:cubicBezTo>
                    <a:pt x="17279" y="2298"/>
                    <a:pt x="16603" y="3041"/>
                    <a:pt x="16065" y="3857"/>
                  </a:cubicBezTo>
                  <a:cubicBezTo>
                    <a:pt x="15626" y="4524"/>
                    <a:pt x="15354" y="5236"/>
                    <a:pt x="15105" y="5987"/>
                  </a:cubicBezTo>
                  <a:cubicBezTo>
                    <a:pt x="14832" y="6808"/>
                    <a:pt x="14452" y="7516"/>
                    <a:pt x="13884" y="8168"/>
                  </a:cubicBezTo>
                  <a:cubicBezTo>
                    <a:pt x="13344" y="8789"/>
                    <a:pt x="12732" y="9356"/>
                    <a:pt x="12131" y="9918"/>
                  </a:cubicBezTo>
                  <a:cubicBezTo>
                    <a:pt x="11484" y="10523"/>
                    <a:pt x="10804" y="11061"/>
                    <a:pt x="10021" y="11482"/>
                  </a:cubicBezTo>
                  <a:cubicBezTo>
                    <a:pt x="9292" y="11871"/>
                    <a:pt x="8552" y="12218"/>
                    <a:pt x="7899" y="12734"/>
                  </a:cubicBezTo>
                  <a:cubicBezTo>
                    <a:pt x="7359" y="13162"/>
                    <a:pt x="6888" y="13670"/>
                    <a:pt x="6433" y="14186"/>
                  </a:cubicBezTo>
                  <a:cubicBezTo>
                    <a:pt x="5451" y="15301"/>
                    <a:pt x="4502" y="16544"/>
                    <a:pt x="3145" y="17221"/>
                  </a:cubicBezTo>
                  <a:lnTo>
                    <a:pt x="3145" y="17221"/>
                  </a:lnTo>
                  <a:cubicBezTo>
                    <a:pt x="3122" y="17156"/>
                    <a:pt x="3065" y="17107"/>
                    <a:pt x="2973" y="17107"/>
                  </a:cubicBezTo>
                  <a:cubicBezTo>
                    <a:pt x="2968" y="17107"/>
                    <a:pt x="2963" y="17107"/>
                    <a:pt x="2959" y="17107"/>
                  </a:cubicBezTo>
                  <a:cubicBezTo>
                    <a:pt x="2420" y="17135"/>
                    <a:pt x="2032" y="17480"/>
                    <a:pt x="1645" y="17816"/>
                  </a:cubicBezTo>
                  <a:cubicBezTo>
                    <a:pt x="1480" y="17959"/>
                    <a:pt x="1147" y="18167"/>
                    <a:pt x="874" y="18167"/>
                  </a:cubicBezTo>
                  <a:cubicBezTo>
                    <a:pt x="778" y="18167"/>
                    <a:pt x="690" y="18142"/>
                    <a:pt x="620" y="18079"/>
                  </a:cubicBezTo>
                  <a:lnTo>
                    <a:pt x="620" y="18079"/>
                  </a:lnTo>
                  <a:cubicBezTo>
                    <a:pt x="1427" y="16886"/>
                    <a:pt x="2936" y="16415"/>
                    <a:pt x="3912" y="15381"/>
                  </a:cubicBezTo>
                  <a:cubicBezTo>
                    <a:pt x="4483" y="14776"/>
                    <a:pt x="4786" y="13935"/>
                    <a:pt x="5449" y="13416"/>
                  </a:cubicBezTo>
                  <a:cubicBezTo>
                    <a:pt x="6091" y="12913"/>
                    <a:pt x="6929" y="12743"/>
                    <a:pt x="7632" y="12343"/>
                  </a:cubicBezTo>
                  <a:cubicBezTo>
                    <a:pt x="8365" y="11926"/>
                    <a:pt x="8853" y="11252"/>
                    <a:pt x="9362" y="10600"/>
                  </a:cubicBezTo>
                  <a:cubicBezTo>
                    <a:pt x="9905" y="9904"/>
                    <a:pt x="10527" y="9375"/>
                    <a:pt x="11274" y="8909"/>
                  </a:cubicBezTo>
                  <a:cubicBezTo>
                    <a:pt x="11976" y="8469"/>
                    <a:pt x="12705" y="8060"/>
                    <a:pt x="13314" y="7492"/>
                  </a:cubicBezTo>
                  <a:cubicBezTo>
                    <a:pt x="13957" y="6887"/>
                    <a:pt x="14439" y="6135"/>
                    <a:pt x="14903" y="5391"/>
                  </a:cubicBezTo>
                  <a:cubicBezTo>
                    <a:pt x="15769" y="3997"/>
                    <a:pt x="16720" y="2684"/>
                    <a:pt x="17808" y="1471"/>
                  </a:cubicBezTo>
                  <a:close/>
                  <a:moveTo>
                    <a:pt x="18663" y="0"/>
                  </a:moveTo>
                  <a:cubicBezTo>
                    <a:pt x="18607" y="0"/>
                    <a:pt x="18550" y="20"/>
                    <a:pt x="18505" y="65"/>
                  </a:cubicBezTo>
                  <a:cubicBezTo>
                    <a:pt x="16934" y="1623"/>
                    <a:pt x="15623" y="3368"/>
                    <a:pt x="14450" y="5237"/>
                  </a:cubicBezTo>
                  <a:cubicBezTo>
                    <a:pt x="13881" y="6145"/>
                    <a:pt x="13269" y="7010"/>
                    <a:pt x="12385" y="7637"/>
                  </a:cubicBezTo>
                  <a:cubicBezTo>
                    <a:pt x="11574" y="8212"/>
                    <a:pt x="10666" y="8645"/>
                    <a:pt x="9906" y="9294"/>
                  </a:cubicBezTo>
                  <a:cubicBezTo>
                    <a:pt x="9137" y="9953"/>
                    <a:pt x="8663" y="10877"/>
                    <a:pt x="7904" y="11546"/>
                  </a:cubicBezTo>
                  <a:cubicBezTo>
                    <a:pt x="7167" y="12198"/>
                    <a:pt x="6152" y="12343"/>
                    <a:pt x="5344" y="12879"/>
                  </a:cubicBezTo>
                  <a:cubicBezTo>
                    <a:pt x="4498" y="13440"/>
                    <a:pt x="4171" y="14411"/>
                    <a:pt x="3470" y="15108"/>
                  </a:cubicBezTo>
                  <a:cubicBezTo>
                    <a:pt x="2842" y="15734"/>
                    <a:pt x="2042" y="16143"/>
                    <a:pt x="1335" y="16667"/>
                  </a:cubicBezTo>
                  <a:cubicBezTo>
                    <a:pt x="954" y="16949"/>
                    <a:pt x="599" y="17259"/>
                    <a:pt x="312" y="17638"/>
                  </a:cubicBezTo>
                  <a:cubicBezTo>
                    <a:pt x="188" y="17805"/>
                    <a:pt x="1" y="17999"/>
                    <a:pt x="94" y="18218"/>
                  </a:cubicBezTo>
                  <a:cubicBezTo>
                    <a:pt x="170" y="18394"/>
                    <a:pt x="336" y="18528"/>
                    <a:pt x="513" y="18596"/>
                  </a:cubicBezTo>
                  <a:cubicBezTo>
                    <a:pt x="630" y="18641"/>
                    <a:pt x="756" y="18661"/>
                    <a:pt x="884" y="18661"/>
                  </a:cubicBezTo>
                  <a:cubicBezTo>
                    <a:pt x="1164" y="18661"/>
                    <a:pt x="1451" y="18564"/>
                    <a:pt x="1680" y="18419"/>
                  </a:cubicBezTo>
                  <a:cubicBezTo>
                    <a:pt x="2106" y="18153"/>
                    <a:pt x="2431" y="17589"/>
                    <a:pt x="2959" y="17523"/>
                  </a:cubicBezTo>
                  <a:cubicBezTo>
                    <a:pt x="2963" y="17522"/>
                    <a:pt x="2967" y="17522"/>
                    <a:pt x="2971" y="17521"/>
                  </a:cubicBezTo>
                  <a:lnTo>
                    <a:pt x="2971" y="17521"/>
                  </a:lnTo>
                  <a:cubicBezTo>
                    <a:pt x="3000" y="17571"/>
                    <a:pt x="3048" y="17607"/>
                    <a:pt x="3107" y="17607"/>
                  </a:cubicBezTo>
                  <a:cubicBezTo>
                    <a:pt x="3125" y="17607"/>
                    <a:pt x="3144" y="17604"/>
                    <a:pt x="3163" y="17596"/>
                  </a:cubicBezTo>
                  <a:cubicBezTo>
                    <a:pt x="4483" y="17084"/>
                    <a:pt x="5436" y="16069"/>
                    <a:pt x="6361" y="15037"/>
                  </a:cubicBezTo>
                  <a:cubicBezTo>
                    <a:pt x="6832" y="14513"/>
                    <a:pt x="7302" y="13985"/>
                    <a:pt x="7825" y="13513"/>
                  </a:cubicBezTo>
                  <a:cubicBezTo>
                    <a:pt x="8437" y="12963"/>
                    <a:pt x="9114" y="12566"/>
                    <a:pt x="9846" y="12194"/>
                  </a:cubicBezTo>
                  <a:cubicBezTo>
                    <a:pt x="10635" y="11792"/>
                    <a:pt x="11359" y="11339"/>
                    <a:pt x="12031" y="10758"/>
                  </a:cubicBezTo>
                  <a:cubicBezTo>
                    <a:pt x="12689" y="10189"/>
                    <a:pt x="13328" y="9580"/>
                    <a:pt x="13923" y="8945"/>
                  </a:cubicBezTo>
                  <a:cubicBezTo>
                    <a:pt x="14474" y="8356"/>
                    <a:pt x="14979" y="7712"/>
                    <a:pt x="15299" y="6964"/>
                  </a:cubicBezTo>
                  <a:cubicBezTo>
                    <a:pt x="15642" y="6168"/>
                    <a:pt x="15802" y="5309"/>
                    <a:pt x="16223" y="4547"/>
                  </a:cubicBezTo>
                  <a:cubicBezTo>
                    <a:pt x="17037" y="3073"/>
                    <a:pt x="18371" y="1928"/>
                    <a:pt x="18897" y="293"/>
                  </a:cubicBezTo>
                  <a:cubicBezTo>
                    <a:pt x="18949" y="129"/>
                    <a:pt x="18806" y="0"/>
                    <a:pt x="186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299;p45">
              <a:extLst>
                <a:ext uri="{FF2B5EF4-FFF2-40B4-BE49-F238E27FC236}">
                  <a16:creationId xmlns:a16="http://schemas.microsoft.com/office/drawing/2014/main" id="{C3634218-B565-6BF7-073E-0E806BF6A2DF}"/>
                </a:ext>
              </a:extLst>
            </p:cNvPr>
            <p:cNvSpPr/>
            <p:nvPr/>
          </p:nvSpPr>
          <p:spPr>
            <a:xfrm>
              <a:off x="2174771" y="2214949"/>
              <a:ext cx="72283" cy="171652"/>
            </a:xfrm>
            <a:custGeom>
              <a:avLst/>
              <a:gdLst/>
              <a:ahLst/>
              <a:cxnLst/>
              <a:rect l="l" t="t" r="r" b="b"/>
              <a:pathLst>
                <a:path w="1181" h="2805" extrusionOk="0">
                  <a:moveTo>
                    <a:pt x="590" y="1"/>
                  </a:moveTo>
                  <a:cubicBezTo>
                    <a:pt x="265" y="1"/>
                    <a:pt x="1" y="1220"/>
                    <a:pt x="1" y="1993"/>
                  </a:cubicBezTo>
                  <a:cubicBezTo>
                    <a:pt x="1" y="2767"/>
                    <a:pt x="265" y="2804"/>
                    <a:pt x="590" y="2804"/>
                  </a:cubicBezTo>
                  <a:cubicBezTo>
                    <a:pt x="916" y="2804"/>
                    <a:pt x="1181" y="2767"/>
                    <a:pt x="1181" y="1993"/>
                  </a:cubicBezTo>
                  <a:cubicBezTo>
                    <a:pt x="1181" y="1220"/>
                    <a:pt x="916" y="1"/>
                    <a:pt x="590" y="1"/>
                  </a:cubicBezTo>
                  <a:close/>
                </a:path>
              </a:pathLst>
            </a:custGeom>
            <a:solidFill>
              <a:srgbClr val="F37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3"/>
          <p:cNvSpPr txBox="1">
            <a:spLocks noGrp="1"/>
          </p:cNvSpPr>
          <p:nvPr>
            <p:ph type="title"/>
          </p:nvPr>
        </p:nvSpPr>
        <p:spPr>
          <a:xfrm>
            <a:off x="371475" y="139851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Resea</a:t>
            </a:r>
            <a:r>
              <a:rPr lang="en" dirty="0"/>
              <a:t>rch Questions</a:t>
            </a:r>
            <a:endParaRPr sz="2400" dirty="0"/>
          </a:p>
        </p:txBody>
      </p:sp>
      <p:grpSp>
        <p:nvGrpSpPr>
          <p:cNvPr id="924" name="Google Shape;924;p23"/>
          <p:cNvGrpSpPr/>
          <p:nvPr/>
        </p:nvGrpSpPr>
        <p:grpSpPr>
          <a:xfrm>
            <a:off x="448855" y="807126"/>
            <a:ext cx="4306619" cy="1385449"/>
            <a:chOff x="457223" y="1341825"/>
            <a:chExt cx="4306619" cy="1385449"/>
          </a:xfrm>
        </p:grpSpPr>
        <p:grpSp>
          <p:nvGrpSpPr>
            <p:cNvPr id="925" name="Google Shape;925;p23"/>
            <p:cNvGrpSpPr/>
            <p:nvPr/>
          </p:nvGrpSpPr>
          <p:grpSpPr>
            <a:xfrm>
              <a:off x="457223" y="1341825"/>
              <a:ext cx="2137908" cy="795345"/>
              <a:chOff x="-2082427" y="1418025"/>
              <a:chExt cx="2137908" cy="795345"/>
            </a:xfrm>
          </p:grpSpPr>
          <p:sp>
            <p:nvSpPr>
              <p:cNvPr id="926" name="Google Shape;926;p23"/>
              <p:cNvSpPr txBox="1"/>
              <p:nvPr/>
            </p:nvSpPr>
            <p:spPr>
              <a:xfrm>
                <a:off x="-2082427" y="1418025"/>
                <a:ext cx="19803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800" b="1" dirty="0">
                    <a:solidFill>
                      <a:schemeClr val="accen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Concentration on:</a:t>
                </a:r>
                <a:endParaRPr sz="18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27" name="Google Shape;927;p23"/>
              <p:cNvSpPr txBox="1"/>
              <p:nvPr/>
            </p:nvSpPr>
            <p:spPr>
              <a:xfrm>
                <a:off x="-1924819" y="1661970"/>
                <a:ext cx="19803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285750" indent="-1714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title</a:t>
                </a:r>
              </a:p>
              <a:p>
                <a:pPr marL="285750" indent="-1714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author &amp; </a:t>
                </a:r>
              </a:p>
              <a:p>
                <a:pPr marL="285750" indent="-1714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text from the dataset.</a:t>
                </a:r>
              </a:p>
            </p:txBody>
          </p:sp>
        </p:grpSp>
        <p:cxnSp>
          <p:nvCxnSpPr>
            <p:cNvPr id="928" name="Google Shape;928;p23"/>
            <p:cNvCxnSpPr>
              <a:cxnSpLocks/>
              <a:stCxn id="929" idx="0"/>
            </p:cNvCxnSpPr>
            <p:nvPr/>
          </p:nvCxnSpPr>
          <p:spPr>
            <a:xfrm rot="16200000" flipV="1">
              <a:off x="3207201" y="1170632"/>
              <a:ext cx="1018414" cy="2094869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929" name="Google Shape;929;p23"/>
          <p:cNvSpPr/>
          <p:nvPr/>
        </p:nvSpPr>
        <p:spPr>
          <a:xfrm flipH="1">
            <a:off x="3903624" y="2192575"/>
            <a:ext cx="1703700" cy="572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Fake news</a:t>
            </a:r>
            <a:endParaRPr sz="1800">
              <a:solidFill>
                <a:schemeClr val="lt1"/>
              </a:solidFill>
            </a:endParaRPr>
          </a:p>
        </p:txBody>
      </p:sp>
      <p:cxnSp>
        <p:nvCxnSpPr>
          <p:cNvPr id="931" name="Google Shape;931;p23"/>
          <p:cNvCxnSpPr>
            <a:stCxn id="929" idx="1"/>
          </p:cNvCxnSpPr>
          <p:nvPr/>
        </p:nvCxnSpPr>
        <p:spPr>
          <a:xfrm>
            <a:off x="5607324" y="2478925"/>
            <a:ext cx="5373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930" name="Google Shape;930;p23"/>
          <p:cNvSpPr/>
          <p:nvPr/>
        </p:nvSpPr>
        <p:spPr>
          <a:xfrm flipH="1">
            <a:off x="1864814" y="1460601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23"/>
          <p:cNvSpPr/>
          <p:nvPr/>
        </p:nvSpPr>
        <p:spPr>
          <a:xfrm flipH="1">
            <a:off x="1864814" y="3841939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3" name="Google Shape;933;p23"/>
          <p:cNvGrpSpPr/>
          <p:nvPr/>
        </p:nvGrpSpPr>
        <p:grpSpPr>
          <a:xfrm>
            <a:off x="5428500" y="1193750"/>
            <a:ext cx="3258296" cy="3536642"/>
            <a:chOff x="5428500" y="1193750"/>
            <a:chExt cx="3258296" cy="3536642"/>
          </a:xfrm>
        </p:grpSpPr>
        <p:sp>
          <p:nvSpPr>
            <p:cNvPr id="934" name="Google Shape;934;p23"/>
            <p:cNvSpPr/>
            <p:nvPr/>
          </p:nvSpPr>
          <p:spPr>
            <a:xfrm>
              <a:off x="5428500" y="1909762"/>
              <a:ext cx="3258296" cy="2820630"/>
            </a:xfrm>
            <a:custGeom>
              <a:avLst/>
              <a:gdLst/>
              <a:ahLst/>
              <a:cxnLst/>
              <a:rect l="l" t="t" r="r" b="b"/>
              <a:pathLst>
                <a:path w="31372" h="27158" extrusionOk="0">
                  <a:moveTo>
                    <a:pt x="18632" y="26"/>
                  </a:moveTo>
                  <a:cubicBezTo>
                    <a:pt x="18074" y="229"/>
                    <a:pt x="17649" y="690"/>
                    <a:pt x="17482" y="1262"/>
                  </a:cubicBezTo>
                  <a:lnTo>
                    <a:pt x="17482" y="1262"/>
                  </a:lnTo>
                  <a:lnTo>
                    <a:pt x="17365" y="1657"/>
                  </a:lnTo>
                  <a:cubicBezTo>
                    <a:pt x="17203" y="2199"/>
                    <a:pt x="17122" y="2762"/>
                    <a:pt x="17122" y="3329"/>
                  </a:cubicBezTo>
                  <a:lnTo>
                    <a:pt x="17122" y="3329"/>
                  </a:lnTo>
                  <a:lnTo>
                    <a:pt x="17122" y="3613"/>
                  </a:lnTo>
                  <a:cubicBezTo>
                    <a:pt x="17122" y="4063"/>
                    <a:pt x="17173" y="4514"/>
                    <a:pt x="17269" y="4960"/>
                  </a:cubicBezTo>
                  <a:lnTo>
                    <a:pt x="17269" y="4960"/>
                  </a:lnTo>
                  <a:lnTo>
                    <a:pt x="18095" y="8724"/>
                  </a:lnTo>
                  <a:lnTo>
                    <a:pt x="10648" y="6044"/>
                  </a:lnTo>
                  <a:cubicBezTo>
                    <a:pt x="8809" y="5386"/>
                    <a:pt x="6884" y="4985"/>
                    <a:pt x="4934" y="4849"/>
                  </a:cubicBezTo>
                  <a:lnTo>
                    <a:pt x="4934" y="4849"/>
                  </a:lnTo>
                  <a:lnTo>
                    <a:pt x="1642" y="4595"/>
                  </a:lnTo>
                  <a:cubicBezTo>
                    <a:pt x="1241" y="4565"/>
                    <a:pt x="851" y="4707"/>
                    <a:pt x="563" y="4985"/>
                  </a:cubicBezTo>
                  <a:lnTo>
                    <a:pt x="563" y="4985"/>
                  </a:lnTo>
                  <a:lnTo>
                    <a:pt x="563" y="4985"/>
                  </a:lnTo>
                  <a:cubicBezTo>
                    <a:pt x="117" y="5411"/>
                    <a:pt x="0" y="6079"/>
                    <a:pt x="274" y="6632"/>
                  </a:cubicBezTo>
                  <a:lnTo>
                    <a:pt x="274" y="6632"/>
                  </a:lnTo>
                  <a:lnTo>
                    <a:pt x="421" y="6925"/>
                  </a:lnTo>
                  <a:cubicBezTo>
                    <a:pt x="634" y="7361"/>
                    <a:pt x="1059" y="7655"/>
                    <a:pt x="1540" y="7706"/>
                  </a:cubicBezTo>
                  <a:lnTo>
                    <a:pt x="1540" y="7706"/>
                  </a:lnTo>
                  <a:lnTo>
                    <a:pt x="6196" y="8248"/>
                  </a:lnTo>
                  <a:cubicBezTo>
                    <a:pt x="6960" y="8329"/>
                    <a:pt x="7700" y="8551"/>
                    <a:pt x="8384" y="8906"/>
                  </a:cubicBezTo>
                  <a:lnTo>
                    <a:pt x="8384" y="8906"/>
                  </a:lnTo>
                  <a:lnTo>
                    <a:pt x="6383" y="8774"/>
                  </a:lnTo>
                  <a:lnTo>
                    <a:pt x="3693" y="8774"/>
                  </a:lnTo>
                  <a:cubicBezTo>
                    <a:pt x="3080" y="8774"/>
                    <a:pt x="2488" y="8967"/>
                    <a:pt x="1991" y="9321"/>
                  </a:cubicBezTo>
                  <a:lnTo>
                    <a:pt x="1991" y="9321"/>
                  </a:lnTo>
                  <a:cubicBezTo>
                    <a:pt x="1398" y="9752"/>
                    <a:pt x="1211" y="10552"/>
                    <a:pt x="1555" y="11201"/>
                  </a:cubicBezTo>
                  <a:lnTo>
                    <a:pt x="1555" y="11201"/>
                  </a:lnTo>
                  <a:cubicBezTo>
                    <a:pt x="1824" y="11692"/>
                    <a:pt x="2346" y="11996"/>
                    <a:pt x="2903" y="11976"/>
                  </a:cubicBezTo>
                  <a:lnTo>
                    <a:pt x="2903" y="11976"/>
                  </a:lnTo>
                  <a:lnTo>
                    <a:pt x="5963" y="11864"/>
                  </a:lnTo>
                  <a:cubicBezTo>
                    <a:pt x="6489" y="11849"/>
                    <a:pt x="7011" y="11880"/>
                    <a:pt x="7528" y="11961"/>
                  </a:cubicBezTo>
                  <a:lnTo>
                    <a:pt x="7528" y="11961"/>
                  </a:lnTo>
                  <a:lnTo>
                    <a:pt x="8247" y="12072"/>
                  </a:lnTo>
                  <a:lnTo>
                    <a:pt x="4853" y="12771"/>
                  </a:lnTo>
                  <a:lnTo>
                    <a:pt x="2680" y="13288"/>
                  </a:lnTo>
                  <a:cubicBezTo>
                    <a:pt x="2219" y="13394"/>
                    <a:pt x="1834" y="13708"/>
                    <a:pt x="1637" y="14134"/>
                  </a:cubicBezTo>
                  <a:lnTo>
                    <a:pt x="1637" y="14134"/>
                  </a:lnTo>
                  <a:cubicBezTo>
                    <a:pt x="1434" y="14559"/>
                    <a:pt x="1439" y="15046"/>
                    <a:pt x="1642" y="15471"/>
                  </a:cubicBezTo>
                  <a:lnTo>
                    <a:pt x="1642" y="15471"/>
                  </a:lnTo>
                  <a:lnTo>
                    <a:pt x="1642" y="15476"/>
                  </a:lnTo>
                  <a:cubicBezTo>
                    <a:pt x="1839" y="15886"/>
                    <a:pt x="2204" y="16185"/>
                    <a:pt x="2645" y="16302"/>
                  </a:cubicBezTo>
                  <a:lnTo>
                    <a:pt x="2645" y="16302"/>
                  </a:lnTo>
                  <a:lnTo>
                    <a:pt x="5122" y="16965"/>
                  </a:lnTo>
                  <a:cubicBezTo>
                    <a:pt x="5334" y="17021"/>
                    <a:pt x="5517" y="17158"/>
                    <a:pt x="5628" y="17345"/>
                  </a:cubicBezTo>
                  <a:lnTo>
                    <a:pt x="5628" y="17345"/>
                  </a:lnTo>
                  <a:cubicBezTo>
                    <a:pt x="6008" y="17973"/>
                    <a:pt x="6505" y="18526"/>
                    <a:pt x="7097" y="18961"/>
                  </a:cubicBezTo>
                  <a:lnTo>
                    <a:pt x="7097" y="18961"/>
                  </a:lnTo>
                  <a:lnTo>
                    <a:pt x="13672" y="23794"/>
                  </a:lnTo>
                  <a:cubicBezTo>
                    <a:pt x="13672" y="23794"/>
                    <a:pt x="16043" y="25415"/>
                    <a:pt x="19351" y="25172"/>
                  </a:cubicBezTo>
                  <a:lnTo>
                    <a:pt x="19351" y="25172"/>
                  </a:lnTo>
                  <a:lnTo>
                    <a:pt x="21169" y="27132"/>
                  </a:lnTo>
                  <a:lnTo>
                    <a:pt x="31372" y="27157"/>
                  </a:lnTo>
                  <a:lnTo>
                    <a:pt x="31372" y="21818"/>
                  </a:lnTo>
                  <a:lnTo>
                    <a:pt x="26767" y="18450"/>
                  </a:lnTo>
                  <a:cubicBezTo>
                    <a:pt x="25060" y="17203"/>
                    <a:pt x="23950" y="15304"/>
                    <a:pt x="23707" y="13202"/>
                  </a:cubicBezTo>
                  <a:lnTo>
                    <a:pt x="23707" y="13202"/>
                  </a:lnTo>
                  <a:lnTo>
                    <a:pt x="23591" y="12219"/>
                  </a:lnTo>
                  <a:cubicBezTo>
                    <a:pt x="23363" y="10279"/>
                    <a:pt x="22714" y="8410"/>
                    <a:pt x="21696" y="6743"/>
                  </a:cubicBezTo>
                  <a:lnTo>
                    <a:pt x="21696" y="6743"/>
                  </a:lnTo>
                  <a:lnTo>
                    <a:pt x="21230" y="5973"/>
                  </a:lnTo>
                  <a:cubicBezTo>
                    <a:pt x="20379" y="4585"/>
                    <a:pt x="19771" y="3060"/>
                    <a:pt x="19427" y="1470"/>
                  </a:cubicBezTo>
                  <a:lnTo>
                    <a:pt x="19427" y="1470"/>
                  </a:lnTo>
                  <a:lnTo>
                    <a:pt x="19179" y="325"/>
                  </a:lnTo>
                  <a:cubicBezTo>
                    <a:pt x="19138" y="127"/>
                    <a:pt x="18966" y="1"/>
                    <a:pt x="18778" y="1"/>
                  </a:cubicBezTo>
                  <a:lnTo>
                    <a:pt x="18778" y="1"/>
                  </a:lnTo>
                  <a:cubicBezTo>
                    <a:pt x="18728" y="1"/>
                    <a:pt x="18682" y="6"/>
                    <a:pt x="18632" y="26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7347731" y="1951306"/>
              <a:ext cx="148520" cy="289562"/>
            </a:xfrm>
            <a:custGeom>
              <a:avLst/>
              <a:gdLst/>
              <a:ahLst/>
              <a:cxnLst/>
              <a:rect l="l" t="t" r="r" b="b"/>
              <a:pathLst>
                <a:path w="1430" h="2788" extrusionOk="0">
                  <a:moveTo>
                    <a:pt x="279" y="2134"/>
                  </a:moveTo>
                  <a:cubicBezTo>
                    <a:pt x="396" y="2519"/>
                    <a:pt x="543" y="2716"/>
                    <a:pt x="938" y="2757"/>
                  </a:cubicBezTo>
                  <a:lnTo>
                    <a:pt x="938" y="2757"/>
                  </a:lnTo>
                  <a:cubicBezTo>
                    <a:pt x="1009" y="2767"/>
                    <a:pt x="1226" y="2787"/>
                    <a:pt x="1429" y="2777"/>
                  </a:cubicBezTo>
                  <a:lnTo>
                    <a:pt x="1429" y="2777"/>
                  </a:lnTo>
                  <a:cubicBezTo>
                    <a:pt x="1232" y="2220"/>
                    <a:pt x="1069" y="1647"/>
                    <a:pt x="948" y="1070"/>
                  </a:cubicBezTo>
                  <a:lnTo>
                    <a:pt x="948" y="1070"/>
                  </a:lnTo>
                  <a:lnTo>
                    <a:pt x="715" y="1"/>
                  </a:lnTo>
                  <a:cubicBezTo>
                    <a:pt x="1" y="432"/>
                    <a:pt x="66" y="1399"/>
                    <a:pt x="279" y="2134"/>
                  </a:cubicBezTo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5783078" y="1193750"/>
              <a:ext cx="1423817" cy="2616441"/>
            </a:xfrm>
            <a:custGeom>
              <a:avLst/>
              <a:gdLst/>
              <a:ahLst/>
              <a:cxnLst/>
              <a:rect l="l" t="t" r="r" b="b"/>
              <a:pathLst>
                <a:path w="13709" h="25192" extrusionOk="0">
                  <a:moveTo>
                    <a:pt x="1191" y="1"/>
                  </a:moveTo>
                  <a:cubicBezTo>
                    <a:pt x="532" y="1"/>
                    <a:pt x="1" y="532"/>
                    <a:pt x="1" y="1191"/>
                  </a:cubicBezTo>
                  <a:lnTo>
                    <a:pt x="1" y="24001"/>
                  </a:lnTo>
                  <a:cubicBezTo>
                    <a:pt x="1" y="24660"/>
                    <a:pt x="532" y="25192"/>
                    <a:pt x="1191" y="25192"/>
                  </a:cubicBezTo>
                  <a:lnTo>
                    <a:pt x="12523" y="25192"/>
                  </a:lnTo>
                  <a:cubicBezTo>
                    <a:pt x="13176" y="25192"/>
                    <a:pt x="13708" y="24660"/>
                    <a:pt x="13708" y="24001"/>
                  </a:cubicBezTo>
                  <a:lnTo>
                    <a:pt x="13708" y="1191"/>
                  </a:lnTo>
                  <a:cubicBezTo>
                    <a:pt x="13708" y="532"/>
                    <a:pt x="13176" y="1"/>
                    <a:pt x="1252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6395957" y="1285251"/>
              <a:ext cx="198476" cy="42271"/>
            </a:xfrm>
            <a:custGeom>
              <a:avLst/>
              <a:gdLst/>
              <a:ahLst/>
              <a:cxnLst/>
              <a:rect l="l" t="t" r="r" b="b"/>
              <a:pathLst>
                <a:path w="1911" h="407" extrusionOk="0">
                  <a:moveTo>
                    <a:pt x="188" y="1"/>
                  </a:moveTo>
                  <a:cubicBezTo>
                    <a:pt x="87" y="1"/>
                    <a:pt x="1" y="82"/>
                    <a:pt x="1" y="188"/>
                  </a:cubicBezTo>
                  <a:lnTo>
                    <a:pt x="1" y="214"/>
                  </a:lnTo>
                  <a:cubicBezTo>
                    <a:pt x="1" y="320"/>
                    <a:pt x="87" y="406"/>
                    <a:pt x="188" y="406"/>
                  </a:cubicBezTo>
                  <a:lnTo>
                    <a:pt x="1718" y="406"/>
                  </a:lnTo>
                  <a:cubicBezTo>
                    <a:pt x="1825" y="406"/>
                    <a:pt x="1911" y="320"/>
                    <a:pt x="1911" y="214"/>
                  </a:cubicBezTo>
                  <a:lnTo>
                    <a:pt x="1911" y="188"/>
                  </a:lnTo>
                  <a:cubicBezTo>
                    <a:pt x="1911" y="82"/>
                    <a:pt x="1825" y="1"/>
                    <a:pt x="171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6300821" y="1285251"/>
              <a:ext cx="42686" cy="42271"/>
            </a:xfrm>
            <a:custGeom>
              <a:avLst/>
              <a:gdLst/>
              <a:ahLst/>
              <a:cxnLst/>
              <a:rect l="l" t="t" r="r" b="b"/>
              <a:pathLst>
                <a:path w="411" h="407" extrusionOk="0">
                  <a:moveTo>
                    <a:pt x="208" y="1"/>
                  </a:moveTo>
                  <a:cubicBezTo>
                    <a:pt x="91" y="1"/>
                    <a:pt x="0" y="87"/>
                    <a:pt x="0" y="204"/>
                  </a:cubicBezTo>
                  <a:cubicBezTo>
                    <a:pt x="0" y="315"/>
                    <a:pt x="91" y="406"/>
                    <a:pt x="208" y="406"/>
                  </a:cubicBezTo>
                  <a:cubicBezTo>
                    <a:pt x="319" y="406"/>
                    <a:pt x="410" y="315"/>
                    <a:pt x="410" y="204"/>
                  </a:cubicBezTo>
                  <a:cubicBezTo>
                    <a:pt x="410" y="87"/>
                    <a:pt x="319" y="1"/>
                    <a:pt x="20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6397100" y="3553868"/>
              <a:ext cx="196295" cy="195880"/>
            </a:xfrm>
            <a:custGeom>
              <a:avLst/>
              <a:gdLst/>
              <a:ahLst/>
              <a:cxnLst/>
              <a:rect l="l" t="t" r="r" b="b"/>
              <a:pathLst>
                <a:path w="1890" h="1886" extrusionOk="0">
                  <a:moveTo>
                    <a:pt x="942" y="1"/>
                  </a:moveTo>
                  <a:cubicBezTo>
                    <a:pt x="421" y="1"/>
                    <a:pt x="0" y="421"/>
                    <a:pt x="0" y="943"/>
                  </a:cubicBezTo>
                  <a:cubicBezTo>
                    <a:pt x="0" y="1465"/>
                    <a:pt x="421" y="1885"/>
                    <a:pt x="942" y="1885"/>
                  </a:cubicBezTo>
                  <a:cubicBezTo>
                    <a:pt x="1464" y="1885"/>
                    <a:pt x="1890" y="1465"/>
                    <a:pt x="1890" y="943"/>
                  </a:cubicBezTo>
                  <a:cubicBezTo>
                    <a:pt x="1890" y="421"/>
                    <a:pt x="1464" y="1"/>
                    <a:pt x="9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6450691" y="3607563"/>
              <a:ext cx="89008" cy="88489"/>
            </a:xfrm>
            <a:custGeom>
              <a:avLst/>
              <a:gdLst/>
              <a:ahLst/>
              <a:cxnLst/>
              <a:rect l="l" t="t" r="r" b="b"/>
              <a:pathLst>
                <a:path w="857" h="852" extrusionOk="0">
                  <a:moveTo>
                    <a:pt x="664" y="147"/>
                  </a:moveTo>
                  <a:cubicBezTo>
                    <a:pt x="690" y="147"/>
                    <a:pt x="705" y="168"/>
                    <a:pt x="705" y="188"/>
                  </a:cubicBezTo>
                  <a:lnTo>
                    <a:pt x="705" y="664"/>
                  </a:lnTo>
                  <a:cubicBezTo>
                    <a:pt x="705" y="684"/>
                    <a:pt x="690" y="704"/>
                    <a:pt x="664" y="704"/>
                  </a:cubicBezTo>
                  <a:lnTo>
                    <a:pt x="193" y="704"/>
                  </a:lnTo>
                  <a:cubicBezTo>
                    <a:pt x="168" y="704"/>
                    <a:pt x="148" y="684"/>
                    <a:pt x="148" y="664"/>
                  </a:cubicBezTo>
                  <a:lnTo>
                    <a:pt x="148" y="188"/>
                  </a:lnTo>
                  <a:cubicBezTo>
                    <a:pt x="148" y="168"/>
                    <a:pt x="168" y="147"/>
                    <a:pt x="193" y="147"/>
                  </a:cubicBezTo>
                  <a:close/>
                  <a:moveTo>
                    <a:pt x="193" y="0"/>
                  </a:moveTo>
                  <a:cubicBezTo>
                    <a:pt x="87" y="0"/>
                    <a:pt x="1" y="86"/>
                    <a:pt x="1" y="188"/>
                  </a:cubicBezTo>
                  <a:lnTo>
                    <a:pt x="1" y="664"/>
                  </a:lnTo>
                  <a:cubicBezTo>
                    <a:pt x="1" y="765"/>
                    <a:pt x="87" y="851"/>
                    <a:pt x="193" y="851"/>
                  </a:cubicBezTo>
                  <a:lnTo>
                    <a:pt x="664" y="851"/>
                  </a:lnTo>
                  <a:cubicBezTo>
                    <a:pt x="771" y="851"/>
                    <a:pt x="857" y="765"/>
                    <a:pt x="857" y="664"/>
                  </a:cubicBezTo>
                  <a:lnTo>
                    <a:pt x="857" y="188"/>
                  </a:lnTo>
                  <a:cubicBezTo>
                    <a:pt x="857" y="86"/>
                    <a:pt x="771" y="0"/>
                    <a:pt x="664" y="0"/>
                  </a:cubicBez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5847264" y="1536800"/>
              <a:ext cx="1295446" cy="1960358"/>
            </a:xfrm>
            <a:custGeom>
              <a:avLst/>
              <a:gdLst/>
              <a:ahLst/>
              <a:cxnLst/>
              <a:rect l="l" t="t" r="r" b="b"/>
              <a:pathLst>
                <a:path w="12473" h="18875" extrusionOk="0">
                  <a:moveTo>
                    <a:pt x="289" y="0"/>
                  </a:moveTo>
                  <a:cubicBezTo>
                    <a:pt x="132" y="0"/>
                    <a:pt x="1" y="127"/>
                    <a:pt x="1" y="289"/>
                  </a:cubicBezTo>
                  <a:lnTo>
                    <a:pt x="1" y="289"/>
                  </a:lnTo>
                  <a:lnTo>
                    <a:pt x="1" y="18586"/>
                  </a:lnTo>
                  <a:cubicBezTo>
                    <a:pt x="1" y="18748"/>
                    <a:pt x="132" y="18875"/>
                    <a:pt x="289" y="18875"/>
                  </a:cubicBezTo>
                  <a:lnTo>
                    <a:pt x="289" y="18875"/>
                  </a:lnTo>
                  <a:lnTo>
                    <a:pt x="12183" y="18875"/>
                  </a:lnTo>
                  <a:cubicBezTo>
                    <a:pt x="12345" y="18875"/>
                    <a:pt x="12472" y="18748"/>
                    <a:pt x="12472" y="18586"/>
                  </a:cubicBezTo>
                  <a:lnTo>
                    <a:pt x="12472" y="18586"/>
                  </a:lnTo>
                  <a:lnTo>
                    <a:pt x="12472" y="289"/>
                  </a:lnTo>
                  <a:cubicBezTo>
                    <a:pt x="12472" y="127"/>
                    <a:pt x="12345" y="0"/>
                    <a:pt x="12183" y="0"/>
                  </a:cubicBezTo>
                  <a:lnTo>
                    <a:pt x="121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2" name="Google Shape;942;p23"/>
            <p:cNvGrpSpPr/>
            <p:nvPr/>
          </p:nvGrpSpPr>
          <p:grpSpPr>
            <a:xfrm>
              <a:off x="6058572" y="2580023"/>
              <a:ext cx="891204" cy="212201"/>
              <a:chOff x="6058572" y="1969548"/>
              <a:chExt cx="891204" cy="212201"/>
            </a:xfrm>
          </p:grpSpPr>
          <p:sp>
            <p:nvSpPr>
              <p:cNvPr id="943" name="Google Shape;943;p23"/>
              <p:cNvSpPr/>
              <p:nvPr/>
            </p:nvSpPr>
            <p:spPr>
              <a:xfrm>
                <a:off x="6058572" y="1973211"/>
                <a:ext cx="181903" cy="20609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688" extrusionOk="0">
                    <a:moveTo>
                      <a:pt x="0" y="1"/>
                    </a:moveTo>
                    <a:lnTo>
                      <a:pt x="0" y="1688"/>
                    </a:lnTo>
                    <a:lnTo>
                      <a:pt x="314" y="1688"/>
                    </a:lnTo>
                    <a:lnTo>
                      <a:pt x="314" y="528"/>
                    </a:lnTo>
                    <a:lnTo>
                      <a:pt x="1186" y="1688"/>
                    </a:lnTo>
                    <a:lnTo>
                      <a:pt x="1489" y="1688"/>
                    </a:lnTo>
                    <a:lnTo>
                      <a:pt x="1489" y="1"/>
                    </a:lnTo>
                    <a:lnTo>
                      <a:pt x="1175" y="1"/>
                    </a:lnTo>
                    <a:lnTo>
                      <a:pt x="1175" y="1166"/>
                    </a:lnTo>
                    <a:lnTo>
                      <a:pt x="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3"/>
              <p:cNvSpPr/>
              <p:nvPr/>
            </p:nvSpPr>
            <p:spPr>
              <a:xfrm>
                <a:off x="6291628" y="1973211"/>
                <a:ext cx="155411" cy="206096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1688" extrusionOk="0">
                    <a:moveTo>
                      <a:pt x="1" y="1"/>
                    </a:moveTo>
                    <a:lnTo>
                      <a:pt x="1" y="1688"/>
                    </a:lnTo>
                    <a:lnTo>
                      <a:pt x="1272" y="1688"/>
                    </a:lnTo>
                    <a:lnTo>
                      <a:pt x="1272" y="1409"/>
                    </a:lnTo>
                    <a:lnTo>
                      <a:pt x="325" y="1409"/>
                    </a:lnTo>
                    <a:lnTo>
                      <a:pt x="325" y="984"/>
                    </a:lnTo>
                    <a:lnTo>
                      <a:pt x="1146" y="984"/>
                    </a:lnTo>
                    <a:lnTo>
                      <a:pt x="1146" y="700"/>
                    </a:lnTo>
                    <a:lnTo>
                      <a:pt x="325" y="700"/>
                    </a:lnTo>
                    <a:lnTo>
                      <a:pt x="325" y="280"/>
                    </a:lnTo>
                    <a:lnTo>
                      <a:pt x="1242" y="280"/>
                    </a:lnTo>
                    <a:lnTo>
                      <a:pt x="12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3"/>
              <p:cNvSpPr/>
              <p:nvPr/>
            </p:nvSpPr>
            <p:spPr>
              <a:xfrm>
                <a:off x="6455586" y="1973211"/>
                <a:ext cx="316072" cy="206096"/>
              </a:xfrm>
              <a:custGeom>
                <a:avLst/>
                <a:gdLst/>
                <a:ahLst/>
                <a:cxnLst/>
                <a:rect l="l" t="t" r="r" b="b"/>
                <a:pathLst>
                  <a:path w="2589" h="1688" extrusionOk="0">
                    <a:moveTo>
                      <a:pt x="0" y="1"/>
                    </a:moveTo>
                    <a:lnTo>
                      <a:pt x="573" y="1688"/>
                    </a:lnTo>
                    <a:lnTo>
                      <a:pt x="902" y="1688"/>
                    </a:lnTo>
                    <a:lnTo>
                      <a:pt x="1297" y="406"/>
                    </a:lnTo>
                    <a:lnTo>
                      <a:pt x="1682" y="1688"/>
                    </a:lnTo>
                    <a:lnTo>
                      <a:pt x="2016" y="1688"/>
                    </a:lnTo>
                    <a:lnTo>
                      <a:pt x="2589" y="1"/>
                    </a:lnTo>
                    <a:lnTo>
                      <a:pt x="2254" y="1"/>
                    </a:lnTo>
                    <a:lnTo>
                      <a:pt x="1859" y="1343"/>
                    </a:lnTo>
                    <a:lnTo>
                      <a:pt x="1464" y="1"/>
                    </a:lnTo>
                    <a:lnTo>
                      <a:pt x="1145" y="1"/>
                    </a:lnTo>
                    <a:lnTo>
                      <a:pt x="750" y="1338"/>
                    </a:lnTo>
                    <a:lnTo>
                      <a:pt x="3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3"/>
              <p:cNvSpPr/>
              <p:nvPr/>
            </p:nvSpPr>
            <p:spPr>
              <a:xfrm>
                <a:off x="6783378" y="1969548"/>
                <a:ext cx="166398" cy="212201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738" extrusionOk="0">
                    <a:moveTo>
                      <a:pt x="735" y="1"/>
                    </a:moveTo>
                    <a:cubicBezTo>
                      <a:pt x="608" y="1"/>
                      <a:pt x="502" y="21"/>
                      <a:pt x="400" y="61"/>
                    </a:cubicBezTo>
                    <a:cubicBezTo>
                      <a:pt x="309" y="102"/>
                      <a:pt x="233" y="163"/>
                      <a:pt x="182" y="234"/>
                    </a:cubicBezTo>
                    <a:cubicBezTo>
                      <a:pt x="127" y="304"/>
                      <a:pt x="101" y="391"/>
                      <a:pt x="101" y="492"/>
                    </a:cubicBezTo>
                    <a:cubicBezTo>
                      <a:pt x="101" y="598"/>
                      <a:pt x="127" y="684"/>
                      <a:pt x="182" y="750"/>
                    </a:cubicBezTo>
                    <a:cubicBezTo>
                      <a:pt x="233" y="811"/>
                      <a:pt x="294" y="862"/>
                      <a:pt x="365" y="892"/>
                    </a:cubicBezTo>
                    <a:cubicBezTo>
                      <a:pt x="441" y="928"/>
                      <a:pt x="532" y="958"/>
                      <a:pt x="648" y="993"/>
                    </a:cubicBezTo>
                    <a:cubicBezTo>
                      <a:pt x="729" y="1019"/>
                      <a:pt x="795" y="1039"/>
                      <a:pt x="846" y="1059"/>
                    </a:cubicBezTo>
                    <a:cubicBezTo>
                      <a:pt x="892" y="1079"/>
                      <a:pt x="932" y="1105"/>
                      <a:pt x="963" y="1135"/>
                    </a:cubicBezTo>
                    <a:cubicBezTo>
                      <a:pt x="993" y="1166"/>
                      <a:pt x="1013" y="1206"/>
                      <a:pt x="1013" y="1252"/>
                    </a:cubicBezTo>
                    <a:cubicBezTo>
                      <a:pt x="1013" y="1312"/>
                      <a:pt x="988" y="1358"/>
                      <a:pt x="932" y="1394"/>
                    </a:cubicBezTo>
                    <a:cubicBezTo>
                      <a:pt x="881" y="1429"/>
                      <a:pt x="811" y="1444"/>
                      <a:pt x="719" y="1444"/>
                    </a:cubicBezTo>
                    <a:cubicBezTo>
                      <a:pt x="628" y="1444"/>
                      <a:pt x="532" y="1424"/>
                      <a:pt x="426" y="1378"/>
                    </a:cubicBezTo>
                    <a:cubicBezTo>
                      <a:pt x="319" y="1333"/>
                      <a:pt x="223" y="1272"/>
                      <a:pt x="137" y="1191"/>
                    </a:cubicBezTo>
                    <a:lnTo>
                      <a:pt x="0" y="1470"/>
                    </a:lnTo>
                    <a:cubicBezTo>
                      <a:pt x="96" y="1551"/>
                      <a:pt x="203" y="1616"/>
                      <a:pt x="329" y="1667"/>
                    </a:cubicBezTo>
                    <a:cubicBezTo>
                      <a:pt x="456" y="1713"/>
                      <a:pt x="583" y="1738"/>
                      <a:pt x="714" y="1738"/>
                    </a:cubicBezTo>
                    <a:cubicBezTo>
                      <a:pt x="841" y="1738"/>
                      <a:pt x="952" y="1718"/>
                      <a:pt x="1049" y="1677"/>
                    </a:cubicBezTo>
                    <a:cubicBezTo>
                      <a:pt x="1150" y="1637"/>
                      <a:pt x="1226" y="1581"/>
                      <a:pt x="1282" y="1505"/>
                    </a:cubicBezTo>
                    <a:cubicBezTo>
                      <a:pt x="1337" y="1429"/>
                      <a:pt x="1363" y="1338"/>
                      <a:pt x="1363" y="1237"/>
                    </a:cubicBezTo>
                    <a:cubicBezTo>
                      <a:pt x="1363" y="1125"/>
                      <a:pt x="1337" y="1039"/>
                      <a:pt x="1287" y="973"/>
                    </a:cubicBezTo>
                    <a:cubicBezTo>
                      <a:pt x="1236" y="907"/>
                      <a:pt x="1170" y="857"/>
                      <a:pt x="1099" y="821"/>
                    </a:cubicBezTo>
                    <a:cubicBezTo>
                      <a:pt x="1023" y="791"/>
                      <a:pt x="932" y="755"/>
                      <a:pt x="816" y="720"/>
                    </a:cubicBezTo>
                    <a:cubicBezTo>
                      <a:pt x="735" y="700"/>
                      <a:pt x="669" y="674"/>
                      <a:pt x="623" y="659"/>
                    </a:cubicBezTo>
                    <a:cubicBezTo>
                      <a:pt x="578" y="634"/>
                      <a:pt x="537" y="608"/>
                      <a:pt x="507" y="578"/>
                    </a:cubicBezTo>
                    <a:cubicBezTo>
                      <a:pt x="471" y="548"/>
                      <a:pt x="456" y="507"/>
                      <a:pt x="456" y="461"/>
                    </a:cubicBezTo>
                    <a:cubicBezTo>
                      <a:pt x="456" y="411"/>
                      <a:pt x="481" y="370"/>
                      <a:pt x="527" y="340"/>
                    </a:cubicBezTo>
                    <a:cubicBezTo>
                      <a:pt x="572" y="310"/>
                      <a:pt x="633" y="299"/>
                      <a:pt x="709" y="299"/>
                    </a:cubicBezTo>
                    <a:cubicBezTo>
                      <a:pt x="780" y="299"/>
                      <a:pt x="856" y="310"/>
                      <a:pt x="947" y="340"/>
                    </a:cubicBezTo>
                    <a:cubicBezTo>
                      <a:pt x="1038" y="370"/>
                      <a:pt x="1130" y="411"/>
                      <a:pt x="1216" y="461"/>
                    </a:cubicBezTo>
                    <a:lnTo>
                      <a:pt x="1347" y="183"/>
                    </a:lnTo>
                    <a:cubicBezTo>
                      <a:pt x="1261" y="127"/>
                      <a:pt x="1165" y="82"/>
                      <a:pt x="1059" y="51"/>
                    </a:cubicBezTo>
                    <a:cubicBezTo>
                      <a:pt x="952" y="21"/>
                      <a:pt x="846" y="1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7" name="Google Shape;947;p23"/>
            <p:cNvSpPr/>
            <p:nvPr/>
          </p:nvSpPr>
          <p:spPr>
            <a:xfrm>
              <a:off x="6932083" y="1608879"/>
              <a:ext cx="82776" cy="82673"/>
            </a:xfrm>
            <a:custGeom>
              <a:avLst/>
              <a:gdLst/>
              <a:ahLst/>
              <a:cxnLst/>
              <a:rect l="l" t="t" r="r" b="b"/>
              <a:pathLst>
                <a:path w="797" h="796" fill="none" extrusionOk="0">
                  <a:moveTo>
                    <a:pt x="796" y="400"/>
                  </a:moveTo>
                  <a:cubicBezTo>
                    <a:pt x="796" y="178"/>
                    <a:pt x="619" y="0"/>
                    <a:pt x="401" y="0"/>
                  </a:cubicBezTo>
                  <a:cubicBezTo>
                    <a:pt x="178" y="0"/>
                    <a:pt x="1" y="178"/>
                    <a:pt x="1" y="400"/>
                  </a:cubicBezTo>
                  <a:cubicBezTo>
                    <a:pt x="1" y="618"/>
                    <a:pt x="178" y="796"/>
                    <a:pt x="401" y="796"/>
                  </a:cubicBezTo>
                  <a:cubicBezTo>
                    <a:pt x="619" y="796"/>
                    <a:pt x="796" y="618"/>
                    <a:pt x="796" y="40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6908403" y="1706196"/>
              <a:ext cx="130656" cy="58473"/>
            </a:xfrm>
            <a:custGeom>
              <a:avLst/>
              <a:gdLst/>
              <a:ahLst/>
              <a:cxnLst/>
              <a:rect l="l" t="t" r="r" b="b"/>
              <a:pathLst>
                <a:path w="1258" h="563" fill="none" extrusionOk="0">
                  <a:moveTo>
                    <a:pt x="892" y="0"/>
                  </a:moveTo>
                  <a:lnTo>
                    <a:pt x="366" y="0"/>
                  </a:lnTo>
                  <a:cubicBezTo>
                    <a:pt x="163" y="0"/>
                    <a:pt x="1" y="163"/>
                    <a:pt x="1" y="365"/>
                  </a:cubicBezTo>
                  <a:lnTo>
                    <a:pt x="1" y="477"/>
                  </a:lnTo>
                  <a:cubicBezTo>
                    <a:pt x="1" y="522"/>
                    <a:pt x="36" y="563"/>
                    <a:pt x="87" y="563"/>
                  </a:cubicBezTo>
                  <a:lnTo>
                    <a:pt x="1171" y="563"/>
                  </a:lnTo>
                  <a:cubicBezTo>
                    <a:pt x="1217" y="563"/>
                    <a:pt x="1257" y="522"/>
                    <a:pt x="1257" y="477"/>
                  </a:cubicBezTo>
                  <a:lnTo>
                    <a:pt x="1257" y="365"/>
                  </a:lnTo>
                  <a:cubicBezTo>
                    <a:pt x="1257" y="163"/>
                    <a:pt x="1095" y="0"/>
                    <a:pt x="892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6633797" y="3168235"/>
              <a:ext cx="148520" cy="134810"/>
            </a:xfrm>
            <a:custGeom>
              <a:avLst/>
              <a:gdLst/>
              <a:ahLst/>
              <a:cxnLst/>
              <a:rect l="l" t="t" r="r" b="b"/>
              <a:pathLst>
                <a:path w="1430" h="1298" extrusionOk="0">
                  <a:moveTo>
                    <a:pt x="578" y="259"/>
                  </a:moveTo>
                  <a:cubicBezTo>
                    <a:pt x="760" y="259"/>
                    <a:pt x="907" y="406"/>
                    <a:pt x="907" y="583"/>
                  </a:cubicBezTo>
                  <a:cubicBezTo>
                    <a:pt x="907" y="664"/>
                    <a:pt x="877" y="740"/>
                    <a:pt x="826" y="801"/>
                  </a:cubicBezTo>
                  <a:lnTo>
                    <a:pt x="973" y="948"/>
                  </a:lnTo>
                  <a:cubicBezTo>
                    <a:pt x="983" y="958"/>
                    <a:pt x="988" y="968"/>
                    <a:pt x="988" y="983"/>
                  </a:cubicBezTo>
                  <a:cubicBezTo>
                    <a:pt x="988" y="999"/>
                    <a:pt x="983" y="1014"/>
                    <a:pt x="973" y="1019"/>
                  </a:cubicBezTo>
                  <a:cubicBezTo>
                    <a:pt x="963" y="1029"/>
                    <a:pt x="948" y="1039"/>
                    <a:pt x="938" y="1039"/>
                  </a:cubicBezTo>
                  <a:cubicBezTo>
                    <a:pt x="923" y="1039"/>
                    <a:pt x="907" y="1029"/>
                    <a:pt x="897" y="1019"/>
                  </a:cubicBezTo>
                  <a:lnTo>
                    <a:pt x="750" y="872"/>
                  </a:lnTo>
                  <a:cubicBezTo>
                    <a:pt x="750" y="872"/>
                    <a:pt x="745" y="867"/>
                    <a:pt x="745" y="867"/>
                  </a:cubicBezTo>
                  <a:cubicBezTo>
                    <a:pt x="695" y="892"/>
                    <a:pt x="639" y="912"/>
                    <a:pt x="578" y="912"/>
                  </a:cubicBezTo>
                  <a:cubicBezTo>
                    <a:pt x="401" y="912"/>
                    <a:pt x="254" y="766"/>
                    <a:pt x="254" y="583"/>
                  </a:cubicBezTo>
                  <a:cubicBezTo>
                    <a:pt x="254" y="406"/>
                    <a:pt x="401" y="259"/>
                    <a:pt x="578" y="259"/>
                  </a:cubicBezTo>
                  <a:close/>
                  <a:moveTo>
                    <a:pt x="1" y="1"/>
                  </a:moveTo>
                  <a:lnTo>
                    <a:pt x="1" y="1297"/>
                  </a:lnTo>
                  <a:lnTo>
                    <a:pt x="781" y="1297"/>
                  </a:lnTo>
                  <a:cubicBezTo>
                    <a:pt x="1135" y="1297"/>
                    <a:pt x="1429" y="1004"/>
                    <a:pt x="1429" y="649"/>
                  </a:cubicBezTo>
                  <a:cubicBezTo>
                    <a:pt x="1429" y="289"/>
                    <a:pt x="1135" y="1"/>
                    <a:pt x="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6671186" y="3206144"/>
              <a:ext cx="45802" cy="45906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8" y="0"/>
                  </a:moveTo>
                  <a:cubicBezTo>
                    <a:pt x="97" y="0"/>
                    <a:pt x="0" y="97"/>
                    <a:pt x="0" y="218"/>
                  </a:cubicBezTo>
                  <a:cubicBezTo>
                    <a:pt x="0" y="340"/>
                    <a:pt x="97" y="441"/>
                    <a:pt x="218" y="441"/>
                  </a:cubicBezTo>
                  <a:cubicBezTo>
                    <a:pt x="340" y="441"/>
                    <a:pt x="441" y="340"/>
                    <a:pt x="441" y="218"/>
                  </a:cubicBezTo>
                  <a:cubicBezTo>
                    <a:pt x="441" y="97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6671186" y="3206144"/>
              <a:ext cx="45802" cy="45906"/>
            </a:xfrm>
            <a:custGeom>
              <a:avLst/>
              <a:gdLst/>
              <a:ahLst/>
              <a:cxnLst/>
              <a:rect l="l" t="t" r="r" b="b"/>
              <a:pathLst>
                <a:path w="441" h="442" fill="none" extrusionOk="0">
                  <a:moveTo>
                    <a:pt x="218" y="0"/>
                  </a:moveTo>
                  <a:cubicBezTo>
                    <a:pt x="97" y="0"/>
                    <a:pt x="0" y="97"/>
                    <a:pt x="0" y="218"/>
                  </a:cubicBezTo>
                  <a:cubicBezTo>
                    <a:pt x="0" y="340"/>
                    <a:pt x="97" y="441"/>
                    <a:pt x="218" y="441"/>
                  </a:cubicBezTo>
                  <a:cubicBezTo>
                    <a:pt x="340" y="441"/>
                    <a:pt x="441" y="340"/>
                    <a:pt x="441" y="218"/>
                  </a:cubicBezTo>
                  <a:cubicBezTo>
                    <a:pt x="441" y="97"/>
                    <a:pt x="340" y="0"/>
                    <a:pt x="218" y="0"/>
                  </a:cubicBezTo>
                  <a:close/>
                </a:path>
              </a:pathLst>
            </a:custGeom>
            <a:noFill/>
            <a:ln w="2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6208178" y="3168235"/>
              <a:ext cx="574138" cy="134810"/>
            </a:xfrm>
            <a:custGeom>
              <a:avLst/>
              <a:gdLst/>
              <a:ahLst/>
              <a:cxnLst/>
              <a:rect l="l" t="t" r="r" b="b"/>
              <a:pathLst>
                <a:path w="5528" h="1298" fill="none" extrusionOk="0">
                  <a:moveTo>
                    <a:pt x="4879" y="1297"/>
                  </a:moveTo>
                  <a:lnTo>
                    <a:pt x="649" y="1297"/>
                  </a:lnTo>
                  <a:cubicBezTo>
                    <a:pt x="289" y="1297"/>
                    <a:pt x="1" y="1004"/>
                    <a:pt x="1" y="649"/>
                  </a:cubicBezTo>
                  <a:cubicBezTo>
                    <a:pt x="1" y="289"/>
                    <a:pt x="289" y="1"/>
                    <a:pt x="649" y="1"/>
                  </a:cubicBezTo>
                  <a:lnTo>
                    <a:pt x="4879" y="1"/>
                  </a:lnTo>
                  <a:cubicBezTo>
                    <a:pt x="5233" y="1"/>
                    <a:pt x="5527" y="289"/>
                    <a:pt x="5527" y="649"/>
                  </a:cubicBezTo>
                  <a:cubicBezTo>
                    <a:pt x="5527" y="1004"/>
                    <a:pt x="5233" y="1297"/>
                    <a:pt x="4879" y="1297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6311311" y="3217153"/>
              <a:ext cx="31158" cy="40609"/>
            </a:xfrm>
            <a:custGeom>
              <a:avLst/>
              <a:gdLst/>
              <a:ahLst/>
              <a:cxnLst/>
              <a:rect l="l" t="t" r="r" b="b"/>
              <a:pathLst>
                <a:path w="300" h="391" extrusionOk="0">
                  <a:moveTo>
                    <a:pt x="157" y="1"/>
                  </a:moveTo>
                  <a:cubicBezTo>
                    <a:pt x="117" y="1"/>
                    <a:pt x="87" y="11"/>
                    <a:pt x="56" y="31"/>
                  </a:cubicBezTo>
                  <a:cubicBezTo>
                    <a:pt x="31" y="51"/>
                    <a:pt x="21" y="77"/>
                    <a:pt x="21" y="112"/>
                  </a:cubicBezTo>
                  <a:cubicBezTo>
                    <a:pt x="21" y="138"/>
                    <a:pt x="26" y="158"/>
                    <a:pt x="36" y="173"/>
                  </a:cubicBezTo>
                  <a:cubicBezTo>
                    <a:pt x="46" y="188"/>
                    <a:pt x="61" y="198"/>
                    <a:pt x="76" y="203"/>
                  </a:cubicBezTo>
                  <a:cubicBezTo>
                    <a:pt x="92" y="213"/>
                    <a:pt x="112" y="219"/>
                    <a:pt x="137" y="229"/>
                  </a:cubicBezTo>
                  <a:cubicBezTo>
                    <a:pt x="157" y="234"/>
                    <a:pt x="173" y="239"/>
                    <a:pt x="183" y="244"/>
                  </a:cubicBezTo>
                  <a:cubicBezTo>
                    <a:pt x="193" y="244"/>
                    <a:pt x="203" y="249"/>
                    <a:pt x="208" y="259"/>
                  </a:cubicBezTo>
                  <a:cubicBezTo>
                    <a:pt x="213" y="264"/>
                    <a:pt x="218" y="274"/>
                    <a:pt x="218" y="284"/>
                  </a:cubicBezTo>
                  <a:cubicBezTo>
                    <a:pt x="218" y="300"/>
                    <a:pt x="213" y="310"/>
                    <a:pt x="203" y="315"/>
                  </a:cubicBezTo>
                  <a:cubicBezTo>
                    <a:pt x="188" y="320"/>
                    <a:pt x="173" y="325"/>
                    <a:pt x="157" y="325"/>
                  </a:cubicBezTo>
                  <a:cubicBezTo>
                    <a:pt x="132" y="325"/>
                    <a:pt x="112" y="320"/>
                    <a:pt x="87" y="310"/>
                  </a:cubicBezTo>
                  <a:cubicBezTo>
                    <a:pt x="66" y="305"/>
                    <a:pt x="46" y="289"/>
                    <a:pt x="31" y="279"/>
                  </a:cubicBezTo>
                  <a:lnTo>
                    <a:pt x="0" y="335"/>
                  </a:lnTo>
                  <a:cubicBezTo>
                    <a:pt x="16" y="350"/>
                    <a:pt x="41" y="365"/>
                    <a:pt x="66" y="376"/>
                  </a:cubicBezTo>
                  <a:cubicBezTo>
                    <a:pt x="97" y="386"/>
                    <a:pt x="122" y="391"/>
                    <a:pt x="152" y="391"/>
                  </a:cubicBezTo>
                  <a:cubicBezTo>
                    <a:pt x="193" y="391"/>
                    <a:pt x="228" y="381"/>
                    <a:pt x="259" y="360"/>
                  </a:cubicBezTo>
                  <a:cubicBezTo>
                    <a:pt x="284" y="340"/>
                    <a:pt x="299" y="315"/>
                    <a:pt x="299" y="274"/>
                  </a:cubicBezTo>
                  <a:cubicBezTo>
                    <a:pt x="299" y="249"/>
                    <a:pt x="294" y="229"/>
                    <a:pt x="279" y="213"/>
                  </a:cubicBezTo>
                  <a:cubicBezTo>
                    <a:pt x="269" y="198"/>
                    <a:pt x="254" y="188"/>
                    <a:pt x="238" y="183"/>
                  </a:cubicBezTo>
                  <a:cubicBezTo>
                    <a:pt x="218" y="173"/>
                    <a:pt x="198" y="163"/>
                    <a:pt x="173" y="158"/>
                  </a:cubicBezTo>
                  <a:cubicBezTo>
                    <a:pt x="147" y="148"/>
                    <a:pt x="127" y="143"/>
                    <a:pt x="112" y="132"/>
                  </a:cubicBezTo>
                  <a:cubicBezTo>
                    <a:pt x="102" y="127"/>
                    <a:pt x="97" y="117"/>
                    <a:pt x="97" y="107"/>
                  </a:cubicBezTo>
                  <a:cubicBezTo>
                    <a:pt x="97" y="92"/>
                    <a:pt x="102" y="82"/>
                    <a:pt x="112" y="77"/>
                  </a:cubicBezTo>
                  <a:cubicBezTo>
                    <a:pt x="122" y="72"/>
                    <a:pt x="137" y="67"/>
                    <a:pt x="152" y="67"/>
                  </a:cubicBezTo>
                  <a:cubicBezTo>
                    <a:pt x="168" y="67"/>
                    <a:pt x="188" y="72"/>
                    <a:pt x="208" y="77"/>
                  </a:cubicBezTo>
                  <a:cubicBezTo>
                    <a:pt x="228" y="82"/>
                    <a:pt x="244" y="92"/>
                    <a:pt x="264" y="102"/>
                  </a:cubicBezTo>
                  <a:lnTo>
                    <a:pt x="294" y="41"/>
                  </a:lnTo>
                  <a:cubicBezTo>
                    <a:pt x="274" y="26"/>
                    <a:pt x="254" y="21"/>
                    <a:pt x="228" y="11"/>
                  </a:cubicBezTo>
                  <a:cubicBezTo>
                    <a:pt x="208" y="6"/>
                    <a:pt x="183" y="1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6348701" y="3217153"/>
              <a:ext cx="38428" cy="40609"/>
            </a:xfrm>
            <a:custGeom>
              <a:avLst/>
              <a:gdLst/>
              <a:ahLst/>
              <a:cxnLst/>
              <a:rect l="l" t="t" r="r" b="b"/>
              <a:pathLst>
                <a:path w="370" h="391" extrusionOk="0">
                  <a:moveTo>
                    <a:pt x="193" y="67"/>
                  </a:moveTo>
                  <a:cubicBezTo>
                    <a:pt x="223" y="67"/>
                    <a:pt x="248" y="77"/>
                    <a:pt x="269" y="97"/>
                  </a:cubicBezTo>
                  <a:cubicBezTo>
                    <a:pt x="289" y="112"/>
                    <a:pt x="299" y="138"/>
                    <a:pt x="299" y="168"/>
                  </a:cubicBezTo>
                  <a:lnTo>
                    <a:pt x="81" y="168"/>
                  </a:lnTo>
                  <a:cubicBezTo>
                    <a:pt x="86" y="138"/>
                    <a:pt x="96" y="112"/>
                    <a:pt x="117" y="97"/>
                  </a:cubicBezTo>
                  <a:cubicBezTo>
                    <a:pt x="137" y="77"/>
                    <a:pt x="162" y="67"/>
                    <a:pt x="193" y="67"/>
                  </a:cubicBezTo>
                  <a:close/>
                  <a:moveTo>
                    <a:pt x="193" y="1"/>
                  </a:moveTo>
                  <a:cubicBezTo>
                    <a:pt x="157" y="1"/>
                    <a:pt x="122" y="11"/>
                    <a:pt x="91" y="26"/>
                  </a:cubicBezTo>
                  <a:cubicBezTo>
                    <a:pt x="61" y="41"/>
                    <a:pt x="41" y="67"/>
                    <a:pt x="25" y="97"/>
                  </a:cubicBezTo>
                  <a:cubicBezTo>
                    <a:pt x="5" y="127"/>
                    <a:pt x="0" y="158"/>
                    <a:pt x="0" y="198"/>
                  </a:cubicBezTo>
                  <a:cubicBezTo>
                    <a:pt x="0" y="234"/>
                    <a:pt x="5" y="269"/>
                    <a:pt x="25" y="295"/>
                  </a:cubicBezTo>
                  <a:cubicBezTo>
                    <a:pt x="41" y="325"/>
                    <a:pt x="61" y="350"/>
                    <a:pt x="91" y="365"/>
                  </a:cubicBezTo>
                  <a:cubicBezTo>
                    <a:pt x="122" y="381"/>
                    <a:pt x="157" y="391"/>
                    <a:pt x="193" y="391"/>
                  </a:cubicBezTo>
                  <a:cubicBezTo>
                    <a:pt x="228" y="391"/>
                    <a:pt x="258" y="386"/>
                    <a:pt x="284" y="371"/>
                  </a:cubicBezTo>
                  <a:cubicBezTo>
                    <a:pt x="309" y="360"/>
                    <a:pt x="334" y="345"/>
                    <a:pt x="350" y="325"/>
                  </a:cubicBezTo>
                  <a:lnTo>
                    <a:pt x="309" y="279"/>
                  </a:lnTo>
                  <a:cubicBezTo>
                    <a:pt x="294" y="295"/>
                    <a:pt x="279" y="305"/>
                    <a:pt x="258" y="310"/>
                  </a:cubicBezTo>
                  <a:cubicBezTo>
                    <a:pt x="238" y="320"/>
                    <a:pt x="223" y="325"/>
                    <a:pt x="203" y="325"/>
                  </a:cubicBezTo>
                  <a:cubicBezTo>
                    <a:pt x="172" y="325"/>
                    <a:pt x="147" y="315"/>
                    <a:pt x="122" y="300"/>
                  </a:cubicBezTo>
                  <a:cubicBezTo>
                    <a:pt x="101" y="279"/>
                    <a:pt x="91" y="259"/>
                    <a:pt x="81" y="229"/>
                  </a:cubicBezTo>
                  <a:lnTo>
                    <a:pt x="370" y="229"/>
                  </a:lnTo>
                  <a:cubicBezTo>
                    <a:pt x="370" y="213"/>
                    <a:pt x="370" y="203"/>
                    <a:pt x="370" y="198"/>
                  </a:cubicBezTo>
                  <a:cubicBezTo>
                    <a:pt x="370" y="132"/>
                    <a:pt x="355" y="87"/>
                    <a:pt x="324" y="51"/>
                  </a:cubicBezTo>
                  <a:cubicBezTo>
                    <a:pt x="299" y="21"/>
                    <a:pt x="253" y="1"/>
                    <a:pt x="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6392841" y="3217153"/>
              <a:ext cx="35312" cy="40609"/>
            </a:xfrm>
            <a:custGeom>
              <a:avLst/>
              <a:gdLst/>
              <a:ahLst/>
              <a:cxnLst/>
              <a:rect l="l" t="t" r="r" b="b"/>
              <a:pathLst>
                <a:path w="340" h="391" extrusionOk="0">
                  <a:moveTo>
                    <a:pt x="259" y="219"/>
                  </a:moveTo>
                  <a:lnTo>
                    <a:pt x="259" y="254"/>
                  </a:lnTo>
                  <a:cubicBezTo>
                    <a:pt x="259" y="274"/>
                    <a:pt x="244" y="289"/>
                    <a:pt x="223" y="305"/>
                  </a:cubicBezTo>
                  <a:cubicBezTo>
                    <a:pt x="203" y="320"/>
                    <a:pt x="183" y="325"/>
                    <a:pt x="153" y="325"/>
                  </a:cubicBezTo>
                  <a:cubicBezTo>
                    <a:pt x="127" y="325"/>
                    <a:pt x="112" y="320"/>
                    <a:pt x="97" y="310"/>
                  </a:cubicBezTo>
                  <a:cubicBezTo>
                    <a:pt x="82" y="300"/>
                    <a:pt x="77" y="284"/>
                    <a:pt x="77" y="269"/>
                  </a:cubicBezTo>
                  <a:cubicBezTo>
                    <a:pt x="77" y="249"/>
                    <a:pt x="82" y="239"/>
                    <a:pt x="97" y="229"/>
                  </a:cubicBezTo>
                  <a:cubicBezTo>
                    <a:pt x="107" y="224"/>
                    <a:pt x="127" y="219"/>
                    <a:pt x="158" y="219"/>
                  </a:cubicBezTo>
                  <a:close/>
                  <a:moveTo>
                    <a:pt x="188" y="1"/>
                  </a:moveTo>
                  <a:cubicBezTo>
                    <a:pt x="153" y="1"/>
                    <a:pt x="122" y="6"/>
                    <a:pt x="102" y="16"/>
                  </a:cubicBezTo>
                  <a:cubicBezTo>
                    <a:pt x="77" y="21"/>
                    <a:pt x="51" y="31"/>
                    <a:pt x="21" y="51"/>
                  </a:cubicBezTo>
                  <a:lnTo>
                    <a:pt x="56" y="107"/>
                  </a:lnTo>
                  <a:cubicBezTo>
                    <a:pt x="97" y="82"/>
                    <a:pt x="132" y="67"/>
                    <a:pt x="168" y="67"/>
                  </a:cubicBezTo>
                  <a:cubicBezTo>
                    <a:pt x="198" y="67"/>
                    <a:pt x="218" y="77"/>
                    <a:pt x="234" y="87"/>
                  </a:cubicBezTo>
                  <a:cubicBezTo>
                    <a:pt x="254" y="102"/>
                    <a:pt x="259" y="122"/>
                    <a:pt x="259" y="148"/>
                  </a:cubicBezTo>
                  <a:lnTo>
                    <a:pt x="259" y="158"/>
                  </a:lnTo>
                  <a:lnTo>
                    <a:pt x="142" y="158"/>
                  </a:lnTo>
                  <a:cubicBezTo>
                    <a:pt x="97" y="158"/>
                    <a:pt x="61" y="168"/>
                    <a:pt x="36" y="188"/>
                  </a:cubicBezTo>
                  <a:cubicBezTo>
                    <a:pt x="11" y="208"/>
                    <a:pt x="1" y="239"/>
                    <a:pt x="1" y="269"/>
                  </a:cubicBezTo>
                  <a:cubicBezTo>
                    <a:pt x="1" y="295"/>
                    <a:pt x="6" y="315"/>
                    <a:pt x="16" y="330"/>
                  </a:cubicBezTo>
                  <a:cubicBezTo>
                    <a:pt x="26" y="350"/>
                    <a:pt x="41" y="365"/>
                    <a:pt x="61" y="376"/>
                  </a:cubicBezTo>
                  <a:cubicBezTo>
                    <a:pt x="82" y="386"/>
                    <a:pt x="107" y="391"/>
                    <a:pt x="132" y="391"/>
                  </a:cubicBezTo>
                  <a:cubicBezTo>
                    <a:pt x="193" y="391"/>
                    <a:pt x="234" y="371"/>
                    <a:pt x="259" y="340"/>
                  </a:cubicBezTo>
                  <a:lnTo>
                    <a:pt x="259" y="386"/>
                  </a:lnTo>
                  <a:lnTo>
                    <a:pt x="340" y="386"/>
                  </a:lnTo>
                  <a:lnTo>
                    <a:pt x="340" y="138"/>
                  </a:lnTo>
                  <a:cubicBezTo>
                    <a:pt x="340" y="92"/>
                    <a:pt x="325" y="62"/>
                    <a:pt x="299" y="36"/>
                  </a:cubicBezTo>
                  <a:cubicBezTo>
                    <a:pt x="274" y="16"/>
                    <a:pt x="234" y="1"/>
                    <a:pt x="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6440202" y="3217153"/>
              <a:ext cx="22226" cy="40090"/>
            </a:xfrm>
            <a:custGeom>
              <a:avLst/>
              <a:gdLst/>
              <a:ahLst/>
              <a:cxnLst/>
              <a:rect l="l" t="t" r="r" b="b"/>
              <a:pathLst>
                <a:path w="214" h="386" extrusionOk="0">
                  <a:moveTo>
                    <a:pt x="213" y="1"/>
                  </a:moveTo>
                  <a:cubicBezTo>
                    <a:pt x="183" y="1"/>
                    <a:pt x="157" y="11"/>
                    <a:pt x="132" y="21"/>
                  </a:cubicBezTo>
                  <a:cubicBezTo>
                    <a:pt x="112" y="36"/>
                    <a:pt x="92" y="56"/>
                    <a:pt x="82" y="82"/>
                  </a:cubicBezTo>
                  <a:lnTo>
                    <a:pt x="82" y="6"/>
                  </a:lnTo>
                  <a:lnTo>
                    <a:pt x="0" y="6"/>
                  </a:lnTo>
                  <a:lnTo>
                    <a:pt x="0" y="386"/>
                  </a:lnTo>
                  <a:lnTo>
                    <a:pt x="82" y="386"/>
                  </a:lnTo>
                  <a:lnTo>
                    <a:pt x="82" y="188"/>
                  </a:lnTo>
                  <a:cubicBezTo>
                    <a:pt x="82" y="153"/>
                    <a:pt x="97" y="127"/>
                    <a:pt x="122" y="107"/>
                  </a:cubicBezTo>
                  <a:cubicBezTo>
                    <a:pt x="139" y="90"/>
                    <a:pt x="163" y="80"/>
                    <a:pt x="193" y="80"/>
                  </a:cubicBezTo>
                  <a:cubicBezTo>
                    <a:pt x="200" y="80"/>
                    <a:pt x="206" y="81"/>
                    <a:pt x="213" y="82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6464920" y="3217153"/>
              <a:ext cx="36974" cy="40609"/>
            </a:xfrm>
            <a:custGeom>
              <a:avLst/>
              <a:gdLst/>
              <a:ahLst/>
              <a:cxnLst/>
              <a:rect l="l" t="t" r="r" b="b"/>
              <a:pathLst>
                <a:path w="356" h="391" extrusionOk="0">
                  <a:moveTo>
                    <a:pt x="193" y="1"/>
                  </a:moveTo>
                  <a:cubicBezTo>
                    <a:pt x="158" y="1"/>
                    <a:pt x="122" y="11"/>
                    <a:pt x="97" y="26"/>
                  </a:cubicBezTo>
                  <a:cubicBezTo>
                    <a:pt x="66" y="41"/>
                    <a:pt x="41" y="67"/>
                    <a:pt x="26" y="97"/>
                  </a:cubicBezTo>
                  <a:cubicBezTo>
                    <a:pt x="11" y="122"/>
                    <a:pt x="1" y="158"/>
                    <a:pt x="1" y="198"/>
                  </a:cubicBezTo>
                  <a:cubicBezTo>
                    <a:pt x="1" y="234"/>
                    <a:pt x="11" y="269"/>
                    <a:pt x="26" y="295"/>
                  </a:cubicBezTo>
                  <a:cubicBezTo>
                    <a:pt x="41" y="325"/>
                    <a:pt x="66" y="350"/>
                    <a:pt x="97" y="365"/>
                  </a:cubicBezTo>
                  <a:cubicBezTo>
                    <a:pt x="122" y="381"/>
                    <a:pt x="158" y="391"/>
                    <a:pt x="193" y="391"/>
                  </a:cubicBezTo>
                  <a:cubicBezTo>
                    <a:pt x="228" y="391"/>
                    <a:pt x="264" y="381"/>
                    <a:pt x="289" y="371"/>
                  </a:cubicBezTo>
                  <a:cubicBezTo>
                    <a:pt x="315" y="360"/>
                    <a:pt x="340" y="340"/>
                    <a:pt x="355" y="320"/>
                  </a:cubicBezTo>
                  <a:lnTo>
                    <a:pt x="310" y="274"/>
                  </a:lnTo>
                  <a:cubicBezTo>
                    <a:pt x="284" y="305"/>
                    <a:pt x="249" y="320"/>
                    <a:pt x="198" y="320"/>
                  </a:cubicBezTo>
                  <a:cubicBezTo>
                    <a:pt x="163" y="320"/>
                    <a:pt x="137" y="305"/>
                    <a:pt x="117" y="284"/>
                  </a:cubicBezTo>
                  <a:cubicBezTo>
                    <a:pt x="97" y="259"/>
                    <a:pt x="87" y="234"/>
                    <a:pt x="87" y="198"/>
                  </a:cubicBezTo>
                  <a:cubicBezTo>
                    <a:pt x="87" y="158"/>
                    <a:pt x="97" y="132"/>
                    <a:pt x="117" y="107"/>
                  </a:cubicBezTo>
                  <a:cubicBezTo>
                    <a:pt x="137" y="87"/>
                    <a:pt x="168" y="77"/>
                    <a:pt x="203" y="77"/>
                  </a:cubicBezTo>
                  <a:cubicBezTo>
                    <a:pt x="244" y="77"/>
                    <a:pt x="279" y="87"/>
                    <a:pt x="304" y="117"/>
                  </a:cubicBezTo>
                  <a:lnTo>
                    <a:pt x="350" y="67"/>
                  </a:lnTo>
                  <a:cubicBezTo>
                    <a:pt x="335" y="46"/>
                    <a:pt x="310" y="31"/>
                    <a:pt x="284" y="21"/>
                  </a:cubicBezTo>
                  <a:cubicBezTo>
                    <a:pt x="259" y="6"/>
                    <a:pt x="228" y="1"/>
                    <a:pt x="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6510723" y="3201886"/>
              <a:ext cx="37909" cy="55357"/>
            </a:xfrm>
            <a:custGeom>
              <a:avLst/>
              <a:gdLst/>
              <a:ahLst/>
              <a:cxnLst/>
              <a:rect l="l" t="t" r="r" b="b"/>
              <a:pathLst>
                <a:path w="365" h="533" extrusionOk="0">
                  <a:moveTo>
                    <a:pt x="0" y="1"/>
                  </a:moveTo>
                  <a:lnTo>
                    <a:pt x="0" y="533"/>
                  </a:lnTo>
                  <a:lnTo>
                    <a:pt x="81" y="533"/>
                  </a:lnTo>
                  <a:lnTo>
                    <a:pt x="81" y="345"/>
                  </a:lnTo>
                  <a:cubicBezTo>
                    <a:pt x="81" y="310"/>
                    <a:pt x="91" y="285"/>
                    <a:pt x="112" y="259"/>
                  </a:cubicBezTo>
                  <a:cubicBezTo>
                    <a:pt x="132" y="239"/>
                    <a:pt x="157" y="229"/>
                    <a:pt x="188" y="229"/>
                  </a:cubicBezTo>
                  <a:cubicBezTo>
                    <a:pt x="218" y="229"/>
                    <a:pt x="238" y="234"/>
                    <a:pt x="259" y="254"/>
                  </a:cubicBezTo>
                  <a:cubicBezTo>
                    <a:pt x="274" y="269"/>
                    <a:pt x="279" y="290"/>
                    <a:pt x="279" y="320"/>
                  </a:cubicBezTo>
                  <a:lnTo>
                    <a:pt x="279" y="533"/>
                  </a:lnTo>
                  <a:lnTo>
                    <a:pt x="365" y="533"/>
                  </a:lnTo>
                  <a:lnTo>
                    <a:pt x="365" y="295"/>
                  </a:lnTo>
                  <a:cubicBezTo>
                    <a:pt x="365" y="249"/>
                    <a:pt x="350" y="214"/>
                    <a:pt x="324" y="188"/>
                  </a:cubicBezTo>
                  <a:cubicBezTo>
                    <a:pt x="299" y="163"/>
                    <a:pt x="264" y="148"/>
                    <a:pt x="223" y="148"/>
                  </a:cubicBezTo>
                  <a:cubicBezTo>
                    <a:pt x="152" y="148"/>
                    <a:pt x="107" y="173"/>
                    <a:pt x="81" y="229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559987" y="3302422"/>
              <a:ext cx="303687" cy="395187"/>
            </a:xfrm>
            <a:custGeom>
              <a:avLst/>
              <a:gdLst/>
              <a:ahLst/>
              <a:cxnLst/>
              <a:rect l="l" t="t" r="r" b="b"/>
              <a:pathLst>
                <a:path w="2924" h="3805" extrusionOk="0">
                  <a:moveTo>
                    <a:pt x="1014" y="31"/>
                  </a:moveTo>
                  <a:cubicBezTo>
                    <a:pt x="720" y="147"/>
                    <a:pt x="462" y="314"/>
                    <a:pt x="295" y="598"/>
                  </a:cubicBezTo>
                  <a:lnTo>
                    <a:pt x="295" y="598"/>
                  </a:lnTo>
                  <a:cubicBezTo>
                    <a:pt x="97" y="927"/>
                    <a:pt x="1" y="1246"/>
                    <a:pt x="158" y="1961"/>
                  </a:cubicBezTo>
                  <a:lnTo>
                    <a:pt x="158" y="1961"/>
                  </a:lnTo>
                  <a:cubicBezTo>
                    <a:pt x="284" y="2518"/>
                    <a:pt x="507" y="2979"/>
                    <a:pt x="913" y="3303"/>
                  </a:cubicBezTo>
                  <a:lnTo>
                    <a:pt x="913" y="3303"/>
                  </a:lnTo>
                  <a:cubicBezTo>
                    <a:pt x="1070" y="3425"/>
                    <a:pt x="1708" y="3805"/>
                    <a:pt x="2219" y="3409"/>
                  </a:cubicBezTo>
                  <a:lnTo>
                    <a:pt x="2219" y="3409"/>
                  </a:lnTo>
                  <a:cubicBezTo>
                    <a:pt x="2903" y="2878"/>
                    <a:pt x="2924" y="1758"/>
                    <a:pt x="2427" y="1084"/>
                  </a:cubicBezTo>
                  <a:lnTo>
                    <a:pt x="2427" y="1084"/>
                  </a:lnTo>
                  <a:lnTo>
                    <a:pt x="2189" y="755"/>
                  </a:lnTo>
                  <a:cubicBezTo>
                    <a:pt x="1976" y="466"/>
                    <a:pt x="1566" y="0"/>
                    <a:pt x="1181" y="0"/>
                  </a:cubicBezTo>
                  <a:lnTo>
                    <a:pt x="1181" y="0"/>
                  </a:lnTo>
                  <a:cubicBezTo>
                    <a:pt x="1125" y="0"/>
                    <a:pt x="1070" y="10"/>
                    <a:pt x="1014" y="31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5608386" y="3406075"/>
              <a:ext cx="208966" cy="224234"/>
            </a:xfrm>
            <a:custGeom>
              <a:avLst/>
              <a:gdLst/>
              <a:ahLst/>
              <a:cxnLst/>
              <a:rect l="l" t="t" r="r" b="b"/>
              <a:pathLst>
                <a:path w="2012" h="2159" extrusionOk="0">
                  <a:moveTo>
                    <a:pt x="153" y="395"/>
                  </a:moveTo>
                  <a:cubicBezTo>
                    <a:pt x="26" y="659"/>
                    <a:pt x="1" y="993"/>
                    <a:pt x="122" y="1292"/>
                  </a:cubicBezTo>
                  <a:lnTo>
                    <a:pt x="122" y="1292"/>
                  </a:lnTo>
                  <a:cubicBezTo>
                    <a:pt x="219" y="1530"/>
                    <a:pt x="507" y="2158"/>
                    <a:pt x="690" y="2148"/>
                  </a:cubicBezTo>
                  <a:lnTo>
                    <a:pt x="690" y="2148"/>
                  </a:lnTo>
                  <a:cubicBezTo>
                    <a:pt x="852" y="2138"/>
                    <a:pt x="913" y="1895"/>
                    <a:pt x="1196" y="1667"/>
                  </a:cubicBezTo>
                  <a:lnTo>
                    <a:pt x="1196" y="1667"/>
                  </a:lnTo>
                  <a:cubicBezTo>
                    <a:pt x="1586" y="1353"/>
                    <a:pt x="1961" y="1307"/>
                    <a:pt x="1992" y="1165"/>
                  </a:cubicBezTo>
                  <a:lnTo>
                    <a:pt x="1992" y="1165"/>
                  </a:lnTo>
                  <a:cubicBezTo>
                    <a:pt x="2012" y="1059"/>
                    <a:pt x="1662" y="537"/>
                    <a:pt x="1662" y="537"/>
                  </a:cubicBezTo>
                  <a:lnTo>
                    <a:pt x="1662" y="537"/>
                  </a:lnTo>
                  <a:cubicBezTo>
                    <a:pt x="1485" y="264"/>
                    <a:pt x="1222" y="71"/>
                    <a:pt x="933" y="15"/>
                  </a:cubicBezTo>
                  <a:lnTo>
                    <a:pt x="933" y="15"/>
                  </a:lnTo>
                  <a:cubicBezTo>
                    <a:pt x="882" y="5"/>
                    <a:pt x="832" y="0"/>
                    <a:pt x="786" y="0"/>
                  </a:cubicBezTo>
                  <a:lnTo>
                    <a:pt x="786" y="0"/>
                  </a:lnTo>
                  <a:cubicBezTo>
                    <a:pt x="517" y="0"/>
                    <a:pt x="279" y="147"/>
                    <a:pt x="153" y="395"/>
                  </a:cubicBezTo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558948" y="2863613"/>
              <a:ext cx="304725" cy="375246"/>
            </a:xfrm>
            <a:custGeom>
              <a:avLst/>
              <a:gdLst/>
              <a:ahLst/>
              <a:cxnLst/>
              <a:rect l="l" t="t" r="r" b="b"/>
              <a:pathLst>
                <a:path w="2934" h="3613" extrusionOk="0">
                  <a:moveTo>
                    <a:pt x="487" y="294"/>
                  </a:moveTo>
                  <a:cubicBezTo>
                    <a:pt x="208" y="548"/>
                    <a:pt x="1" y="1100"/>
                    <a:pt x="46" y="1525"/>
                  </a:cubicBezTo>
                  <a:lnTo>
                    <a:pt x="46" y="1525"/>
                  </a:lnTo>
                  <a:lnTo>
                    <a:pt x="66" y="1688"/>
                  </a:lnTo>
                  <a:cubicBezTo>
                    <a:pt x="163" y="2508"/>
                    <a:pt x="705" y="3212"/>
                    <a:pt x="1475" y="3516"/>
                  </a:cubicBezTo>
                  <a:lnTo>
                    <a:pt x="1475" y="3516"/>
                  </a:lnTo>
                  <a:cubicBezTo>
                    <a:pt x="1713" y="3612"/>
                    <a:pt x="1986" y="3552"/>
                    <a:pt x="2164" y="3359"/>
                  </a:cubicBezTo>
                  <a:lnTo>
                    <a:pt x="2164" y="3359"/>
                  </a:lnTo>
                  <a:lnTo>
                    <a:pt x="2311" y="3202"/>
                  </a:lnTo>
                  <a:cubicBezTo>
                    <a:pt x="2883" y="2589"/>
                    <a:pt x="2934" y="1662"/>
                    <a:pt x="2437" y="988"/>
                  </a:cubicBezTo>
                  <a:lnTo>
                    <a:pt x="2437" y="988"/>
                  </a:lnTo>
                  <a:lnTo>
                    <a:pt x="2199" y="659"/>
                  </a:lnTo>
                  <a:cubicBezTo>
                    <a:pt x="1956" y="330"/>
                    <a:pt x="1601" y="102"/>
                    <a:pt x="1201" y="11"/>
                  </a:cubicBezTo>
                  <a:lnTo>
                    <a:pt x="1201" y="11"/>
                  </a:lnTo>
                  <a:cubicBezTo>
                    <a:pt x="1176" y="1"/>
                    <a:pt x="1145" y="1"/>
                    <a:pt x="1110" y="1"/>
                  </a:cubicBezTo>
                  <a:lnTo>
                    <a:pt x="1110" y="1"/>
                  </a:lnTo>
                  <a:cubicBezTo>
                    <a:pt x="948" y="1"/>
                    <a:pt x="725" y="82"/>
                    <a:pt x="487" y="294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587925" y="2976198"/>
              <a:ext cx="200034" cy="212705"/>
            </a:xfrm>
            <a:custGeom>
              <a:avLst/>
              <a:gdLst/>
              <a:ahLst/>
              <a:cxnLst/>
              <a:rect l="l" t="t" r="r" b="b"/>
              <a:pathLst>
                <a:path w="1926" h="2048" extrusionOk="0">
                  <a:moveTo>
                    <a:pt x="618" y="11"/>
                  </a:moveTo>
                  <a:cubicBezTo>
                    <a:pt x="304" y="51"/>
                    <a:pt x="81" y="279"/>
                    <a:pt x="41" y="588"/>
                  </a:cubicBezTo>
                  <a:lnTo>
                    <a:pt x="41" y="588"/>
                  </a:lnTo>
                  <a:cubicBezTo>
                    <a:pt x="0" y="862"/>
                    <a:pt x="86" y="1166"/>
                    <a:pt x="284" y="1394"/>
                  </a:cubicBezTo>
                  <a:lnTo>
                    <a:pt x="284" y="1394"/>
                  </a:lnTo>
                  <a:cubicBezTo>
                    <a:pt x="441" y="1576"/>
                    <a:pt x="887" y="2047"/>
                    <a:pt x="1049" y="1986"/>
                  </a:cubicBezTo>
                  <a:lnTo>
                    <a:pt x="1049" y="1986"/>
                  </a:lnTo>
                  <a:cubicBezTo>
                    <a:pt x="1191" y="1931"/>
                    <a:pt x="1150" y="1632"/>
                    <a:pt x="1241" y="1409"/>
                  </a:cubicBezTo>
                  <a:lnTo>
                    <a:pt x="1241" y="1409"/>
                  </a:lnTo>
                  <a:cubicBezTo>
                    <a:pt x="1419" y="973"/>
                    <a:pt x="1925" y="847"/>
                    <a:pt x="1910" y="715"/>
                  </a:cubicBezTo>
                  <a:lnTo>
                    <a:pt x="1910" y="715"/>
                  </a:lnTo>
                  <a:cubicBezTo>
                    <a:pt x="1895" y="614"/>
                    <a:pt x="1424" y="254"/>
                    <a:pt x="1424" y="254"/>
                  </a:cubicBezTo>
                  <a:lnTo>
                    <a:pt x="1424" y="254"/>
                  </a:lnTo>
                  <a:cubicBezTo>
                    <a:pt x="1221" y="92"/>
                    <a:pt x="978" y="1"/>
                    <a:pt x="740" y="1"/>
                  </a:cubicBezTo>
                  <a:lnTo>
                    <a:pt x="740" y="1"/>
                  </a:lnTo>
                  <a:cubicBezTo>
                    <a:pt x="699" y="1"/>
                    <a:pt x="659" y="6"/>
                    <a:pt x="618" y="11"/>
                  </a:cubicBezTo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6066097" y="3787968"/>
              <a:ext cx="493127" cy="329963"/>
            </a:xfrm>
            <a:custGeom>
              <a:avLst/>
              <a:gdLst/>
              <a:ahLst/>
              <a:cxnLst/>
              <a:rect l="l" t="t" r="r" b="b"/>
              <a:pathLst>
                <a:path w="4748" h="3177" extrusionOk="0">
                  <a:moveTo>
                    <a:pt x="325" y="376"/>
                  </a:moveTo>
                  <a:cubicBezTo>
                    <a:pt x="148" y="573"/>
                    <a:pt x="41" y="827"/>
                    <a:pt x="31" y="1095"/>
                  </a:cubicBezTo>
                  <a:lnTo>
                    <a:pt x="31" y="1095"/>
                  </a:lnTo>
                  <a:lnTo>
                    <a:pt x="26" y="1227"/>
                  </a:lnTo>
                  <a:cubicBezTo>
                    <a:pt x="1" y="1693"/>
                    <a:pt x="269" y="2128"/>
                    <a:pt x="695" y="2326"/>
                  </a:cubicBezTo>
                  <a:lnTo>
                    <a:pt x="695" y="2326"/>
                  </a:lnTo>
                  <a:lnTo>
                    <a:pt x="882" y="2407"/>
                  </a:lnTo>
                  <a:cubicBezTo>
                    <a:pt x="1536" y="2701"/>
                    <a:pt x="2220" y="2919"/>
                    <a:pt x="2929" y="3045"/>
                  </a:cubicBezTo>
                  <a:lnTo>
                    <a:pt x="2929" y="3045"/>
                  </a:lnTo>
                  <a:lnTo>
                    <a:pt x="3223" y="3101"/>
                  </a:lnTo>
                  <a:cubicBezTo>
                    <a:pt x="3628" y="3177"/>
                    <a:pt x="4043" y="3040"/>
                    <a:pt x="4327" y="2736"/>
                  </a:cubicBezTo>
                  <a:lnTo>
                    <a:pt x="4327" y="2736"/>
                  </a:lnTo>
                  <a:lnTo>
                    <a:pt x="4337" y="2731"/>
                  </a:lnTo>
                  <a:cubicBezTo>
                    <a:pt x="4646" y="2402"/>
                    <a:pt x="4747" y="1926"/>
                    <a:pt x="4600" y="1500"/>
                  </a:cubicBezTo>
                  <a:lnTo>
                    <a:pt x="4600" y="1500"/>
                  </a:lnTo>
                  <a:cubicBezTo>
                    <a:pt x="4489" y="1171"/>
                    <a:pt x="4236" y="903"/>
                    <a:pt x="3917" y="771"/>
                  </a:cubicBezTo>
                  <a:lnTo>
                    <a:pt x="3917" y="771"/>
                  </a:lnTo>
                  <a:lnTo>
                    <a:pt x="3521" y="609"/>
                  </a:lnTo>
                  <a:cubicBezTo>
                    <a:pt x="2919" y="361"/>
                    <a:pt x="2290" y="178"/>
                    <a:pt x="1647" y="67"/>
                  </a:cubicBezTo>
                  <a:lnTo>
                    <a:pt x="1647" y="67"/>
                  </a:lnTo>
                  <a:lnTo>
                    <a:pt x="1369" y="16"/>
                  </a:lnTo>
                  <a:cubicBezTo>
                    <a:pt x="1303" y="6"/>
                    <a:pt x="1242" y="1"/>
                    <a:pt x="1176" y="1"/>
                  </a:cubicBezTo>
                  <a:lnTo>
                    <a:pt x="1176" y="1"/>
                  </a:lnTo>
                  <a:cubicBezTo>
                    <a:pt x="857" y="1"/>
                    <a:pt x="543" y="138"/>
                    <a:pt x="325" y="376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6299679" y="3893802"/>
              <a:ext cx="245317" cy="199931"/>
            </a:xfrm>
            <a:custGeom>
              <a:avLst/>
              <a:gdLst/>
              <a:ahLst/>
              <a:cxnLst/>
              <a:rect l="l" t="t" r="r" b="b"/>
              <a:pathLst>
                <a:path w="2362" h="1925" extrusionOk="0">
                  <a:moveTo>
                    <a:pt x="371" y="167"/>
                  </a:moveTo>
                  <a:cubicBezTo>
                    <a:pt x="102" y="345"/>
                    <a:pt x="1" y="654"/>
                    <a:pt x="112" y="957"/>
                  </a:cubicBezTo>
                  <a:lnTo>
                    <a:pt x="112" y="957"/>
                  </a:lnTo>
                  <a:cubicBezTo>
                    <a:pt x="214" y="1221"/>
                    <a:pt x="442" y="1454"/>
                    <a:pt x="735" y="1586"/>
                  </a:cubicBezTo>
                  <a:lnTo>
                    <a:pt x="735" y="1586"/>
                  </a:lnTo>
                  <a:lnTo>
                    <a:pt x="1080" y="1738"/>
                  </a:lnTo>
                  <a:cubicBezTo>
                    <a:pt x="1495" y="1925"/>
                    <a:pt x="1966" y="1798"/>
                    <a:pt x="2128" y="1459"/>
                  </a:cubicBezTo>
                  <a:lnTo>
                    <a:pt x="2128" y="1459"/>
                  </a:lnTo>
                  <a:lnTo>
                    <a:pt x="2210" y="1282"/>
                  </a:lnTo>
                  <a:cubicBezTo>
                    <a:pt x="2230" y="1236"/>
                    <a:pt x="2245" y="1190"/>
                    <a:pt x="2255" y="1140"/>
                  </a:cubicBezTo>
                  <a:lnTo>
                    <a:pt x="2255" y="1140"/>
                  </a:lnTo>
                  <a:lnTo>
                    <a:pt x="2291" y="952"/>
                  </a:lnTo>
                  <a:cubicBezTo>
                    <a:pt x="2362" y="583"/>
                    <a:pt x="2058" y="203"/>
                    <a:pt x="1612" y="106"/>
                  </a:cubicBezTo>
                  <a:lnTo>
                    <a:pt x="1612" y="106"/>
                  </a:lnTo>
                  <a:lnTo>
                    <a:pt x="1247" y="25"/>
                  </a:lnTo>
                  <a:cubicBezTo>
                    <a:pt x="1156" y="10"/>
                    <a:pt x="1060" y="0"/>
                    <a:pt x="974" y="0"/>
                  </a:cubicBezTo>
                  <a:lnTo>
                    <a:pt x="974" y="0"/>
                  </a:lnTo>
                  <a:cubicBezTo>
                    <a:pt x="751" y="0"/>
                    <a:pt x="538" y="56"/>
                    <a:pt x="371" y="167"/>
                  </a:cubicBezTo>
                  <a:close/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5" name="Google Shape;965;p23"/>
            <p:cNvGrpSpPr/>
            <p:nvPr/>
          </p:nvGrpSpPr>
          <p:grpSpPr>
            <a:xfrm>
              <a:off x="6297694" y="1878075"/>
              <a:ext cx="395002" cy="395184"/>
              <a:chOff x="6295879" y="2511834"/>
              <a:chExt cx="375049" cy="375222"/>
            </a:xfrm>
          </p:grpSpPr>
          <p:sp>
            <p:nvSpPr>
              <p:cNvPr id="966" name="Google Shape;966;p23"/>
              <p:cNvSpPr/>
              <p:nvPr/>
            </p:nvSpPr>
            <p:spPr>
              <a:xfrm>
                <a:off x="6295879" y="2511834"/>
                <a:ext cx="375049" cy="375222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2043" fill="none" extrusionOk="0">
                    <a:moveTo>
                      <a:pt x="2041" y="1024"/>
                    </a:moveTo>
                    <a:cubicBezTo>
                      <a:pt x="2041" y="457"/>
                      <a:pt x="1586" y="1"/>
                      <a:pt x="1023" y="1"/>
                    </a:cubicBezTo>
                    <a:cubicBezTo>
                      <a:pt x="456" y="1"/>
                      <a:pt x="0" y="457"/>
                      <a:pt x="0" y="1024"/>
                    </a:cubicBezTo>
                    <a:cubicBezTo>
                      <a:pt x="0" y="1586"/>
                      <a:pt x="456" y="2042"/>
                      <a:pt x="1023" y="2042"/>
                    </a:cubicBezTo>
                    <a:cubicBezTo>
                      <a:pt x="1586" y="2042"/>
                      <a:pt x="2041" y="1586"/>
                      <a:pt x="2041" y="1024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3"/>
              <p:cNvSpPr/>
              <p:nvPr/>
            </p:nvSpPr>
            <p:spPr>
              <a:xfrm>
                <a:off x="6386060" y="2511834"/>
                <a:ext cx="194688" cy="375222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2043" fill="none" extrusionOk="0">
                    <a:moveTo>
                      <a:pt x="1059" y="1024"/>
                    </a:moveTo>
                    <a:cubicBezTo>
                      <a:pt x="1059" y="457"/>
                      <a:pt x="821" y="1"/>
                      <a:pt x="527" y="1"/>
                    </a:cubicBezTo>
                    <a:cubicBezTo>
                      <a:pt x="238" y="1"/>
                      <a:pt x="0" y="457"/>
                      <a:pt x="0" y="1024"/>
                    </a:cubicBezTo>
                    <a:cubicBezTo>
                      <a:pt x="0" y="1586"/>
                      <a:pt x="238" y="2042"/>
                      <a:pt x="527" y="2042"/>
                    </a:cubicBezTo>
                    <a:cubicBezTo>
                      <a:pt x="821" y="2042"/>
                      <a:pt x="1059" y="1586"/>
                      <a:pt x="1059" y="1024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23"/>
              <p:cNvSpPr/>
              <p:nvPr/>
            </p:nvSpPr>
            <p:spPr>
              <a:xfrm>
                <a:off x="6483771" y="2511834"/>
                <a:ext cx="184" cy="375222"/>
              </a:xfrm>
              <a:custGeom>
                <a:avLst/>
                <a:gdLst/>
                <a:ahLst/>
                <a:cxnLst/>
                <a:rect l="l" t="t" r="r" b="b"/>
                <a:pathLst>
                  <a:path w="1" h="2043" fill="none" extrusionOk="0">
                    <a:moveTo>
                      <a:pt x="0" y="2042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3"/>
              <p:cNvSpPr/>
              <p:nvPr/>
            </p:nvSpPr>
            <p:spPr>
              <a:xfrm>
                <a:off x="6295879" y="2699722"/>
                <a:ext cx="375049" cy="184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1" fill="none" extrusionOk="0">
                    <a:moveTo>
                      <a:pt x="0" y="1"/>
                    </a:moveTo>
                    <a:lnTo>
                      <a:pt x="2041" y="1"/>
                    </a:ln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3"/>
              <p:cNvSpPr/>
              <p:nvPr/>
            </p:nvSpPr>
            <p:spPr>
              <a:xfrm>
                <a:off x="6340510" y="2577035"/>
                <a:ext cx="285787" cy="26264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43" fill="none" extrusionOk="0">
                    <a:moveTo>
                      <a:pt x="1555" y="0"/>
                    </a:moveTo>
                    <a:cubicBezTo>
                      <a:pt x="1327" y="91"/>
                      <a:pt x="1064" y="142"/>
                      <a:pt x="775" y="142"/>
                    </a:cubicBezTo>
                    <a:cubicBezTo>
                      <a:pt x="492" y="142"/>
                      <a:pt x="228" y="91"/>
                      <a:pt x="0" y="0"/>
                    </a:cubicBez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3"/>
              <p:cNvSpPr/>
              <p:nvPr/>
            </p:nvSpPr>
            <p:spPr>
              <a:xfrm>
                <a:off x="6338674" y="2792840"/>
                <a:ext cx="289460" cy="27182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48" fill="none" extrusionOk="0">
                    <a:moveTo>
                      <a:pt x="0" y="147"/>
                    </a:moveTo>
                    <a:cubicBezTo>
                      <a:pt x="228" y="51"/>
                      <a:pt x="502" y="0"/>
                      <a:pt x="785" y="0"/>
                    </a:cubicBezTo>
                    <a:cubicBezTo>
                      <a:pt x="1074" y="0"/>
                      <a:pt x="1347" y="51"/>
                      <a:pt x="1575" y="147"/>
                    </a:cubicBez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" name="Google Shape;972;p23"/>
            <p:cNvGrpSpPr/>
            <p:nvPr/>
          </p:nvGrpSpPr>
          <p:grpSpPr>
            <a:xfrm>
              <a:off x="6162895" y="1743094"/>
              <a:ext cx="664600" cy="665119"/>
              <a:chOff x="6162895" y="1704119"/>
              <a:chExt cx="664600" cy="665119"/>
            </a:xfrm>
          </p:grpSpPr>
          <p:sp>
            <p:nvSpPr>
              <p:cNvPr id="973" name="Google Shape;973;p23"/>
              <p:cNvSpPr/>
              <p:nvPr/>
            </p:nvSpPr>
            <p:spPr>
              <a:xfrm>
                <a:off x="6162895" y="1704119"/>
                <a:ext cx="664600" cy="665119"/>
              </a:xfrm>
              <a:custGeom>
                <a:avLst/>
                <a:gdLst/>
                <a:ahLst/>
                <a:cxnLst/>
                <a:rect l="l" t="t" r="r" b="b"/>
                <a:pathLst>
                  <a:path w="6399" h="6404" fill="none" extrusionOk="0">
                    <a:moveTo>
                      <a:pt x="6399" y="3202"/>
                    </a:moveTo>
                    <a:cubicBezTo>
                      <a:pt x="6399" y="4969"/>
                      <a:pt x="4965" y="6403"/>
                      <a:pt x="3197" y="6403"/>
                    </a:cubicBezTo>
                    <a:cubicBezTo>
                      <a:pt x="1429" y="6403"/>
                      <a:pt x="1" y="4969"/>
                      <a:pt x="1" y="3202"/>
                    </a:cubicBezTo>
                    <a:cubicBezTo>
                      <a:pt x="1" y="1434"/>
                      <a:pt x="1429" y="0"/>
                      <a:pt x="3197" y="0"/>
                    </a:cubicBezTo>
                    <a:cubicBezTo>
                      <a:pt x="4965" y="0"/>
                      <a:pt x="6399" y="1434"/>
                      <a:pt x="6399" y="3202"/>
                    </a:cubicBezTo>
                    <a:close/>
                  </a:path>
                </a:pathLst>
              </a:custGeom>
              <a:noFill/>
              <a:ln w="76200" cap="flat" cmpd="sng">
                <a:solidFill>
                  <a:schemeClr val="accent2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3"/>
              <p:cNvSpPr/>
              <p:nvPr/>
            </p:nvSpPr>
            <p:spPr>
              <a:xfrm>
                <a:off x="6264470" y="1805590"/>
                <a:ext cx="469966" cy="469967"/>
              </a:xfrm>
              <a:custGeom>
                <a:avLst/>
                <a:gdLst/>
                <a:ahLst/>
                <a:cxnLst/>
                <a:rect l="l" t="t" r="r" b="b"/>
                <a:pathLst>
                  <a:path w="4525" h="4525" fill="none" extrusionOk="0">
                    <a:moveTo>
                      <a:pt x="1" y="4524"/>
                    </a:moveTo>
                    <a:lnTo>
                      <a:pt x="4524" y="1"/>
                    </a:lnTo>
                  </a:path>
                </a:pathLst>
              </a:custGeom>
              <a:noFill/>
              <a:ln w="76200" cap="flat" cmpd="sng">
                <a:solidFill>
                  <a:schemeClr val="accent2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5" name="Google Shape;975;p23"/>
          <p:cNvSpPr/>
          <p:nvPr/>
        </p:nvSpPr>
        <p:spPr>
          <a:xfrm flipH="1">
            <a:off x="1864814" y="2646276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6" name="Google Shape;976;p23"/>
          <p:cNvGrpSpPr/>
          <p:nvPr/>
        </p:nvGrpSpPr>
        <p:grpSpPr>
          <a:xfrm>
            <a:off x="208576" y="2765275"/>
            <a:ext cx="4546899" cy="2012779"/>
            <a:chOff x="138454" y="2778647"/>
            <a:chExt cx="4546899" cy="2012779"/>
          </a:xfrm>
        </p:grpSpPr>
        <p:cxnSp>
          <p:nvCxnSpPr>
            <p:cNvPr id="977" name="Google Shape;977;p23"/>
            <p:cNvCxnSpPr>
              <a:cxnSpLocks/>
              <a:stCxn id="929" idx="2"/>
              <a:endCxn id="980" idx="3"/>
            </p:cNvCxnSpPr>
            <p:nvPr/>
          </p:nvCxnSpPr>
          <p:spPr>
            <a:xfrm rot="5400000">
              <a:off x="3516091" y="3000162"/>
              <a:ext cx="1390777" cy="947747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978" name="Google Shape;978;p23"/>
            <p:cNvGrpSpPr/>
            <p:nvPr/>
          </p:nvGrpSpPr>
          <p:grpSpPr>
            <a:xfrm>
              <a:off x="138454" y="3488276"/>
              <a:ext cx="3599151" cy="1303150"/>
              <a:chOff x="-2401196" y="1193126"/>
              <a:chExt cx="3599151" cy="1303150"/>
            </a:xfrm>
          </p:grpSpPr>
          <p:sp>
            <p:nvSpPr>
              <p:cNvPr id="979" name="Google Shape;979;p23"/>
              <p:cNvSpPr txBox="1"/>
              <p:nvPr/>
            </p:nvSpPr>
            <p:spPr>
              <a:xfrm>
                <a:off x="-2401196" y="1193126"/>
                <a:ext cx="19803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800" b="1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Author</a:t>
                </a:r>
                <a:endParaRPr sz="1800" b="1" dirty="0">
                  <a:solidFill>
                    <a:srgbClr val="000000"/>
                  </a:solidFill>
                  <a:latin typeface="Fira Sans" panose="020B0503050000020004" pitchFamily="34" charset="0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80" name="Google Shape;980;p23"/>
              <p:cNvSpPr txBox="1"/>
              <p:nvPr/>
            </p:nvSpPr>
            <p:spPr>
              <a:xfrm>
                <a:off x="-1987852" y="1252272"/>
                <a:ext cx="3185807" cy="12440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14300"/>
                <a:endParaRPr lang="en-US" sz="1200" dirty="0">
                  <a:solidFill>
                    <a:schemeClr val="accent6"/>
                  </a:solidFill>
                </a:endParaRPr>
              </a:p>
              <a:p>
                <a:pPr marL="285750" indent="-1714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Who published the highest no. of Fake news? </a:t>
                </a:r>
              </a:p>
              <a:p>
                <a:pPr marL="285750" indent="-1714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Is there a pattern?</a:t>
                </a:r>
              </a:p>
              <a:p>
                <a:pPr marL="285750" indent="-1714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Predict if the following edition of the author would be fake.</a:t>
                </a:r>
              </a:p>
            </p:txBody>
          </p:sp>
        </p:grpSp>
      </p:grpSp>
      <p:grpSp>
        <p:nvGrpSpPr>
          <p:cNvPr id="981" name="Google Shape;981;p23"/>
          <p:cNvGrpSpPr/>
          <p:nvPr/>
        </p:nvGrpSpPr>
        <p:grpSpPr>
          <a:xfrm>
            <a:off x="545197" y="2171633"/>
            <a:ext cx="3358427" cy="768520"/>
            <a:chOff x="457223" y="2527500"/>
            <a:chExt cx="3570696" cy="677539"/>
          </a:xfrm>
        </p:grpSpPr>
        <p:grpSp>
          <p:nvGrpSpPr>
            <p:cNvPr id="982" name="Google Shape;982;p23"/>
            <p:cNvGrpSpPr/>
            <p:nvPr/>
          </p:nvGrpSpPr>
          <p:grpSpPr>
            <a:xfrm>
              <a:off x="457223" y="2527500"/>
              <a:ext cx="2546729" cy="677539"/>
              <a:chOff x="-2082427" y="1418025"/>
              <a:chExt cx="2546729" cy="677539"/>
            </a:xfrm>
          </p:grpSpPr>
          <p:sp>
            <p:nvSpPr>
              <p:cNvPr id="983" name="Google Shape;983;p23"/>
              <p:cNvSpPr txBox="1"/>
              <p:nvPr/>
            </p:nvSpPr>
            <p:spPr>
              <a:xfrm>
                <a:off x="-2082427" y="1418025"/>
                <a:ext cx="19803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r">
                  <a:buSzPts val="1100"/>
                </a:pPr>
                <a:r>
                  <a:rPr lang="en-US" sz="1800" b="1" dirty="0">
                    <a:solidFill>
                      <a:schemeClr val="accent6"/>
                    </a:solidFill>
                    <a:latin typeface="Fira Sans" panose="020B0503050000020004" pitchFamily="34" charset="0"/>
                  </a:rPr>
                  <a:t>Title and Text</a:t>
                </a:r>
              </a:p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84" name="Google Shape;984;p23"/>
              <p:cNvSpPr txBox="1"/>
              <p:nvPr/>
            </p:nvSpPr>
            <p:spPr>
              <a:xfrm>
                <a:off x="-1973198" y="1544164"/>
                <a:ext cx="24375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71450" lvl="0" indent="-171450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rgbClr val="000000"/>
                    </a:solidFill>
                    <a:latin typeface="Fira Sans" panose="020B0503050000020004" pitchFamily="34" charset="0"/>
                    <a:ea typeface="Roboto"/>
                    <a:cs typeface="Roboto"/>
                    <a:sym typeface="Roboto"/>
                  </a:rPr>
                  <a:t>Usage of repetitive jargon</a:t>
                </a:r>
              </a:p>
              <a:p>
                <a:pPr marL="171450" lvl="0" indent="-171450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US" sz="1200" dirty="0">
                    <a:latin typeface="Fira Sans" panose="020B0503050000020004" pitchFamily="34" charset="0"/>
                    <a:ea typeface="Roboto"/>
                    <a:cs typeface="Roboto"/>
                    <a:sym typeface="Roboto"/>
                  </a:rPr>
                  <a:t>Pattern</a:t>
                </a:r>
              </a:p>
              <a:p>
                <a:pPr marL="171450" lvl="0" indent="-171450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US" sz="1200" dirty="0">
                    <a:latin typeface="Fira Sans" panose="020B0503050000020004" pitchFamily="34" charset="0"/>
                    <a:ea typeface="Roboto"/>
                    <a:cs typeface="Roboto"/>
                    <a:sym typeface="Roboto"/>
                  </a:rPr>
                  <a:t>Highly used Keywords </a:t>
                </a:r>
              </a:p>
              <a:p>
                <a:pPr lvl="0" algn="r" rtl="0">
                  <a:spcBef>
                    <a:spcPts val="0"/>
                  </a:spcBef>
                  <a:spcAft>
                    <a:spcPts val="0"/>
                  </a:spcAft>
                </a:pPr>
                <a:endParaRPr lang="en-US"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171450" lvl="0" indent="-171450" algn="r" rtl="0"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</a:pP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cxnSp>
          <p:nvCxnSpPr>
            <p:cNvPr id="985" name="Google Shape;985;p23"/>
            <p:cNvCxnSpPr>
              <a:cxnSpLocks/>
              <a:stCxn id="929" idx="3"/>
            </p:cNvCxnSpPr>
            <p:nvPr/>
          </p:nvCxnSpPr>
          <p:spPr>
            <a:xfrm flipH="1">
              <a:off x="3003952" y="2798413"/>
              <a:ext cx="1023967" cy="6636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74F3E-0F32-A214-FF68-458589C81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206" y="237030"/>
            <a:ext cx="8229600" cy="572700"/>
          </a:xfrm>
        </p:spPr>
        <p:txBody>
          <a:bodyPr/>
          <a:lstStyle/>
          <a:p>
            <a:r>
              <a:rPr lang="en-US" dirty="0"/>
              <a:t>EDA : Chart 1 - Data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3718E-0765-BFDB-206D-50056EFD4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324" y="1115291"/>
            <a:ext cx="5521469" cy="4049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DE5C90-5C28-B44B-5711-E3D89E637205}"/>
              </a:ext>
            </a:extLst>
          </p:cNvPr>
          <p:cNvSpPr txBox="1"/>
          <p:nvPr/>
        </p:nvSpPr>
        <p:spPr>
          <a:xfrm>
            <a:off x="6340079" y="1663809"/>
            <a:ext cx="25074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No Null values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Normally Distributed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No outliers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Data is clean</a:t>
            </a:r>
          </a:p>
        </p:txBody>
      </p:sp>
      <p:grpSp>
        <p:nvGrpSpPr>
          <p:cNvPr id="6" name="Google Shape;1374;p39">
            <a:extLst>
              <a:ext uri="{FF2B5EF4-FFF2-40B4-BE49-F238E27FC236}">
                <a16:creationId xmlns:a16="http://schemas.microsoft.com/office/drawing/2014/main" id="{48EE9AEF-7F9E-B349-D92C-1EC937BBAC25}"/>
              </a:ext>
            </a:extLst>
          </p:cNvPr>
          <p:cNvGrpSpPr/>
          <p:nvPr/>
        </p:nvGrpSpPr>
        <p:grpSpPr>
          <a:xfrm>
            <a:off x="175021" y="1003287"/>
            <a:ext cx="1725631" cy="4140213"/>
            <a:chOff x="340410" y="1710004"/>
            <a:chExt cx="2313964" cy="5212176"/>
          </a:xfrm>
        </p:grpSpPr>
        <p:sp>
          <p:nvSpPr>
            <p:cNvPr id="7" name="Google Shape;1375;p39">
              <a:extLst>
                <a:ext uri="{FF2B5EF4-FFF2-40B4-BE49-F238E27FC236}">
                  <a16:creationId xmlns:a16="http://schemas.microsoft.com/office/drawing/2014/main" id="{82D0C6E9-E52C-40F9-4D02-AEE6FE9DD198}"/>
                </a:ext>
              </a:extLst>
            </p:cNvPr>
            <p:cNvSpPr/>
            <p:nvPr/>
          </p:nvSpPr>
          <p:spPr>
            <a:xfrm>
              <a:off x="1618799" y="2859261"/>
              <a:ext cx="535329" cy="803083"/>
            </a:xfrm>
            <a:custGeom>
              <a:avLst/>
              <a:gdLst/>
              <a:ahLst/>
              <a:cxnLst/>
              <a:rect l="l" t="t" r="r" b="b"/>
              <a:pathLst>
                <a:path w="11964" h="17948" extrusionOk="0">
                  <a:moveTo>
                    <a:pt x="6190" y="1"/>
                  </a:moveTo>
                  <a:lnTo>
                    <a:pt x="0" y="2406"/>
                  </a:lnTo>
                  <a:lnTo>
                    <a:pt x="5108" y="15829"/>
                  </a:lnTo>
                  <a:cubicBezTo>
                    <a:pt x="5619" y="17142"/>
                    <a:pt x="6875" y="17947"/>
                    <a:pt x="8205" y="17947"/>
                  </a:cubicBezTo>
                  <a:cubicBezTo>
                    <a:pt x="8605" y="17947"/>
                    <a:pt x="9012" y="17874"/>
                    <a:pt x="9407" y="17721"/>
                  </a:cubicBezTo>
                  <a:cubicBezTo>
                    <a:pt x="11116" y="17057"/>
                    <a:pt x="11964" y="15132"/>
                    <a:pt x="11299" y="13423"/>
                  </a:cubicBezTo>
                  <a:lnTo>
                    <a:pt x="619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76;p39">
              <a:extLst>
                <a:ext uri="{FF2B5EF4-FFF2-40B4-BE49-F238E27FC236}">
                  <a16:creationId xmlns:a16="http://schemas.microsoft.com/office/drawing/2014/main" id="{9ED5D95A-E92B-2328-2340-8D336214542D}"/>
                </a:ext>
              </a:extLst>
            </p:cNvPr>
            <p:cNvSpPr/>
            <p:nvPr/>
          </p:nvSpPr>
          <p:spPr>
            <a:xfrm>
              <a:off x="1494007" y="2573345"/>
              <a:ext cx="571170" cy="723124"/>
            </a:xfrm>
            <a:custGeom>
              <a:avLst/>
              <a:gdLst/>
              <a:ahLst/>
              <a:cxnLst/>
              <a:rect l="l" t="t" r="r" b="b"/>
              <a:pathLst>
                <a:path w="12765" h="16161" extrusionOk="0">
                  <a:moveTo>
                    <a:pt x="3257" y="1"/>
                  </a:moveTo>
                  <a:cubicBezTo>
                    <a:pt x="3257" y="1"/>
                    <a:pt x="1" y="4420"/>
                    <a:pt x="919" y="6644"/>
                  </a:cubicBezTo>
                  <a:lnTo>
                    <a:pt x="4709" y="16160"/>
                  </a:lnTo>
                  <a:lnTo>
                    <a:pt x="5780" y="16009"/>
                  </a:lnTo>
                  <a:cubicBezTo>
                    <a:pt x="8005" y="15694"/>
                    <a:pt x="10115" y="14822"/>
                    <a:pt x="11911" y="13472"/>
                  </a:cubicBezTo>
                  <a:lnTo>
                    <a:pt x="12765" y="12832"/>
                  </a:lnTo>
                  <a:lnTo>
                    <a:pt x="8976" y="3314"/>
                  </a:lnTo>
                  <a:cubicBezTo>
                    <a:pt x="8055" y="1089"/>
                    <a:pt x="5852" y="496"/>
                    <a:pt x="32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77;p39">
              <a:extLst>
                <a:ext uri="{FF2B5EF4-FFF2-40B4-BE49-F238E27FC236}">
                  <a16:creationId xmlns:a16="http://schemas.microsoft.com/office/drawing/2014/main" id="{E28F5F73-C8CF-0BED-29A0-FC2DB97FDA33}"/>
                </a:ext>
              </a:extLst>
            </p:cNvPr>
            <p:cNvSpPr/>
            <p:nvPr/>
          </p:nvSpPr>
          <p:spPr>
            <a:xfrm>
              <a:off x="649503" y="3932452"/>
              <a:ext cx="675605" cy="2675662"/>
            </a:xfrm>
            <a:custGeom>
              <a:avLst/>
              <a:gdLst/>
              <a:ahLst/>
              <a:cxnLst/>
              <a:rect l="l" t="t" r="r" b="b"/>
              <a:pathLst>
                <a:path w="15099" h="59798" extrusionOk="0">
                  <a:moveTo>
                    <a:pt x="9658" y="1"/>
                  </a:moveTo>
                  <a:cubicBezTo>
                    <a:pt x="9518" y="1"/>
                    <a:pt x="9377" y="6"/>
                    <a:pt x="9235" y="17"/>
                  </a:cubicBezTo>
                  <a:cubicBezTo>
                    <a:pt x="6100" y="259"/>
                    <a:pt x="3815" y="3090"/>
                    <a:pt x="4241" y="6205"/>
                  </a:cubicBezTo>
                  <a:lnTo>
                    <a:pt x="1" y="59384"/>
                  </a:lnTo>
                  <a:lnTo>
                    <a:pt x="6508" y="59797"/>
                  </a:lnTo>
                  <a:lnTo>
                    <a:pt x="15099" y="5044"/>
                  </a:lnTo>
                  <a:cubicBezTo>
                    <a:pt x="14877" y="2180"/>
                    <a:pt x="12484" y="1"/>
                    <a:pt x="9658" y="1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78;p39">
              <a:extLst>
                <a:ext uri="{FF2B5EF4-FFF2-40B4-BE49-F238E27FC236}">
                  <a16:creationId xmlns:a16="http://schemas.microsoft.com/office/drawing/2014/main" id="{AB51DB66-42C1-7A41-E0FC-E26F82B084EF}"/>
                </a:ext>
              </a:extLst>
            </p:cNvPr>
            <p:cNvSpPr/>
            <p:nvPr/>
          </p:nvSpPr>
          <p:spPr>
            <a:xfrm>
              <a:off x="649503" y="6299827"/>
              <a:ext cx="337556" cy="308248"/>
            </a:xfrm>
            <a:custGeom>
              <a:avLst/>
              <a:gdLst/>
              <a:ahLst/>
              <a:cxnLst/>
              <a:rect l="l" t="t" r="r" b="b"/>
              <a:pathLst>
                <a:path w="7544" h="6889" extrusionOk="0">
                  <a:moveTo>
                    <a:pt x="518" y="0"/>
                  </a:moveTo>
                  <a:lnTo>
                    <a:pt x="1" y="6478"/>
                  </a:lnTo>
                  <a:lnTo>
                    <a:pt x="6508" y="6888"/>
                  </a:lnTo>
                  <a:lnTo>
                    <a:pt x="7543" y="181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79;p39">
              <a:extLst>
                <a:ext uri="{FF2B5EF4-FFF2-40B4-BE49-F238E27FC236}">
                  <a16:creationId xmlns:a16="http://schemas.microsoft.com/office/drawing/2014/main" id="{C4C60250-E62B-4B30-D1C4-B7A20BAA58F3}"/>
                </a:ext>
              </a:extLst>
            </p:cNvPr>
            <p:cNvSpPr/>
            <p:nvPr/>
          </p:nvSpPr>
          <p:spPr>
            <a:xfrm>
              <a:off x="776532" y="4200560"/>
              <a:ext cx="541951" cy="842638"/>
            </a:xfrm>
            <a:custGeom>
              <a:avLst/>
              <a:gdLst/>
              <a:ahLst/>
              <a:cxnLst/>
              <a:rect l="l" t="t" r="r" b="b"/>
              <a:pathLst>
                <a:path w="12112" h="18832" extrusionOk="0">
                  <a:moveTo>
                    <a:pt x="12111" y="0"/>
                  </a:moveTo>
                  <a:cubicBezTo>
                    <a:pt x="8789" y="113"/>
                    <a:pt x="4892" y="246"/>
                    <a:pt x="1392" y="366"/>
                  </a:cubicBezTo>
                  <a:lnTo>
                    <a:pt x="0" y="17807"/>
                  </a:lnTo>
                  <a:lnTo>
                    <a:pt x="9156" y="18831"/>
                  </a:lnTo>
                  <a:lnTo>
                    <a:pt x="121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80;p39">
              <a:extLst>
                <a:ext uri="{FF2B5EF4-FFF2-40B4-BE49-F238E27FC236}">
                  <a16:creationId xmlns:a16="http://schemas.microsoft.com/office/drawing/2014/main" id="{69CF3E47-8630-646B-7C26-2764E52B5AC9}"/>
                </a:ext>
              </a:extLst>
            </p:cNvPr>
            <p:cNvSpPr/>
            <p:nvPr/>
          </p:nvSpPr>
          <p:spPr>
            <a:xfrm>
              <a:off x="529947" y="6592723"/>
              <a:ext cx="457115" cy="329457"/>
            </a:xfrm>
            <a:custGeom>
              <a:avLst/>
              <a:gdLst/>
              <a:ahLst/>
              <a:cxnLst/>
              <a:rect l="l" t="t" r="r" b="b"/>
              <a:pathLst>
                <a:path w="10216" h="7363" extrusionOk="0">
                  <a:moveTo>
                    <a:pt x="1876" y="0"/>
                  </a:moveTo>
                  <a:lnTo>
                    <a:pt x="1" y="7363"/>
                  </a:lnTo>
                  <a:lnTo>
                    <a:pt x="10215" y="7363"/>
                  </a:lnTo>
                  <a:lnTo>
                    <a:pt x="95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81;p39">
              <a:extLst>
                <a:ext uri="{FF2B5EF4-FFF2-40B4-BE49-F238E27FC236}">
                  <a16:creationId xmlns:a16="http://schemas.microsoft.com/office/drawing/2014/main" id="{082B0B52-1F20-00C7-34D6-0D27514E7623}"/>
                </a:ext>
              </a:extLst>
            </p:cNvPr>
            <p:cNvSpPr/>
            <p:nvPr/>
          </p:nvSpPr>
          <p:spPr>
            <a:xfrm>
              <a:off x="559523" y="6584758"/>
              <a:ext cx="193567" cy="65507"/>
            </a:xfrm>
            <a:custGeom>
              <a:avLst/>
              <a:gdLst/>
              <a:ahLst/>
              <a:cxnLst/>
              <a:rect l="l" t="t" r="r" b="b"/>
              <a:pathLst>
                <a:path w="4326" h="1464" extrusionOk="0">
                  <a:moveTo>
                    <a:pt x="1613" y="0"/>
                  </a:moveTo>
                  <a:cubicBezTo>
                    <a:pt x="1227" y="0"/>
                    <a:pt x="842" y="38"/>
                    <a:pt x="464" y="112"/>
                  </a:cubicBezTo>
                  <a:cubicBezTo>
                    <a:pt x="184" y="168"/>
                    <a:pt x="1" y="440"/>
                    <a:pt x="56" y="720"/>
                  </a:cubicBezTo>
                  <a:cubicBezTo>
                    <a:pt x="105" y="966"/>
                    <a:pt x="318" y="1138"/>
                    <a:pt x="561" y="1138"/>
                  </a:cubicBezTo>
                  <a:cubicBezTo>
                    <a:pt x="595" y="1138"/>
                    <a:pt x="630" y="1135"/>
                    <a:pt x="664" y="1128"/>
                  </a:cubicBezTo>
                  <a:cubicBezTo>
                    <a:pt x="975" y="1066"/>
                    <a:pt x="1292" y="1035"/>
                    <a:pt x="1610" y="1035"/>
                  </a:cubicBezTo>
                  <a:cubicBezTo>
                    <a:pt x="1817" y="1035"/>
                    <a:pt x="2024" y="1048"/>
                    <a:pt x="2230" y="1075"/>
                  </a:cubicBezTo>
                  <a:cubicBezTo>
                    <a:pt x="2682" y="1132"/>
                    <a:pt x="3123" y="1248"/>
                    <a:pt x="3538" y="1423"/>
                  </a:cubicBezTo>
                  <a:cubicBezTo>
                    <a:pt x="3603" y="1451"/>
                    <a:pt x="3671" y="1464"/>
                    <a:pt x="3738" y="1464"/>
                  </a:cubicBezTo>
                  <a:cubicBezTo>
                    <a:pt x="3939" y="1464"/>
                    <a:pt x="4133" y="1344"/>
                    <a:pt x="4215" y="1146"/>
                  </a:cubicBezTo>
                  <a:cubicBezTo>
                    <a:pt x="4326" y="882"/>
                    <a:pt x="4203" y="579"/>
                    <a:pt x="3939" y="469"/>
                  </a:cubicBezTo>
                  <a:cubicBezTo>
                    <a:pt x="3436" y="257"/>
                    <a:pt x="2905" y="114"/>
                    <a:pt x="2359" y="47"/>
                  </a:cubicBezTo>
                  <a:cubicBezTo>
                    <a:pt x="2110" y="16"/>
                    <a:pt x="1861" y="0"/>
                    <a:pt x="16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82;p39">
              <a:extLst>
                <a:ext uri="{FF2B5EF4-FFF2-40B4-BE49-F238E27FC236}">
                  <a16:creationId xmlns:a16="http://schemas.microsoft.com/office/drawing/2014/main" id="{16443F46-B140-C811-C12D-249A9E24A2BD}"/>
                </a:ext>
              </a:extLst>
            </p:cNvPr>
            <p:cNvSpPr/>
            <p:nvPr/>
          </p:nvSpPr>
          <p:spPr>
            <a:xfrm>
              <a:off x="462338" y="6642747"/>
              <a:ext cx="265651" cy="70966"/>
            </a:xfrm>
            <a:custGeom>
              <a:avLst/>
              <a:gdLst/>
              <a:ahLst/>
              <a:cxnLst/>
              <a:rect l="l" t="t" r="r" b="b"/>
              <a:pathLst>
                <a:path w="5937" h="1586" extrusionOk="0">
                  <a:moveTo>
                    <a:pt x="2951" y="1"/>
                  </a:moveTo>
                  <a:cubicBezTo>
                    <a:pt x="2056" y="1"/>
                    <a:pt x="1171" y="200"/>
                    <a:pt x="365" y="588"/>
                  </a:cubicBezTo>
                  <a:cubicBezTo>
                    <a:pt x="108" y="711"/>
                    <a:pt x="0" y="1020"/>
                    <a:pt x="123" y="1278"/>
                  </a:cubicBezTo>
                  <a:cubicBezTo>
                    <a:pt x="213" y="1463"/>
                    <a:pt x="398" y="1570"/>
                    <a:pt x="590" y="1570"/>
                  </a:cubicBezTo>
                  <a:cubicBezTo>
                    <a:pt x="665" y="1570"/>
                    <a:pt x="742" y="1554"/>
                    <a:pt x="814" y="1519"/>
                  </a:cubicBezTo>
                  <a:cubicBezTo>
                    <a:pt x="1480" y="1198"/>
                    <a:pt x="2211" y="1034"/>
                    <a:pt x="2951" y="1034"/>
                  </a:cubicBezTo>
                  <a:cubicBezTo>
                    <a:pt x="3091" y="1034"/>
                    <a:pt x="3231" y="1040"/>
                    <a:pt x="3371" y="1052"/>
                  </a:cubicBezTo>
                  <a:cubicBezTo>
                    <a:pt x="3983" y="1103"/>
                    <a:pt x="4571" y="1266"/>
                    <a:pt x="5120" y="1534"/>
                  </a:cubicBezTo>
                  <a:cubicBezTo>
                    <a:pt x="5195" y="1568"/>
                    <a:pt x="5270" y="1585"/>
                    <a:pt x="5348" y="1585"/>
                  </a:cubicBezTo>
                  <a:cubicBezTo>
                    <a:pt x="5539" y="1585"/>
                    <a:pt x="5724" y="1478"/>
                    <a:pt x="5813" y="1298"/>
                  </a:cubicBezTo>
                  <a:cubicBezTo>
                    <a:pt x="5937" y="1042"/>
                    <a:pt x="5830" y="731"/>
                    <a:pt x="5575" y="606"/>
                  </a:cubicBezTo>
                  <a:cubicBezTo>
                    <a:pt x="4912" y="281"/>
                    <a:pt x="4199" y="84"/>
                    <a:pt x="3458" y="22"/>
                  </a:cubicBezTo>
                  <a:cubicBezTo>
                    <a:pt x="3289" y="8"/>
                    <a:pt x="3120" y="1"/>
                    <a:pt x="29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83;p39">
              <a:extLst>
                <a:ext uri="{FF2B5EF4-FFF2-40B4-BE49-F238E27FC236}">
                  <a16:creationId xmlns:a16="http://schemas.microsoft.com/office/drawing/2014/main" id="{F277541E-0D8C-8F80-D49A-7EAC5A60AC39}"/>
                </a:ext>
              </a:extLst>
            </p:cNvPr>
            <p:cNvSpPr/>
            <p:nvPr/>
          </p:nvSpPr>
          <p:spPr>
            <a:xfrm>
              <a:off x="344884" y="6678095"/>
              <a:ext cx="488123" cy="244084"/>
            </a:xfrm>
            <a:custGeom>
              <a:avLst/>
              <a:gdLst/>
              <a:ahLst/>
              <a:cxnLst/>
              <a:rect l="l" t="t" r="r" b="b"/>
              <a:pathLst>
                <a:path w="10909" h="5455" extrusionOk="0">
                  <a:moveTo>
                    <a:pt x="5456" y="0"/>
                  </a:moveTo>
                  <a:cubicBezTo>
                    <a:pt x="2444" y="0"/>
                    <a:pt x="1" y="2443"/>
                    <a:pt x="1" y="5455"/>
                  </a:cubicBezTo>
                  <a:lnTo>
                    <a:pt x="10909" y="5455"/>
                  </a:lnTo>
                  <a:cubicBezTo>
                    <a:pt x="10909" y="2443"/>
                    <a:pt x="8468" y="0"/>
                    <a:pt x="5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84;p39">
              <a:extLst>
                <a:ext uri="{FF2B5EF4-FFF2-40B4-BE49-F238E27FC236}">
                  <a16:creationId xmlns:a16="http://schemas.microsoft.com/office/drawing/2014/main" id="{FD304883-4FEE-3C54-97F5-9F586F5489A6}"/>
                </a:ext>
              </a:extLst>
            </p:cNvPr>
            <p:cNvSpPr/>
            <p:nvPr/>
          </p:nvSpPr>
          <p:spPr>
            <a:xfrm>
              <a:off x="340410" y="6869690"/>
              <a:ext cx="646655" cy="52486"/>
            </a:xfrm>
            <a:custGeom>
              <a:avLst/>
              <a:gdLst/>
              <a:ahLst/>
              <a:cxnLst/>
              <a:rect l="l" t="t" r="r" b="b"/>
              <a:pathLst>
                <a:path w="14452" h="1173" extrusionOk="0">
                  <a:moveTo>
                    <a:pt x="1" y="0"/>
                  </a:moveTo>
                  <a:lnTo>
                    <a:pt x="1" y="1173"/>
                  </a:lnTo>
                  <a:lnTo>
                    <a:pt x="14451" y="1173"/>
                  </a:lnTo>
                  <a:lnTo>
                    <a:pt x="1434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85;p39">
              <a:extLst>
                <a:ext uri="{FF2B5EF4-FFF2-40B4-BE49-F238E27FC236}">
                  <a16:creationId xmlns:a16="http://schemas.microsoft.com/office/drawing/2014/main" id="{8DF8F3BF-3345-7FA0-02A9-D4FBCD183747}"/>
                </a:ext>
              </a:extLst>
            </p:cNvPr>
            <p:cNvSpPr/>
            <p:nvPr/>
          </p:nvSpPr>
          <p:spPr>
            <a:xfrm>
              <a:off x="850763" y="6661361"/>
              <a:ext cx="105195" cy="162424"/>
            </a:xfrm>
            <a:custGeom>
              <a:avLst/>
              <a:gdLst/>
              <a:ahLst/>
              <a:cxnLst/>
              <a:rect l="l" t="t" r="r" b="b"/>
              <a:pathLst>
                <a:path w="2351" h="3630" extrusionOk="0">
                  <a:moveTo>
                    <a:pt x="1176" y="195"/>
                  </a:moveTo>
                  <a:cubicBezTo>
                    <a:pt x="1715" y="195"/>
                    <a:pt x="2156" y="922"/>
                    <a:pt x="2156" y="1816"/>
                  </a:cubicBezTo>
                  <a:cubicBezTo>
                    <a:pt x="2156" y="2710"/>
                    <a:pt x="1715" y="3435"/>
                    <a:pt x="1176" y="3435"/>
                  </a:cubicBezTo>
                  <a:cubicBezTo>
                    <a:pt x="635" y="3435"/>
                    <a:pt x="196" y="2710"/>
                    <a:pt x="196" y="1816"/>
                  </a:cubicBezTo>
                  <a:cubicBezTo>
                    <a:pt x="196" y="922"/>
                    <a:pt x="635" y="195"/>
                    <a:pt x="1176" y="195"/>
                  </a:cubicBezTo>
                  <a:close/>
                  <a:moveTo>
                    <a:pt x="1176" y="1"/>
                  </a:moveTo>
                  <a:cubicBezTo>
                    <a:pt x="528" y="1"/>
                    <a:pt x="0" y="815"/>
                    <a:pt x="0" y="1816"/>
                  </a:cubicBezTo>
                  <a:cubicBezTo>
                    <a:pt x="0" y="2817"/>
                    <a:pt x="528" y="3629"/>
                    <a:pt x="1176" y="3629"/>
                  </a:cubicBezTo>
                  <a:cubicBezTo>
                    <a:pt x="1823" y="3629"/>
                    <a:pt x="2350" y="2817"/>
                    <a:pt x="2350" y="1816"/>
                  </a:cubicBezTo>
                  <a:cubicBezTo>
                    <a:pt x="2350" y="815"/>
                    <a:pt x="1823" y="1"/>
                    <a:pt x="11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86;p39">
              <a:extLst>
                <a:ext uri="{FF2B5EF4-FFF2-40B4-BE49-F238E27FC236}">
                  <a16:creationId xmlns:a16="http://schemas.microsoft.com/office/drawing/2014/main" id="{E6471F31-4722-52A4-4398-3C361030F2F6}"/>
                </a:ext>
              </a:extLst>
            </p:cNvPr>
            <p:cNvSpPr/>
            <p:nvPr/>
          </p:nvSpPr>
          <p:spPr>
            <a:xfrm>
              <a:off x="1346261" y="3933302"/>
              <a:ext cx="634574" cy="2667428"/>
            </a:xfrm>
            <a:custGeom>
              <a:avLst/>
              <a:gdLst/>
              <a:ahLst/>
              <a:cxnLst/>
              <a:rect l="l" t="t" r="r" b="b"/>
              <a:pathLst>
                <a:path w="14182" h="59614" extrusionOk="0">
                  <a:moveTo>
                    <a:pt x="5904" y="1"/>
                  </a:moveTo>
                  <a:cubicBezTo>
                    <a:pt x="5718" y="1"/>
                    <a:pt x="5530" y="10"/>
                    <a:pt x="5341" y="29"/>
                  </a:cubicBezTo>
                  <a:cubicBezTo>
                    <a:pt x="2211" y="348"/>
                    <a:pt x="0" y="3237"/>
                    <a:pt x="507" y="6341"/>
                  </a:cubicBezTo>
                  <a:lnTo>
                    <a:pt x="5092" y="34244"/>
                  </a:lnTo>
                  <a:cubicBezTo>
                    <a:pt x="5180" y="34787"/>
                    <a:pt x="5242" y="35335"/>
                    <a:pt x="5273" y="35884"/>
                  </a:cubicBezTo>
                  <a:lnTo>
                    <a:pt x="6674" y="59614"/>
                  </a:lnTo>
                  <a:lnTo>
                    <a:pt x="13222" y="58943"/>
                  </a:lnTo>
                  <a:lnTo>
                    <a:pt x="14162" y="34751"/>
                  </a:lnTo>
                  <a:cubicBezTo>
                    <a:pt x="14182" y="34268"/>
                    <a:pt x="14168" y="33782"/>
                    <a:pt x="14119" y="33298"/>
                  </a:cubicBezTo>
                  <a:lnTo>
                    <a:pt x="11329" y="4906"/>
                  </a:lnTo>
                  <a:cubicBezTo>
                    <a:pt x="11041" y="2094"/>
                    <a:pt x="8669" y="1"/>
                    <a:pt x="5904" y="1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87;p39">
              <a:extLst>
                <a:ext uri="{FF2B5EF4-FFF2-40B4-BE49-F238E27FC236}">
                  <a16:creationId xmlns:a16="http://schemas.microsoft.com/office/drawing/2014/main" id="{379C986A-6501-9029-9A96-9EE6CFA5F67F}"/>
                </a:ext>
              </a:extLst>
            </p:cNvPr>
            <p:cNvSpPr/>
            <p:nvPr/>
          </p:nvSpPr>
          <p:spPr>
            <a:xfrm>
              <a:off x="1353376" y="3978807"/>
              <a:ext cx="577524" cy="1053566"/>
            </a:xfrm>
            <a:custGeom>
              <a:avLst/>
              <a:gdLst/>
              <a:ahLst/>
              <a:cxnLst/>
              <a:rect l="l" t="t" r="r" b="b"/>
              <a:pathLst>
                <a:path w="12907" h="23546" extrusionOk="0">
                  <a:moveTo>
                    <a:pt x="2563" y="1"/>
                  </a:moveTo>
                  <a:cubicBezTo>
                    <a:pt x="934" y="1166"/>
                    <a:pt x="0" y="3196"/>
                    <a:pt x="348" y="5324"/>
                  </a:cubicBezTo>
                  <a:lnTo>
                    <a:pt x="3341" y="23546"/>
                  </a:lnTo>
                  <a:lnTo>
                    <a:pt x="12906" y="21551"/>
                  </a:lnTo>
                  <a:lnTo>
                    <a:pt x="11170" y="3888"/>
                  </a:lnTo>
                  <a:cubicBezTo>
                    <a:pt x="11005" y="2283"/>
                    <a:pt x="10159" y="917"/>
                    <a:pt x="8950" y="36"/>
                  </a:cubicBezTo>
                  <a:cubicBezTo>
                    <a:pt x="6668" y="19"/>
                    <a:pt x="4427" y="5"/>
                    <a:pt x="25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88;p39">
              <a:extLst>
                <a:ext uri="{FF2B5EF4-FFF2-40B4-BE49-F238E27FC236}">
                  <a16:creationId xmlns:a16="http://schemas.microsoft.com/office/drawing/2014/main" id="{77C4B8DC-4DCA-E0F9-9B81-83F163D5F68A}"/>
                </a:ext>
              </a:extLst>
            </p:cNvPr>
            <p:cNvSpPr/>
            <p:nvPr/>
          </p:nvSpPr>
          <p:spPr>
            <a:xfrm>
              <a:off x="1628598" y="6312221"/>
              <a:ext cx="314826" cy="288426"/>
            </a:xfrm>
            <a:custGeom>
              <a:avLst/>
              <a:gdLst/>
              <a:ahLst/>
              <a:cxnLst/>
              <a:rect l="l" t="t" r="r" b="b"/>
              <a:pathLst>
                <a:path w="7036" h="6446" extrusionOk="0">
                  <a:moveTo>
                    <a:pt x="7035" y="1"/>
                  </a:moveTo>
                  <a:lnTo>
                    <a:pt x="0" y="278"/>
                  </a:lnTo>
                  <a:lnTo>
                    <a:pt x="364" y="6445"/>
                  </a:lnTo>
                  <a:lnTo>
                    <a:pt x="6912" y="5774"/>
                  </a:lnTo>
                  <a:lnTo>
                    <a:pt x="70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89;p39">
              <a:extLst>
                <a:ext uri="{FF2B5EF4-FFF2-40B4-BE49-F238E27FC236}">
                  <a16:creationId xmlns:a16="http://schemas.microsoft.com/office/drawing/2014/main" id="{9D700F64-7D70-3DD8-145F-EE7D8B9A6725}"/>
                </a:ext>
              </a:extLst>
            </p:cNvPr>
            <p:cNvSpPr/>
            <p:nvPr/>
          </p:nvSpPr>
          <p:spPr>
            <a:xfrm>
              <a:off x="1644840" y="6570575"/>
              <a:ext cx="818476" cy="349369"/>
            </a:xfrm>
            <a:custGeom>
              <a:avLst/>
              <a:gdLst/>
              <a:ahLst/>
              <a:cxnLst/>
              <a:rect l="l" t="t" r="r" b="b"/>
              <a:pathLst>
                <a:path w="18292" h="7808" extrusionOk="0">
                  <a:moveTo>
                    <a:pt x="6549" y="0"/>
                  </a:moveTo>
                  <a:lnTo>
                    <a:pt x="1" y="671"/>
                  </a:lnTo>
                  <a:lnTo>
                    <a:pt x="217" y="7808"/>
                  </a:lnTo>
                  <a:lnTo>
                    <a:pt x="18291" y="7808"/>
                  </a:lnTo>
                  <a:lnTo>
                    <a:pt x="18032" y="5784"/>
                  </a:lnTo>
                  <a:cubicBezTo>
                    <a:pt x="17646" y="4364"/>
                    <a:pt x="16568" y="3237"/>
                    <a:pt x="15168" y="2784"/>
                  </a:cubicBezTo>
                  <a:lnTo>
                    <a:pt x="65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90;p39">
              <a:extLst>
                <a:ext uri="{FF2B5EF4-FFF2-40B4-BE49-F238E27FC236}">
                  <a16:creationId xmlns:a16="http://schemas.microsoft.com/office/drawing/2014/main" id="{49E338F4-E65C-E1A1-4601-2D3A6D221F3A}"/>
                </a:ext>
              </a:extLst>
            </p:cNvPr>
            <p:cNvSpPr/>
            <p:nvPr/>
          </p:nvSpPr>
          <p:spPr>
            <a:xfrm>
              <a:off x="1652894" y="6670399"/>
              <a:ext cx="810421" cy="249632"/>
            </a:xfrm>
            <a:custGeom>
              <a:avLst/>
              <a:gdLst/>
              <a:ahLst/>
              <a:cxnLst/>
              <a:rect l="l" t="t" r="r" b="b"/>
              <a:pathLst>
                <a:path w="18112" h="5579" extrusionOk="0">
                  <a:moveTo>
                    <a:pt x="13276" y="0"/>
                  </a:moveTo>
                  <a:cubicBezTo>
                    <a:pt x="12303" y="628"/>
                    <a:pt x="10810" y="1960"/>
                    <a:pt x="10370" y="4405"/>
                  </a:cubicBezTo>
                  <a:lnTo>
                    <a:pt x="1" y="4405"/>
                  </a:lnTo>
                  <a:lnTo>
                    <a:pt x="37" y="5578"/>
                  </a:lnTo>
                  <a:lnTo>
                    <a:pt x="18111" y="5578"/>
                  </a:lnTo>
                  <a:lnTo>
                    <a:pt x="17961" y="4405"/>
                  </a:lnTo>
                  <a:lnTo>
                    <a:pt x="10969" y="4405"/>
                  </a:lnTo>
                  <a:cubicBezTo>
                    <a:pt x="11477" y="1843"/>
                    <a:pt x="13280" y="641"/>
                    <a:pt x="14028" y="244"/>
                  </a:cubicBezTo>
                  <a:lnTo>
                    <a:pt x="132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91;p39">
              <a:extLst>
                <a:ext uri="{FF2B5EF4-FFF2-40B4-BE49-F238E27FC236}">
                  <a16:creationId xmlns:a16="http://schemas.microsoft.com/office/drawing/2014/main" id="{56262A88-E1C8-6C25-FE41-6BB24AFD9C2C}"/>
                </a:ext>
              </a:extLst>
            </p:cNvPr>
            <p:cNvSpPr/>
            <p:nvPr/>
          </p:nvSpPr>
          <p:spPr>
            <a:xfrm>
              <a:off x="2084407" y="6604759"/>
              <a:ext cx="112757" cy="108417"/>
            </a:xfrm>
            <a:custGeom>
              <a:avLst/>
              <a:gdLst/>
              <a:ahLst/>
              <a:cxnLst/>
              <a:rect l="l" t="t" r="r" b="b"/>
              <a:pathLst>
                <a:path w="2520" h="2423" extrusionOk="0">
                  <a:moveTo>
                    <a:pt x="1882" y="0"/>
                  </a:moveTo>
                  <a:cubicBezTo>
                    <a:pt x="1756" y="0"/>
                    <a:pt x="1631" y="48"/>
                    <a:pt x="1537" y="143"/>
                  </a:cubicBezTo>
                  <a:lnTo>
                    <a:pt x="192" y="1488"/>
                  </a:lnTo>
                  <a:cubicBezTo>
                    <a:pt x="0" y="1676"/>
                    <a:pt x="0" y="1990"/>
                    <a:pt x="192" y="2180"/>
                  </a:cubicBezTo>
                  <a:lnTo>
                    <a:pt x="294" y="2281"/>
                  </a:lnTo>
                  <a:cubicBezTo>
                    <a:pt x="388" y="2376"/>
                    <a:pt x="514" y="2423"/>
                    <a:pt x="639" y="2423"/>
                  </a:cubicBezTo>
                  <a:cubicBezTo>
                    <a:pt x="765" y="2423"/>
                    <a:pt x="891" y="2376"/>
                    <a:pt x="986" y="2281"/>
                  </a:cubicBezTo>
                  <a:lnTo>
                    <a:pt x="2330" y="937"/>
                  </a:lnTo>
                  <a:cubicBezTo>
                    <a:pt x="2519" y="747"/>
                    <a:pt x="2519" y="433"/>
                    <a:pt x="2330" y="245"/>
                  </a:cubicBezTo>
                  <a:lnTo>
                    <a:pt x="2227" y="143"/>
                  </a:lnTo>
                  <a:cubicBezTo>
                    <a:pt x="2133" y="48"/>
                    <a:pt x="2007" y="0"/>
                    <a:pt x="18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92;p39">
              <a:extLst>
                <a:ext uri="{FF2B5EF4-FFF2-40B4-BE49-F238E27FC236}">
                  <a16:creationId xmlns:a16="http://schemas.microsoft.com/office/drawing/2014/main" id="{394E844B-8E2A-6425-6CEA-589E58FFD540}"/>
                </a:ext>
              </a:extLst>
            </p:cNvPr>
            <p:cNvSpPr/>
            <p:nvPr/>
          </p:nvSpPr>
          <p:spPr>
            <a:xfrm>
              <a:off x="2004718" y="6579344"/>
              <a:ext cx="112713" cy="108417"/>
            </a:xfrm>
            <a:custGeom>
              <a:avLst/>
              <a:gdLst/>
              <a:ahLst/>
              <a:cxnLst/>
              <a:rect l="l" t="t" r="r" b="b"/>
              <a:pathLst>
                <a:path w="2519" h="2423" extrusionOk="0">
                  <a:moveTo>
                    <a:pt x="1881" y="0"/>
                  </a:moveTo>
                  <a:cubicBezTo>
                    <a:pt x="1755" y="0"/>
                    <a:pt x="1629" y="48"/>
                    <a:pt x="1534" y="142"/>
                  </a:cubicBezTo>
                  <a:lnTo>
                    <a:pt x="190" y="1486"/>
                  </a:lnTo>
                  <a:cubicBezTo>
                    <a:pt x="1" y="1677"/>
                    <a:pt x="1" y="1987"/>
                    <a:pt x="190" y="2179"/>
                  </a:cubicBezTo>
                  <a:lnTo>
                    <a:pt x="293" y="2280"/>
                  </a:lnTo>
                  <a:cubicBezTo>
                    <a:pt x="387" y="2375"/>
                    <a:pt x="513" y="2423"/>
                    <a:pt x="638" y="2423"/>
                  </a:cubicBezTo>
                  <a:cubicBezTo>
                    <a:pt x="764" y="2423"/>
                    <a:pt x="889" y="2375"/>
                    <a:pt x="983" y="2280"/>
                  </a:cubicBezTo>
                  <a:lnTo>
                    <a:pt x="2328" y="936"/>
                  </a:lnTo>
                  <a:cubicBezTo>
                    <a:pt x="2518" y="747"/>
                    <a:pt x="2518" y="434"/>
                    <a:pt x="2328" y="243"/>
                  </a:cubicBezTo>
                  <a:lnTo>
                    <a:pt x="2226" y="142"/>
                  </a:lnTo>
                  <a:cubicBezTo>
                    <a:pt x="2132" y="48"/>
                    <a:pt x="2006" y="0"/>
                    <a:pt x="18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93;p39">
              <a:extLst>
                <a:ext uri="{FF2B5EF4-FFF2-40B4-BE49-F238E27FC236}">
                  <a16:creationId xmlns:a16="http://schemas.microsoft.com/office/drawing/2014/main" id="{5EAC9457-49F2-16BC-2B96-6770C98CF375}"/>
                </a:ext>
              </a:extLst>
            </p:cNvPr>
            <p:cNvSpPr/>
            <p:nvPr/>
          </p:nvSpPr>
          <p:spPr>
            <a:xfrm>
              <a:off x="1921673" y="6550529"/>
              <a:ext cx="112668" cy="108462"/>
            </a:xfrm>
            <a:custGeom>
              <a:avLst/>
              <a:gdLst/>
              <a:ahLst/>
              <a:cxnLst/>
              <a:rect l="l" t="t" r="r" b="b"/>
              <a:pathLst>
                <a:path w="2518" h="2424" extrusionOk="0">
                  <a:moveTo>
                    <a:pt x="1881" y="1"/>
                  </a:moveTo>
                  <a:cubicBezTo>
                    <a:pt x="1755" y="1"/>
                    <a:pt x="1630" y="48"/>
                    <a:pt x="1535" y="142"/>
                  </a:cubicBezTo>
                  <a:lnTo>
                    <a:pt x="191" y="1487"/>
                  </a:lnTo>
                  <a:cubicBezTo>
                    <a:pt x="1" y="1678"/>
                    <a:pt x="1" y="1990"/>
                    <a:pt x="191" y="2179"/>
                  </a:cubicBezTo>
                  <a:lnTo>
                    <a:pt x="292" y="2280"/>
                  </a:lnTo>
                  <a:cubicBezTo>
                    <a:pt x="387" y="2376"/>
                    <a:pt x="513" y="2423"/>
                    <a:pt x="638" y="2423"/>
                  </a:cubicBezTo>
                  <a:cubicBezTo>
                    <a:pt x="764" y="2423"/>
                    <a:pt x="889" y="2376"/>
                    <a:pt x="985" y="2280"/>
                  </a:cubicBezTo>
                  <a:lnTo>
                    <a:pt x="2329" y="936"/>
                  </a:lnTo>
                  <a:cubicBezTo>
                    <a:pt x="2518" y="747"/>
                    <a:pt x="2518" y="434"/>
                    <a:pt x="2329" y="244"/>
                  </a:cubicBezTo>
                  <a:lnTo>
                    <a:pt x="2227" y="142"/>
                  </a:lnTo>
                  <a:cubicBezTo>
                    <a:pt x="2132" y="48"/>
                    <a:pt x="2006" y="1"/>
                    <a:pt x="18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94;p39">
              <a:extLst>
                <a:ext uri="{FF2B5EF4-FFF2-40B4-BE49-F238E27FC236}">
                  <a16:creationId xmlns:a16="http://schemas.microsoft.com/office/drawing/2014/main" id="{6D164F55-7A0F-A561-F5FE-C33F5D9D7E8C}"/>
                </a:ext>
              </a:extLst>
            </p:cNvPr>
            <p:cNvSpPr/>
            <p:nvPr/>
          </p:nvSpPr>
          <p:spPr>
            <a:xfrm>
              <a:off x="1739787" y="6663106"/>
              <a:ext cx="148643" cy="148688"/>
            </a:xfrm>
            <a:custGeom>
              <a:avLst/>
              <a:gdLst/>
              <a:ahLst/>
              <a:cxnLst/>
              <a:rect l="l" t="t" r="r" b="b"/>
              <a:pathLst>
                <a:path w="3322" h="3323" extrusionOk="0">
                  <a:moveTo>
                    <a:pt x="1661" y="195"/>
                  </a:moveTo>
                  <a:cubicBezTo>
                    <a:pt x="2469" y="195"/>
                    <a:pt x="3126" y="854"/>
                    <a:pt x="3127" y="1662"/>
                  </a:cubicBezTo>
                  <a:cubicBezTo>
                    <a:pt x="3127" y="2470"/>
                    <a:pt x="2469" y="3128"/>
                    <a:pt x="1661" y="3128"/>
                  </a:cubicBezTo>
                  <a:cubicBezTo>
                    <a:pt x="853" y="3128"/>
                    <a:pt x="195" y="2470"/>
                    <a:pt x="195" y="1662"/>
                  </a:cubicBezTo>
                  <a:cubicBezTo>
                    <a:pt x="195" y="853"/>
                    <a:pt x="853" y="195"/>
                    <a:pt x="1661" y="195"/>
                  </a:cubicBezTo>
                  <a:close/>
                  <a:moveTo>
                    <a:pt x="1661" y="0"/>
                  </a:moveTo>
                  <a:cubicBezTo>
                    <a:pt x="746" y="0"/>
                    <a:pt x="1" y="747"/>
                    <a:pt x="1" y="1662"/>
                  </a:cubicBezTo>
                  <a:cubicBezTo>
                    <a:pt x="1" y="2578"/>
                    <a:pt x="746" y="3323"/>
                    <a:pt x="1661" y="3323"/>
                  </a:cubicBezTo>
                  <a:cubicBezTo>
                    <a:pt x="2577" y="3323"/>
                    <a:pt x="3322" y="2578"/>
                    <a:pt x="3322" y="1662"/>
                  </a:cubicBezTo>
                  <a:cubicBezTo>
                    <a:pt x="3322" y="747"/>
                    <a:pt x="2577" y="0"/>
                    <a:pt x="16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95;p39">
              <a:extLst>
                <a:ext uri="{FF2B5EF4-FFF2-40B4-BE49-F238E27FC236}">
                  <a16:creationId xmlns:a16="http://schemas.microsoft.com/office/drawing/2014/main" id="{E7C58380-A8E2-9B7E-5693-94464B27FF35}"/>
                </a:ext>
              </a:extLst>
            </p:cNvPr>
            <p:cNvSpPr/>
            <p:nvPr/>
          </p:nvSpPr>
          <p:spPr>
            <a:xfrm>
              <a:off x="710624" y="3781798"/>
              <a:ext cx="1284182" cy="1178360"/>
            </a:xfrm>
            <a:custGeom>
              <a:avLst/>
              <a:gdLst/>
              <a:ahLst/>
              <a:cxnLst/>
              <a:rect l="l" t="t" r="r" b="b"/>
              <a:pathLst>
                <a:path w="28700" h="26335" extrusionOk="0">
                  <a:moveTo>
                    <a:pt x="3941" y="0"/>
                  </a:moveTo>
                  <a:cubicBezTo>
                    <a:pt x="3941" y="0"/>
                    <a:pt x="0" y="5096"/>
                    <a:pt x="447" y="12583"/>
                  </a:cubicBezTo>
                  <a:cubicBezTo>
                    <a:pt x="850" y="19388"/>
                    <a:pt x="82" y="25287"/>
                    <a:pt x="82" y="25287"/>
                  </a:cubicBezTo>
                  <a:lnTo>
                    <a:pt x="13684" y="26334"/>
                  </a:lnTo>
                  <a:lnTo>
                    <a:pt x="15079" y="20131"/>
                  </a:lnTo>
                  <a:lnTo>
                    <a:pt x="15359" y="26334"/>
                  </a:lnTo>
                  <a:lnTo>
                    <a:pt x="28700" y="24651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96;p39">
              <a:extLst>
                <a:ext uri="{FF2B5EF4-FFF2-40B4-BE49-F238E27FC236}">
                  <a16:creationId xmlns:a16="http://schemas.microsoft.com/office/drawing/2014/main" id="{40C6ADB7-27B5-D995-EB29-FD5C9AD82B09}"/>
                </a:ext>
              </a:extLst>
            </p:cNvPr>
            <p:cNvSpPr/>
            <p:nvPr/>
          </p:nvSpPr>
          <p:spPr>
            <a:xfrm>
              <a:off x="787092" y="3781798"/>
              <a:ext cx="1051329" cy="204037"/>
            </a:xfrm>
            <a:custGeom>
              <a:avLst/>
              <a:gdLst/>
              <a:ahLst/>
              <a:cxnLst/>
              <a:rect l="l" t="t" r="r" b="b"/>
              <a:pathLst>
                <a:path w="23496" h="4560" extrusionOk="0">
                  <a:moveTo>
                    <a:pt x="2232" y="0"/>
                  </a:moveTo>
                  <a:cubicBezTo>
                    <a:pt x="2232" y="0"/>
                    <a:pt x="1007" y="1585"/>
                    <a:pt x="0" y="4284"/>
                  </a:cubicBezTo>
                  <a:cubicBezTo>
                    <a:pt x="2284" y="4477"/>
                    <a:pt x="4407" y="4559"/>
                    <a:pt x="6368" y="4559"/>
                  </a:cubicBezTo>
                  <a:cubicBezTo>
                    <a:pt x="17607" y="4559"/>
                    <a:pt x="23495" y="1852"/>
                    <a:pt x="23495" y="1852"/>
                  </a:cubicBezTo>
                  <a:lnTo>
                    <a:pt x="232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97;p39">
              <a:extLst>
                <a:ext uri="{FF2B5EF4-FFF2-40B4-BE49-F238E27FC236}">
                  <a16:creationId xmlns:a16="http://schemas.microsoft.com/office/drawing/2014/main" id="{B16C835B-4EC8-8FC9-7742-C2776DEC4033}"/>
                </a:ext>
              </a:extLst>
            </p:cNvPr>
            <p:cNvSpPr/>
            <p:nvPr/>
          </p:nvSpPr>
          <p:spPr>
            <a:xfrm>
              <a:off x="1502374" y="3776071"/>
              <a:ext cx="88371" cy="408611"/>
            </a:xfrm>
            <a:custGeom>
              <a:avLst/>
              <a:gdLst/>
              <a:ahLst/>
              <a:cxnLst/>
              <a:rect l="l" t="t" r="r" b="b"/>
              <a:pathLst>
                <a:path w="1975" h="9132" extrusionOk="0">
                  <a:moveTo>
                    <a:pt x="1845" y="1"/>
                  </a:moveTo>
                  <a:cubicBezTo>
                    <a:pt x="1774" y="1"/>
                    <a:pt x="1716" y="57"/>
                    <a:pt x="1716" y="128"/>
                  </a:cubicBezTo>
                  <a:lnTo>
                    <a:pt x="1609" y="7721"/>
                  </a:lnTo>
                  <a:cubicBezTo>
                    <a:pt x="1609" y="8356"/>
                    <a:pt x="1089" y="8874"/>
                    <a:pt x="453" y="8874"/>
                  </a:cubicBezTo>
                  <a:lnTo>
                    <a:pt x="130" y="8874"/>
                  </a:lnTo>
                  <a:cubicBezTo>
                    <a:pt x="58" y="8874"/>
                    <a:pt x="1" y="8931"/>
                    <a:pt x="1" y="9002"/>
                  </a:cubicBezTo>
                  <a:cubicBezTo>
                    <a:pt x="1" y="9074"/>
                    <a:pt x="58" y="9131"/>
                    <a:pt x="130" y="9131"/>
                  </a:cubicBezTo>
                  <a:lnTo>
                    <a:pt x="453" y="9131"/>
                  </a:lnTo>
                  <a:cubicBezTo>
                    <a:pt x="1232" y="9131"/>
                    <a:pt x="1866" y="8499"/>
                    <a:pt x="1866" y="7722"/>
                  </a:cubicBezTo>
                  <a:lnTo>
                    <a:pt x="1973" y="132"/>
                  </a:lnTo>
                  <a:cubicBezTo>
                    <a:pt x="1975" y="61"/>
                    <a:pt x="1917" y="4"/>
                    <a:pt x="18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98;p39">
              <a:extLst>
                <a:ext uri="{FF2B5EF4-FFF2-40B4-BE49-F238E27FC236}">
                  <a16:creationId xmlns:a16="http://schemas.microsoft.com/office/drawing/2014/main" id="{7BAB49D5-2E58-8295-7293-3E594E32AC30}"/>
                </a:ext>
              </a:extLst>
            </p:cNvPr>
            <p:cNvSpPr/>
            <p:nvPr/>
          </p:nvSpPr>
          <p:spPr>
            <a:xfrm>
              <a:off x="717604" y="3776026"/>
              <a:ext cx="284489" cy="418858"/>
            </a:xfrm>
            <a:custGeom>
              <a:avLst/>
              <a:gdLst/>
              <a:ahLst/>
              <a:cxnLst/>
              <a:rect l="l" t="t" r="r" b="b"/>
              <a:pathLst>
                <a:path w="6358" h="9361" extrusionOk="0">
                  <a:moveTo>
                    <a:pt x="6219" y="0"/>
                  </a:moveTo>
                  <a:cubicBezTo>
                    <a:pt x="6157" y="0"/>
                    <a:pt x="6103" y="42"/>
                    <a:pt x="6090" y="105"/>
                  </a:cubicBezTo>
                  <a:lnTo>
                    <a:pt x="5528" y="2909"/>
                  </a:lnTo>
                  <a:cubicBezTo>
                    <a:pt x="4969" y="5708"/>
                    <a:pt x="3044" y="7988"/>
                    <a:pt x="376" y="9008"/>
                  </a:cubicBezTo>
                  <a:lnTo>
                    <a:pt x="100" y="9112"/>
                  </a:lnTo>
                  <a:cubicBezTo>
                    <a:pt x="33" y="9138"/>
                    <a:pt x="0" y="9212"/>
                    <a:pt x="26" y="9279"/>
                  </a:cubicBezTo>
                  <a:cubicBezTo>
                    <a:pt x="45" y="9330"/>
                    <a:pt x="95" y="9361"/>
                    <a:pt x="148" y="9361"/>
                  </a:cubicBezTo>
                  <a:cubicBezTo>
                    <a:pt x="163" y="9361"/>
                    <a:pt x="179" y="9360"/>
                    <a:pt x="195" y="9354"/>
                  </a:cubicBezTo>
                  <a:lnTo>
                    <a:pt x="471" y="9248"/>
                  </a:lnTo>
                  <a:cubicBezTo>
                    <a:pt x="3220" y="8197"/>
                    <a:pt x="5206" y="5847"/>
                    <a:pt x="5784" y="2960"/>
                  </a:cubicBezTo>
                  <a:lnTo>
                    <a:pt x="6343" y="155"/>
                  </a:lnTo>
                  <a:cubicBezTo>
                    <a:pt x="6357" y="85"/>
                    <a:pt x="6312" y="16"/>
                    <a:pt x="6242" y="2"/>
                  </a:cubicBezTo>
                  <a:cubicBezTo>
                    <a:pt x="6234" y="1"/>
                    <a:pt x="6227" y="0"/>
                    <a:pt x="62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99;p39">
              <a:extLst>
                <a:ext uri="{FF2B5EF4-FFF2-40B4-BE49-F238E27FC236}">
                  <a16:creationId xmlns:a16="http://schemas.microsoft.com/office/drawing/2014/main" id="{141DC04E-EB58-8BAB-EE9D-598975FDA9F5}"/>
                </a:ext>
              </a:extLst>
            </p:cNvPr>
            <p:cNvSpPr/>
            <p:nvPr/>
          </p:nvSpPr>
          <p:spPr>
            <a:xfrm>
              <a:off x="1378701" y="3775982"/>
              <a:ext cx="143721" cy="912395"/>
            </a:xfrm>
            <a:custGeom>
              <a:avLst/>
              <a:gdLst/>
              <a:ahLst/>
              <a:cxnLst/>
              <a:rect l="l" t="t" r="r" b="b"/>
              <a:pathLst>
                <a:path w="3212" h="20391" extrusionOk="0">
                  <a:moveTo>
                    <a:pt x="3085" y="0"/>
                  </a:moveTo>
                  <a:cubicBezTo>
                    <a:pt x="3018" y="1"/>
                    <a:pt x="2954" y="53"/>
                    <a:pt x="2951" y="124"/>
                  </a:cubicBezTo>
                  <a:cubicBezTo>
                    <a:pt x="2949" y="192"/>
                    <a:pt x="2692" y="6945"/>
                    <a:pt x="2628" y="11740"/>
                  </a:cubicBezTo>
                  <a:cubicBezTo>
                    <a:pt x="2563" y="16491"/>
                    <a:pt x="68" y="20151"/>
                    <a:pt x="42" y="20187"/>
                  </a:cubicBezTo>
                  <a:cubicBezTo>
                    <a:pt x="0" y="20246"/>
                    <a:pt x="15" y="20326"/>
                    <a:pt x="75" y="20367"/>
                  </a:cubicBezTo>
                  <a:cubicBezTo>
                    <a:pt x="96" y="20383"/>
                    <a:pt x="122" y="20390"/>
                    <a:pt x="148" y="20390"/>
                  </a:cubicBezTo>
                  <a:cubicBezTo>
                    <a:pt x="189" y="20390"/>
                    <a:pt x="228" y="20372"/>
                    <a:pt x="256" y="20333"/>
                  </a:cubicBezTo>
                  <a:cubicBezTo>
                    <a:pt x="282" y="20297"/>
                    <a:pt x="2822" y="16576"/>
                    <a:pt x="2887" y="11743"/>
                  </a:cubicBezTo>
                  <a:cubicBezTo>
                    <a:pt x="2951" y="6951"/>
                    <a:pt x="3207" y="202"/>
                    <a:pt x="3210" y="134"/>
                  </a:cubicBezTo>
                  <a:cubicBezTo>
                    <a:pt x="3211" y="63"/>
                    <a:pt x="3157" y="3"/>
                    <a:pt x="30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00;p39">
              <a:extLst>
                <a:ext uri="{FF2B5EF4-FFF2-40B4-BE49-F238E27FC236}">
                  <a16:creationId xmlns:a16="http://schemas.microsoft.com/office/drawing/2014/main" id="{4A77F176-A9F8-23A5-B213-AC74A1B3F017}"/>
                </a:ext>
              </a:extLst>
            </p:cNvPr>
            <p:cNvSpPr/>
            <p:nvPr/>
          </p:nvSpPr>
          <p:spPr>
            <a:xfrm>
              <a:off x="848973" y="2534418"/>
              <a:ext cx="989446" cy="1395597"/>
            </a:xfrm>
            <a:custGeom>
              <a:avLst/>
              <a:gdLst/>
              <a:ahLst/>
              <a:cxnLst/>
              <a:rect l="l" t="t" r="r" b="b"/>
              <a:pathLst>
                <a:path w="22113" h="31190" extrusionOk="0">
                  <a:moveTo>
                    <a:pt x="11311" y="1"/>
                  </a:moveTo>
                  <a:cubicBezTo>
                    <a:pt x="10257" y="1"/>
                    <a:pt x="9203" y="90"/>
                    <a:pt x="8161" y="267"/>
                  </a:cubicBezTo>
                  <a:lnTo>
                    <a:pt x="0" y="1817"/>
                  </a:lnTo>
                  <a:cubicBezTo>
                    <a:pt x="0" y="1817"/>
                    <a:pt x="2018" y="14712"/>
                    <a:pt x="1409" y="20393"/>
                  </a:cubicBezTo>
                  <a:cubicBezTo>
                    <a:pt x="1145" y="22858"/>
                    <a:pt x="284" y="28579"/>
                    <a:pt x="284" y="28579"/>
                  </a:cubicBezTo>
                  <a:cubicBezTo>
                    <a:pt x="284" y="28579"/>
                    <a:pt x="2815" y="31189"/>
                    <a:pt x="11307" y="31189"/>
                  </a:cubicBezTo>
                  <a:cubicBezTo>
                    <a:pt x="19798" y="31189"/>
                    <a:pt x="22112" y="29729"/>
                    <a:pt x="22112" y="29729"/>
                  </a:cubicBezTo>
                  <a:cubicBezTo>
                    <a:pt x="22112" y="29729"/>
                    <a:pt x="21367" y="22870"/>
                    <a:pt x="21256" y="20391"/>
                  </a:cubicBezTo>
                  <a:cubicBezTo>
                    <a:pt x="21054" y="15873"/>
                    <a:pt x="21160" y="8965"/>
                    <a:pt x="21400" y="4732"/>
                  </a:cubicBezTo>
                  <a:cubicBezTo>
                    <a:pt x="21503" y="2947"/>
                    <a:pt x="20262" y="1363"/>
                    <a:pt x="18504" y="1031"/>
                  </a:cubicBezTo>
                  <a:lnTo>
                    <a:pt x="14454" y="266"/>
                  </a:lnTo>
                  <a:cubicBezTo>
                    <a:pt x="13414" y="89"/>
                    <a:pt x="12362" y="1"/>
                    <a:pt x="113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1401;p39">
              <a:extLst>
                <a:ext uri="{FF2B5EF4-FFF2-40B4-BE49-F238E27FC236}">
                  <a16:creationId xmlns:a16="http://schemas.microsoft.com/office/drawing/2014/main" id="{A23B1227-C32B-02D6-C8B9-2598BB289791}"/>
                </a:ext>
              </a:extLst>
            </p:cNvPr>
            <p:cNvSpPr/>
            <p:nvPr/>
          </p:nvSpPr>
          <p:spPr>
            <a:xfrm>
              <a:off x="1094261" y="2566902"/>
              <a:ext cx="520921" cy="241668"/>
            </a:xfrm>
            <a:custGeom>
              <a:avLst/>
              <a:gdLst/>
              <a:ahLst/>
              <a:cxnLst/>
              <a:rect l="l" t="t" r="r" b="b"/>
              <a:pathLst>
                <a:path w="11642" h="5401" extrusionOk="0">
                  <a:moveTo>
                    <a:pt x="11416" y="0"/>
                  </a:moveTo>
                  <a:cubicBezTo>
                    <a:pt x="11273" y="2875"/>
                    <a:pt x="9594" y="5172"/>
                    <a:pt x="6598" y="5172"/>
                  </a:cubicBezTo>
                  <a:cubicBezTo>
                    <a:pt x="3603" y="5172"/>
                    <a:pt x="374" y="2879"/>
                    <a:pt x="228" y="6"/>
                  </a:cubicBezTo>
                  <a:lnTo>
                    <a:pt x="0" y="49"/>
                  </a:lnTo>
                  <a:cubicBezTo>
                    <a:pt x="169" y="3029"/>
                    <a:pt x="3490" y="5401"/>
                    <a:pt x="6598" y="5401"/>
                  </a:cubicBezTo>
                  <a:cubicBezTo>
                    <a:pt x="6600" y="5401"/>
                    <a:pt x="6601" y="5401"/>
                    <a:pt x="6603" y="5401"/>
                  </a:cubicBezTo>
                  <a:cubicBezTo>
                    <a:pt x="9709" y="5401"/>
                    <a:pt x="11478" y="3023"/>
                    <a:pt x="11642" y="43"/>
                  </a:cubicBezTo>
                  <a:lnTo>
                    <a:pt x="114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02;p39">
              <a:extLst>
                <a:ext uri="{FF2B5EF4-FFF2-40B4-BE49-F238E27FC236}">
                  <a16:creationId xmlns:a16="http://schemas.microsoft.com/office/drawing/2014/main" id="{6922F89F-170B-47A5-55BA-A9188BAF2F7F}"/>
                </a:ext>
              </a:extLst>
            </p:cNvPr>
            <p:cNvSpPr/>
            <p:nvPr/>
          </p:nvSpPr>
          <p:spPr>
            <a:xfrm>
              <a:off x="1135739" y="2534418"/>
              <a:ext cx="440604" cy="224128"/>
            </a:xfrm>
            <a:custGeom>
              <a:avLst/>
              <a:gdLst/>
              <a:ahLst/>
              <a:cxnLst/>
              <a:rect l="l" t="t" r="r" b="b"/>
              <a:pathLst>
                <a:path w="9847" h="5009" extrusionOk="0">
                  <a:moveTo>
                    <a:pt x="4903" y="1"/>
                  </a:moveTo>
                  <a:cubicBezTo>
                    <a:pt x="3849" y="1"/>
                    <a:pt x="2796" y="90"/>
                    <a:pt x="1753" y="267"/>
                  </a:cubicBezTo>
                  <a:lnTo>
                    <a:pt x="0" y="563"/>
                  </a:lnTo>
                  <a:cubicBezTo>
                    <a:pt x="252" y="3062"/>
                    <a:pt x="3135" y="5008"/>
                    <a:pt x="5699" y="5008"/>
                  </a:cubicBezTo>
                  <a:cubicBezTo>
                    <a:pt x="8261" y="5008"/>
                    <a:pt x="9591" y="3063"/>
                    <a:pt x="9847" y="569"/>
                  </a:cubicBezTo>
                  <a:lnTo>
                    <a:pt x="8046" y="266"/>
                  </a:lnTo>
                  <a:cubicBezTo>
                    <a:pt x="7006" y="89"/>
                    <a:pt x="5955" y="1"/>
                    <a:pt x="4903" y="1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03;p39">
              <a:extLst>
                <a:ext uri="{FF2B5EF4-FFF2-40B4-BE49-F238E27FC236}">
                  <a16:creationId xmlns:a16="http://schemas.microsoft.com/office/drawing/2014/main" id="{F77FCF7D-AA21-A63F-D606-593171AB8D4D}"/>
                </a:ext>
              </a:extLst>
            </p:cNvPr>
            <p:cNvSpPr/>
            <p:nvPr/>
          </p:nvSpPr>
          <p:spPr>
            <a:xfrm>
              <a:off x="1224691" y="2290114"/>
              <a:ext cx="289411" cy="421632"/>
            </a:xfrm>
            <a:custGeom>
              <a:avLst/>
              <a:gdLst/>
              <a:ahLst/>
              <a:cxnLst/>
              <a:rect l="l" t="t" r="r" b="b"/>
              <a:pathLst>
                <a:path w="6468" h="9423" extrusionOk="0">
                  <a:moveTo>
                    <a:pt x="488" y="1"/>
                  </a:moveTo>
                  <a:lnTo>
                    <a:pt x="102" y="6242"/>
                  </a:lnTo>
                  <a:cubicBezTo>
                    <a:pt x="0" y="7894"/>
                    <a:pt x="1254" y="9315"/>
                    <a:pt x="2906" y="9417"/>
                  </a:cubicBezTo>
                  <a:cubicBezTo>
                    <a:pt x="2970" y="9421"/>
                    <a:pt x="3033" y="9423"/>
                    <a:pt x="3095" y="9423"/>
                  </a:cubicBezTo>
                  <a:cubicBezTo>
                    <a:pt x="4665" y="9423"/>
                    <a:pt x="5984" y="8201"/>
                    <a:pt x="6081" y="6611"/>
                  </a:cubicBezTo>
                  <a:lnTo>
                    <a:pt x="6467" y="371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04;p39">
              <a:extLst>
                <a:ext uri="{FF2B5EF4-FFF2-40B4-BE49-F238E27FC236}">
                  <a16:creationId xmlns:a16="http://schemas.microsoft.com/office/drawing/2014/main" id="{BDEF1D06-D131-D339-AEA0-24F49F467810}"/>
                </a:ext>
              </a:extLst>
            </p:cNvPr>
            <p:cNvSpPr/>
            <p:nvPr/>
          </p:nvSpPr>
          <p:spPr>
            <a:xfrm>
              <a:off x="1239949" y="2290114"/>
              <a:ext cx="274153" cy="243458"/>
            </a:xfrm>
            <a:custGeom>
              <a:avLst/>
              <a:gdLst/>
              <a:ahLst/>
              <a:cxnLst/>
              <a:rect l="l" t="t" r="r" b="b"/>
              <a:pathLst>
                <a:path w="6127" h="5441" extrusionOk="0">
                  <a:moveTo>
                    <a:pt x="147" y="1"/>
                  </a:moveTo>
                  <a:lnTo>
                    <a:pt x="1" y="2379"/>
                  </a:lnTo>
                  <a:cubicBezTo>
                    <a:pt x="782" y="3444"/>
                    <a:pt x="3073" y="5441"/>
                    <a:pt x="5171" y="5441"/>
                  </a:cubicBezTo>
                  <a:cubicBezTo>
                    <a:pt x="5389" y="5441"/>
                    <a:pt x="5605" y="5419"/>
                    <a:pt x="5817" y="5372"/>
                  </a:cubicBezTo>
                  <a:lnTo>
                    <a:pt x="6126" y="371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05;p39">
              <a:extLst>
                <a:ext uri="{FF2B5EF4-FFF2-40B4-BE49-F238E27FC236}">
                  <a16:creationId xmlns:a16="http://schemas.microsoft.com/office/drawing/2014/main" id="{C71D3A7E-B6B4-8B8B-CAC9-706AAAED4EF6}"/>
                </a:ext>
              </a:extLst>
            </p:cNvPr>
            <p:cNvSpPr/>
            <p:nvPr/>
          </p:nvSpPr>
          <p:spPr>
            <a:xfrm>
              <a:off x="1066341" y="2089480"/>
              <a:ext cx="159471" cy="166228"/>
            </a:xfrm>
            <a:custGeom>
              <a:avLst/>
              <a:gdLst/>
              <a:ahLst/>
              <a:cxnLst/>
              <a:rect l="l" t="t" r="r" b="b"/>
              <a:pathLst>
                <a:path w="3564" h="3715" extrusionOk="0">
                  <a:moveTo>
                    <a:pt x="1544" y="1"/>
                  </a:moveTo>
                  <a:cubicBezTo>
                    <a:pt x="1399" y="1"/>
                    <a:pt x="1254" y="26"/>
                    <a:pt x="1113" y="78"/>
                  </a:cubicBezTo>
                  <a:cubicBezTo>
                    <a:pt x="334" y="371"/>
                    <a:pt x="1" y="1404"/>
                    <a:pt x="371" y="2388"/>
                  </a:cubicBezTo>
                  <a:cubicBezTo>
                    <a:pt x="675" y="3194"/>
                    <a:pt x="1355" y="3715"/>
                    <a:pt x="2020" y="3715"/>
                  </a:cubicBezTo>
                  <a:cubicBezTo>
                    <a:pt x="2166" y="3715"/>
                    <a:pt x="2312" y="3689"/>
                    <a:pt x="2452" y="3637"/>
                  </a:cubicBezTo>
                  <a:cubicBezTo>
                    <a:pt x="3232" y="3345"/>
                    <a:pt x="3563" y="2311"/>
                    <a:pt x="3194" y="1327"/>
                  </a:cubicBezTo>
                  <a:cubicBezTo>
                    <a:pt x="2891" y="521"/>
                    <a:pt x="2210" y="1"/>
                    <a:pt x="1544" y="1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06;p39">
              <a:extLst>
                <a:ext uri="{FF2B5EF4-FFF2-40B4-BE49-F238E27FC236}">
                  <a16:creationId xmlns:a16="http://schemas.microsoft.com/office/drawing/2014/main" id="{CB169DEC-6317-E0D4-D05A-49E2491CEDDF}"/>
                </a:ext>
              </a:extLst>
            </p:cNvPr>
            <p:cNvSpPr/>
            <p:nvPr/>
          </p:nvSpPr>
          <p:spPr>
            <a:xfrm>
              <a:off x="1504253" y="2090599"/>
              <a:ext cx="159471" cy="166272"/>
            </a:xfrm>
            <a:custGeom>
              <a:avLst/>
              <a:gdLst/>
              <a:ahLst/>
              <a:cxnLst/>
              <a:rect l="l" t="t" r="r" b="b"/>
              <a:pathLst>
                <a:path w="3564" h="3716" extrusionOk="0">
                  <a:moveTo>
                    <a:pt x="2021" y="1"/>
                  </a:moveTo>
                  <a:cubicBezTo>
                    <a:pt x="1355" y="1"/>
                    <a:pt x="672" y="522"/>
                    <a:pt x="369" y="1328"/>
                  </a:cubicBezTo>
                  <a:cubicBezTo>
                    <a:pt x="0" y="2312"/>
                    <a:pt x="332" y="3344"/>
                    <a:pt x="1112" y="3637"/>
                  </a:cubicBezTo>
                  <a:cubicBezTo>
                    <a:pt x="1252" y="3690"/>
                    <a:pt x="1397" y="3715"/>
                    <a:pt x="1543" y="3715"/>
                  </a:cubicBezTo>
                  <a:cubicBezTo>
                    <a:pt x="2208" y="3715"/>
                    <a:pt x="2889" y="3194"/>
                    <a:pt x="3193" y="2387"/>
                  </a:cubicBezTo>
                  <a:cubicBezTo>
                    <a:pt x="3563" y="1405"/>
                    <a:pt x="3230" y="371"/>
                    <a:pt x="2450" y="78"/>
                  </a:cubicBezTo>
                  <a:cubicBezTo>
                    <a:pt x="2311" y="26"/>
                    <a:pt x="2167" y="1"/>
                    <a:pt x="2021" y="1"/>
                  </a:cubicBezTo>
                  <a:close/>
                </a:path>
              </a:pathLst>
            </a:custGeom>
            <a:solidFill>
              <a:srgbClr val="8C84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07;p39">
              <a:extLst>
                <a:ext uri="{FF2B5EF4-FFF2-40B4-BE49-F238E27FC236}">
                  <a16:creationId xmlns:a16="http://schemas.microsoft.com/office/drawing/2014/main" id="{5CCBF268-3594-94D5-FB54-BA7CE7D55029}"/>
                </a:ext>
              </a:extLst>
            </p:cNvPr>
            <p:cNvSpPr/>
            <p:nvPr/>
          </p:nvSpPr>
          <p:spPr>
            <a:xfrm>
              <a:off x="1101152" y="1710004"/>
              <a:ext cx="599941" cy="497027"/>
            </a:xfrm>
            <a:custGeom>
              <a:avLst/>
              <a:gdLst/>
              <a:ahLst/>
              <a:cxnLst/>
              <a:rect l="l" t="t" r="r" b="b"/>
              <a:pathLst>
                <a:path w="13408" h="11108" extrusionOk="0">
                  <a:moveTo>
                    <a:pt x="7081" y="1"/>
                  </a:moveTo>
                  <a:cubicBezTo>
                    <a:pt x="6376" y="1"/>
                    <a:pt x="5682" y="77"/>
                    <a:pt x="5042" y="194"/>
                  </a:cubicBezTo>
                  <a:cubicBezTo>
                    <a:pt x="3771" y="429"/>
                    <a:pt x="3081" y="1253"/>
                    <a:pt x="2731" y="1883"/>
                  </a:cubicBezTo>
                  <a:cubicBezTo>
                    <a:pt x="2649" y="1303"/>
                    <a:pt x="2403" y="816"/>
                    <a:pt x="2403" y="816"/>
                  </a:cubicBezTo>
                  <a:cubicBezTo>
                    <a:pt x="2180" y="872"/>
                    <a:pt x="1718" y="1111"/>
                    <a:pt x="1665" y="1489"/>
                  </a:cubicBezTo>
                  <a:cubicBezTo>
                    <a:pt x="1625" y="1766"/>
                    <a:pt x="1665" y="2176"/>
                    <a:pt x="1665" y="2176"/>
                  </a:cubicBezTo>
                  <a:cubicBezTo>
                    <a:pt x="1665" y="2176"/>
                    <a:pt x="1426" y="2048"/>
                    <a:pt x="1118" y="2048"/>
                  </a:cubicBezTo>
                  <a:cubicBezTo>
                    <a:pt x="1006" y="2048"/>
                    <a:pt x="886" y="2065"/>
                    <a:pt x="764" y="2111"/>
                  </a:cubicBezTo>
                  <a:cubicBezTo>
                    <a:pt x="530" y="2198"/>
                    <a:pt x="230" y="2339"/>
                    <a:pt x="325" y="2603"/>
                  </a:cubicBezTo>
                  <a:cubicBezTo>
                    <a:pt x="325" y="2603"/>
                    <a:pt x="1281" y="3037"/>
                    <a:pt x="1355" y="3059"/>
                  </a:cubicBezTo>
                  <a:cubicBezTo>
                    <a:pt x="754" y="3519"/>
                    <a:pt x="461" y="4307"/>
                    <a:pt x="321" y="5158"/>
                  </a:cubicBezTo>
                  <a:cubicBezTo>
                    <a:pt x="1" y="7078"/>
                    <a:pt x="1082" y="8920"/>
                    <a:pt x="1082" y="9855"/>
                  </a:cubicBezTo>
                  <a:cubicBezTo>
                    <a:pt x="1082" y="10790"/>
                    <a:pt x="1869" y="11108"/>
                    <a:pt x="1869" y="11108"/>
                  </a:cubicBezTo>
                  <a:lnTo>
                    <a:pt x="10554" y="11108"/>
                  </a:lnTo>
                  <a:cubicBezTo>
                    <a:pt x="11464" y="11058"/>
                    <a:pt x="11807" y="10446"/>
                    <a:pt x="11881" y="9855"/>
                  </a:cubicBezTo>
                  <a:cubicBezTo>
                    <a:pt x="11956" y="9266"/>
                    <a:pt x="12571" y="7372"/>
                    <a:pt x="12742" y="6437"/>
                  </a:cubicBezTo>
                  <a:cubicBezTo>
                    <a:pt x="12915" y="5506"/>
                    <a:pt x="12153" y="4990"/>
                    <a:pt x="12153" y="4990"/>
                  </a:cubicBezTo>
                  <a:lnTo>
                    <a:pt x="12153" y="4990"/>
                  </a:lnTo>
                  <a:lnTo>
                    <a:pt x="13407" y="5556"/>
                  </a:lnTo>
                  <a:cubicBezTo>
                    <a:pt x="13407" y="5556"/>
                    <a:pt x="13329" y="3514"/>
                    <a:pt x="11631" y="1694"/>
                  </a:cubicBezTo>
                  <a:cubicBezTo>
                    <a:pt x="10442" y="418"/>
                    <a:pt x="8733" y="1"/>
                    <a:pt x="70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08;p39">
              <a:extLst>
                <a:ext uri="{FF2B5EF4-FFF2-40B4-BE49-F238E27FC236}">
                  <a16:creationId xmlns:a16="http://schemas.microsoft.com/office/drawing/2014/main" id="{06F6723B-CE14-D72E-D7B5-418106A7B9D5}"/>
                </a:ext>
              </a:extLst>
            </p:cNvPr>
            <p:cNvSpPr/>
            <p:nvPr/>
          </p:nvSpPr>
          <p:spPr>
            <a:xfrm>
              <a:off x="1175696" y="1917573"/>
              <a:ext cx="445884" cy="534882"/>
            </a:xfrm>
            <a:custGeom>
              <a:avLst/>
              <a:gdLst/>
              <a:ahLst/>
              <a:cxnLst/>
              <a:rect l="l" t="t" r="r" b="b"/>
              <a:pathLst>
                <a:path w="9965" h="11954" extrusionOk="0">
                  <a:moveTo>
                    <a:pt x="1942" y="0"/>
                  </a:moveTo>
                  <a:cubicBezTo>
                    <a:pt x="1933" y="2559"/>
                    <a:pt x="986" y="4088"/>
                    <a:pt x="417" y="4774"/>
                  </a:cubicBezTo>
                  <a:cubicBezTo>
                    <a:pt x="140" y="5109"/>
                    <a:pt x="1" y="5536"/>
                    <a:pt x="1" y="5971"/>
                  </a:cubicBezTo>
                  <a:lnTo>
                    <a:pt x="1" y="6972"/>
                  </a:lnTo>
                  <a:cubicBezTo>
                    <a:pt x="1" y="9713"/>
                    <a:pt x="2242" y="11954"/>
                    <a:pt x="4984" y="11954"/>
                  </a:cubicBezTo>
                  <a:cubicBezTo>
                    <a:pt x="7724" y="11954"/>
                    <a:pt x="9965" y="9713"/>
                    <a:pt x="9965" y="6972"/>
                  </a:cubicBezTo>
                  <a:lnTo>
                    <a:pt x="9965" y="3227"/>
                  </a:lnTo>
                  <a:cubicBezTo>
                    <a:pt x="9253" y="1841"/>
                    <a:pt x="7948" y="2047"/>
                    <a:pt x="5786" y="1628"/>
                  </a:cubicBezTo>
                  <a:cubicBezTo>
                    <a:pt x="3729" y="1232"/>
                    <a:pt x="1942" y="0"/>
                    <a:pt x="1942" y="0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09;p39">
              <a:extLst>
                <a:ext uri="{FF2B5EF4-FFF2-40B4-BE49-F238E27FC236}">
                  <a16:creationId xmlns:a16="http://schemas.microsoft.com/office/drawing/2014/main" id="{9D74F1D0-D136-E8D8-19C4-790888889A0F}"/>
                </a:ext>
              </a:extLst>
            </p:cNvPr>
            <p:cNvSpPr/>
            <p:nvPr/>
          </p:nvSpPr>
          <p:spPr>
            <a:xfrm>
              <a:off x="1427606" y="2122546"/>
              <a:ext cx="52799" cy="125465"/>
            </a:xfrm>
            <a:custGeom>
              <a:avLst/>
              <a:gdLst/>
              <a:ahLst/>
              <a:cxnLst/>
              <a:rect l="l" t="t" r="r" b="b"/>
              <a:pathLst>
                <a:path w="1180" h="2804" extrusionOk="0">
                  <a:moveTo>
                    <a:pt x="591" y="0"/>
                  </a:moveTo>
                  <a:cubicBezTo>
                    <a:pt x="265" y="0"/>
                    <a:pt x="0" y="1217"/>
                    <a:pt x="0" y="1992"/>
                  </a:cubicBezTo>
                  <a:cubicBezTo>
                    <a:pt x="0" y="2766"/>
                    <a:pt x="265" y="2803"/>
                    <a:pt x="591" y="2803"/>
                  </a:cubicBezTo>
                  <a:cubicBezTo>
                    <a:pt x="915" y="2803"/>
                    <a:pt x="1180" y="2766"/>
                    <a:pt x="1180" y="1992"/>
                  </a:cubicBezTo>
                  <a:cubicBezTo>
                    <a:pt x="1180" y="1219"/>
                    <a:pt x="915" y="0"/>
                    <a:pt x="591" y="0"/>
                  </a:cubicBezTo>
                  <a:close/>
                </a:path>
              </a:pathLst>
            </a:custGeom>
            <a:solidFill>
              <a:srgbClr val="F37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10;p39">
              <a:extLst>
                <a:ext uri="{FF2B5EF4-FFF2-40B4-BE49-F238E27FC236}">
                  <a16:creationId xmlns:a16="http://schemas.microsoft.com/office/drawing/2014/main" id="{769E601D-B289-E026-16F7-A2719A6F81E3}"/>
                </a:ext>
              </a:extLst>
            </p:cNvPr>
            <p:cNvSpPr/>
            <p:nvPr/>
          </p:nvSpPr>
          <p:spPr>
            <a:xfrm>
              <a:off x="1287109" y="2044334"/>
              <a:ext cx="99334" cy="32664"/>
            </a:xfrm>
            <a:custGeom>
              <a:avLst/>
              <a:gdLst/>
              <a:ahLst/>
              <a:cxnLst/>
              <a:rect l="l" t="t" r="r" b="b"/>
              <a:pathLst>
                <a:path w="2220" h="730" extrusionOk="0">
                  <a:moveTo>
                    <a:pt x="1100" y="0"/>
                  </a:moveTo>
                  <a:cubicBezTo>
                    <a:pt x="646" y="0"/>
                    <a:pt x="274" y="210"/>
                    <a:pt x="85" y="388"/>
                  </a:cubicBezTo>
                  <a:cubicBezTo>
                    <a:pt x="7" y="464"/>
                    <a:pt x="1" y="588"/>
                    <a:pt x="75" y="667"/>
                  </a:cubicBezTo>
                  <a:cubicBezTo>
                    <a:pt x="115" y="708"/>
                    <a:pt x="167" y="729"/>
                    <a:pt x="219" y="729"/>
                  </a:cubicBezTo>
                  <a:cubicBezTo>
                    <a:pt x="268" y="729"/>
                    <a:pt x="316" y="711"/>
                    <a:pt x="354" y="675"/>
                  </a:cubicBezTo>
                  <a:cubicBezTo>
                    <a:pt x="372" y="659"/>
                    <a:pt x="663" y="393"/>
                    <a:pt x="1097" y="393"/>
                  </a:cubicBezTo>
                  <a:cubicBezTo>
                    <a:pt x="1325" y="393"/>
                    <a:pt x="1592" y="467"/>
                    <a:pt x="1879" y="688"/>
                  </a:cubicBezTo>
                  <a:cubicBezTo>
                    <a:pt x="1914" y="717"/>
                    <a:pt x="1954" y="730"/>
                    <a:pt x="1997" y="730"/>
                  </a:cubicBezTo>
                  <a:cubicBezTo>
                    <a:pt x="2057" y="730"/>
                    <a:pt x="2116" y="703"/>
                    <a:pt x="2153" y="651"/>
                  </a:cubicBezTo>
                  <a:cubicBezTo>
                    <a:pt x="2219" y="565"/>
                    <a:pt x="2203" y="441"/>
                    <a:pt x="2118" y="375"/>
                  </a:cubicBezTo>
                  <a:cubicBezTo>
                    <a:pt x="1762" y="99"/>
                    <a:pt x="1412" y="0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11;p39">
              <a:extLst>
                <a:ext uri="{FF2B5EF4-FFF2-40B4-BE49-F238E27FC236}">
                  <a16:creationId xmlns:a16="http://schemas.microsoft.com/office/drawing/2014/main" id="{301DAD5E-6D39-1BF7-CDD0-4E1044818ECE}"/>
                </a:ext>
              </a:extLst>
            </p:cNvPr>
            <p:cNvSpPr/>
            <p:nvPr/>
          </p:nvSpPr>
          <p:spPr>
            <a:xfrm>
              <a:off x="1483895" y="2044423"/>
              <a:ext cx="99244" cy="32619"/>
            </a:xfrm>
            <a:custGeom>
              <a:avLst/>
              <a:gdLst/>
              <a:ahLst/>
              <a:cxnLst/>
              <a:rect l="l" t="t" r="r" b="b"/>
              <a:pathLst>
                <a:path w="2218" h="729" extrusionOk="0">
                  <a:moveTo>
                    <a:pt x="1122" y="1"/>
                  </a:moveTo>
                  <a:cubicBezTo>
                    <a:pt x="810" y="1"/>
                    <a:pt x="460" y="100"/>
                    <a:pt x="102" y="376"/>
                  </a:cubicBezTo>
                  <a:cubicBezTo>
                    <a:pt x="16" y="442"/>
                    <a:pt x="1" y="565"/>
                    <a:pt x="66" y="651"/>
                  </a:cubicBezTo>
                  <a:cubicBezTo>
                    <a:pt x="107" y="701"/>
                    <a:pt x="164" y="728"/>
                    <a:pt x="222" y="728"/>
                  </a:cubicBezTo>
                  <a:cubicBezTo>
                    <a:pt x="265" y="728"/>
                    <a:pt x="307" y="715"/>
                    <a:pt x="342" y="686"/>
                  </a:cubicBezTo>
                  <a:cubicBezTo>
                    <a:pt x="627" y="467"/>
                    <a:pt x="893" y="395"/>
                    <a:pt x="1120" y="395"/>
                  </a:cubicBezTo>
                  <a:cubicBezTo>
                    <a:pt x="1554" y="395"/>
                    <a:pt x="1848" y="659"/>
                    <a:pt x="1867" y="676"/>
                  </a:cubicBezTo>
                  <a:cubicBezTo>
                    <a:pt x="1904" y="712"/>
                    <a:pt x="1952" y="729"/>
                    <a:pt x="2000" y="729"/>
                  </a:cubicBezTo>
                  <a:cubicBezTo>
                    <a:pt x="2053" y="729"/>
                    <a:pt x="2106" y="708"/>
                    <a:pt x="2145" y="666"/>
                  </a:cubicBezTo>
                  <a:cubicBezTo>
                    <a:pt x="2217" y="586"/>
                    <a:pt x="2215" y="463"/>
                    <a:pt x="2136" y="387"/>
                  </a:cubicBezTo>
                  <a:cubicBezTo>
                    <a:pt x="1946" y="210"/>
                    <a:pt x="1575" y="1"/>
                    <a:pt x="11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12;p39">
              <a:extLst>
                <a:ext uri="{FF2B5EF4-FFF2-40B4-BE49-F238E27FC236}">
                  <a16:creationId xmlns:a16="http://schemas.microsoft.com/office/drawing/2014/main" id="{6CD6E882-7945-4CA2-ED57-7DD6563218E7}"/>
                </a:ext>
              </a:extLst>
            </p:cNvPr>
            <p:cNvSpPr/>
            <p:nvPr/>
          </p:nvSpPr>
          <p:spPr>
            <a:xfrm>
              <a:off x="1327513" y="2245414"/>
              <a:ext cx="123854" cy="54365"/>
            </a:xfrm>
            <a:custGeom>
              <a:avLst/>
              <a:gdLst/>
              <a:ahLst/>
              <a:cxnLst/>
              <a:rect l="l" t="t" r="r" b="b"/>
              <a:pathLst>
                <a:path w="2768" h="1215" extrusionOk="0">
                  <a:moveTo>
                    <a:pt x="738" y="0"/>
                  </a:moveTo>
                  <a:cubicBezTo>
                    <a:pt x="682" y="0"/>
                    <a:pt x="627" y="11"/>
                    <a:pt x="578" y="26"/>
                  </a:cubicBezTo>
                  <a:cubicBezTo>
                    <a:pt x="465" y="56"/>
                    <a:pt x="371" y="117"/>
                    <a:pt x="289" y="183"/>
                  </a:cubicBezTo>
                  <a:cubicBezTo>
                    <a:pt x="132" y="326"/>
                    <a:pt x="10" y="506"/>
                    <a:pt x="0" y="758"/>
                  </a:cubicBezTo>
                  <a:cubicBezTo>
                    <a:pt x="201" y="715"/>
                    <a:pt x="294" y="666"/>
                    <a:pt x="415" y="576"/>
                  </a:cubicBezTo>
                  <a:cubicBezTo>
                    <a:pt x="582" y="711"/>
                    <a:pt x="1199" y="1071"/>
                    <a:pt x="1419" y="1130"/>
                  </a:cubicBezTo>
                  <a:cubicBezTo>
                    <a:pt x="1641" y="1190"/>
                    <a:pt x="1871" y="1214"/>
                    <a:pt x="2096" y="1214"/>
                  </a:cubicBezTo>
                  <a:cubicBezTo>
                    <a:pt x="2323" y="1213"/>
                    <a:pt x="2545" y="1157"/>
                    <a:pt x="2753" y="1094"/>
                  </a:cubicBezTo>
                  <a:cubicBezTo>
                    <a:pt x="2763" y="1091"/>
                    <a:pt x="2768" y="1083"/>
                    <a:pt x="2768" y="1073"/>
                  </a:cubicBezTo>
                  <a:cubicBezTo>
                    <a:pt x="2768" y="1063"/>
                    <a:pt x="2759" y="1057"/>
                    <a:pt x="2749" y="1057"/>
                  </a:cubicBezTo>
                  <a:cubicBezTo>
                    <a:pt x="2748" y="1057"/>
                    <a:pt x="2747" y="1057"/>
                    <a:pt x="2746" y="1057"/>
                  </a:cubicBezTo>
                  <a:cubicBezTo>
                    <a:pt x="2676" y="1061"/>
                    <a:pt x="2605" y="1063"/>
                    <a:pt x="2536" y="1063"/>
                  </a:cubicBezTo>
                  <a:cubicBezTo>
                    <a:pt x="2392" y="1063"/>
                    <a:pt x="2250" y="1052"/>
                    <a:pt x="2113" y="1020"/>
                  </a:cubicBezTo>
                  <a:cubicBezTo>
                    <a:pt x="1907" y="981"/>
                    <a:pt x="1708" y="922"/>
                    <a:pt x="1522" y="834"/>
                  </a:cubicBezTo>
                  <a:lnTo>
                    <a:pt x="665" y="360"/>
                  </a:lnTo>
                  <a:cubicBezTo>
                    <a:pt x="700" y="326"/>
                    <a:pt x="704" y="328"/>
                    <a:pt x="734" y="290"/>
                  </a:cubicBezTo>
                  <a:cubicBezTo>
                    <a:pt x="797" y="222"/>
                    <a:pt x="843" y="147"/>
                    <a:pt x="934" y="57"/>
                  </a:cubicBezTo>
                  <a:cubicBezTo>
                    <a:pt x="875" y="16"/>
                    <a:pt x="806" y="0"/>
                    <a:pt x="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3;p39">
              <a:extLst>
                <a:ext uri="{FF2B5EF4-FFF2-40B4-BE49-F238E27FC236}">
                  <a16:creationId xmlns:a16="http://schemas.microsoft.com/office/drawing/2014/main" id="{BDFC7B5C-D581-5DBE-DED8-6B8270C8E51F}"/>
                </a:ext>
              </a:extLst>
            </p:cNvPr>
            <p:cNvSpPr/>
            <p:nvPr/>
          </p:nvSpPr>
          <p:spPr>
            <a:xfrm>
              <a:off x="1306976" y="2105588"/>
              <a:ext cx="70160" cy="30606"/>
            </a:xfrm>
            <a:custGeom>
              <a:avLst/>
              <a:gdLst/>
              <a:ahLst/>
              <a:cxnLst/>
              <a:rect l="l" t="t" r="r" b="b"/>
              <a:pathLst>
                <a:path w="1568" h="684" extrusionOk="0">
                  <a:moveTo>
                    <a:pt x="817" y="0"/>
                  </a:moveTo>
                  <a:cubicBezTo>
                    <a:pt x="792" y="0"/>
                    <a:pt x="766" y="1"/>
                    <a:pt x="741" y="3"/>
                  </a:cubicBezTo>
                  <a:cubicBezTo>
                    <a:pt x="565" y="27"/>
                    <a:pt x="402" y="86"/>
                    <a:pt x="272" y="197"/>
                  </a:cubicBezTo>
                  <a:cubicBezTo>
                    <a:pt x="142" y="305"/>
                    <a:pt x="36" y="446"/>
                    <a:pt x="0" y="649"/>
                  </a:cubicBezTo>
                  <a:lnTo>
                    <a:pt x="26" y="684"/>
                  </a:lnTo>
                  <a:cubicBezTo>
                    <a:pt x="255" y="541"/>
                    <a:pt x="517" y="443"/>
                    <a:pt x="784" y="421"/>
                  </a:cubicBezTo>
                  <a:cubicBezTo>
                    <a:pt x="831" y="413"/>
                    <a:pt x="878" y="410"/>
                    <a:pt x="925" y="410"/>
                  </a:cubicBezTo>
                  <a:cubicBezTo>
                    <a:pt x="1010" y="410"/>
                    <a:pt x="1096" y="421"/>
                    <a:pt x="1180" y="441"/>
                  </a:cubicBezTo>
                  <a:cubicBezTo>
                    <a:pt x="1313" y="468"/>
                    <a:pt x="1429" y="536"/>
                    <a:pt x="1542" y="612"/>
                  </a:cubicBezTo>
                  <a:lnTo>
                    <a:pt x="1568" y="579"/>
                  </a:lnTo>
                  <a:cubicBezTo>
                    <a:pt x="1546" y="382"/>
                    <a:pt x="1429" y="215"/>
                    <a:pt x="1267" y="122"/>
                  </a:cubicBezTo>
                  <a:cubicBezTo>
                    <a:pt x="1131" y="35"/>
                    <a:pt x="971" y="0"/>
                    <a:pt x="8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14;p39">
              <a:extLst>
                <a:ext uri="{FF2B5EF4-FFF2-40B4-BE49-F238E27FC236}">
                  <a16:creationId xmlns:a16="http://schemas.microsoft.com/office/drawing/2014/main" id="{6FE4C075-5E24-5D92-20E1-1E5D1CC66127}"/>
                </a:ext>
              </a:extLst>
            </p:cNvPr>
            <p:cNvSpPr/>
            <p:nvPr/>
          </p:nvSpPr>
          <p:spPr>
            <a:xfrm>
              <a:off x="1502732" y="2113240"/>
              <a:ext cx="69802" cy="32888"/>
            </a:xfrm>
            <a:custGeom>
              <a:avLst/>
              <a:gdLst/>
              <a:ahLst/>
              <a:cxnLst/>
              <a:rect l="l" t="t" r="r" b="b"/>
              <a:pathLst>
                <a:path w="1560" h="735" extrusionOk="0">
                  <a:moveTo>
                    <a:pt x="725" y="0"/>
                  </a:moveTo>
                  <a:cubicBezTo>
                    <a:pt x="589" y="0"/>
                    <a:pt x="449" y="28"/>
                    <a:pt x="328" y="97"/>
                  </a:cubicBezTo>
                  <a:cubicBezTo>
                    <a:pt x="160" y="178"/>
                    <a:pt x="34" y="337"/>
                    <a:pt x="0" y="534"/>
                  </a:cubicBezTo>
                  <a:lnTo>
                    <a:pt x="23" y="567"/>
                  </a:lnTo>
                  <a:cubicBezTo>
                    <a:pt x="139" y="500"/>
                    <a:pt x="260" y="438"/>
                    <a:pt x="395" y="420"/>
                  </a:cubicBezTo>
                  <a:cubicBezTo>
                    <a:pt x="457" y="409"/>
                    <a:pt x="520" y="404"/>
                    <a:pt x="584" y="404"/>
                  </a:cubicBezTo>
                  <a:cubicBezTo>
                    <a:pt x="654" y="404"/>
                    <a:pt x="724" y="411"/>
                    <a:pt x="792" y="424"/>
                  </a:cubicBezTo>
                  <a:cubicBezTo>
                    <a:pt x="1054" y="464"/>
                    <a:pt x="1312" y="578"/>
                    <a:pt x="1532" y="734"/>
                  </a:cubicBezTo>
                  <a:lnTo>
                    <a:pt x="1559" y="704"/>
                  </a:lnTo>
                  <a:cubicBezTo>
                    <a:pt x="1536" y="498"/>
                    <a:pt x="1439" y="350"/>
                    <a:pt x="1316" y="235"/>
                  </a:cubicBezTo>
                  <a:cubicBezTo>
                    <a:pt x="1193" y="117"/>
                    <a:pt x="1033" y="48"/>
                    <a:pt x="860" y="9"/>
                  </a:cubicBezTo>
                  <a:cubicBezTo>
                    <a:pt x="816" y="3"/>
                    <a:pt x="770" y="0"/>
                    <a:pt x="7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15;p39">
              <a:extLst>
                <a:ext uri="{FF2B5EF4-FFF2-40B4-BE49-F238E27FC236}">
                  <a16:creationId xmlns:a16="http://schemas.microsoft.com/office/drawing/2014/main" id="{283EF784-DF45-9655-87AD-0D3B4AA5950E}"/>
                </a:ext>
              </a:extLst>
            </p:cNvPr>
            <p:cNvSpPr/>
            <p:nvPr/>
          </p:nvSpPr>
          <p:spPr>
            <a:xfrm>
              <a:off x="484397" y="2955909"/>
              <a:ext cx="502352" cy="1845687"/>
            </a:xfrm>
            <a:custGeom>
              <a:avLst/>
              <a:gdLst/>
              <a:ahLst/>
              <a:cxnLst/>
              <a:rect l="l" t="t" r="r" b="b"/>
              <a:pathLst>
                <a:path w="11227" h="41249" extrusionOk="0">
                  <a:moveTo>
                    <a:pt x="4685" y="0"/>
                  </a:moveTo>
                  <a:lnTo>
                    <a:pt x="487" y="12471"/>
                  </a:lnTo>
                  <a:cubicBezTo>
                    <a:pt x="440" y="12617"/>
                    <a:pt x="405" y="12765"/>
                    <a:pt x="378" y="12913"/>
                  </a:cubicBezTo>
                  <a:cubicBezTo>
                    <a:pt x="127" y="13428"/>
                    <a:pt x="1" y="14015"/>
                    <a:pt x="49" y="14627"/>
                  </a:cubicBezTo>
                  <a:lnTo>
                    <a:pt x="2320" y="30978"/>
                  </a:lnTo>
                  <a:lnTo>
                    <a:pt x="2352" y="30975"/>
                  </a:lnTo>
                  <a:lnTo>
                    <a:pt x="1412" y="38618"/>
                  </a:lnTo>
                  <a:cubicBezTo>
                    <a:pt x="1354" y="39003"/>
                    <a:pt x="1652" y="39362"/>
                    <a:pt x="2056" y="39362"/>
                  </a:cubicBezTo>
                  <a:cubicBezTo>
                    <a:pt x="2071" y="39362"/>
                    <a:pt x="2085" y="39361"/>
                    <a:pt x="2100" y="39360"/>
                  </a:cubicBezTo>
                  <a:cubicBezTo>
                    <a:pt x="2409" y="39340"/>
                    <a:pt x="2657" y="39091"/>
                    <a:pt x="2701" y="38784"/>
                  </a:cubicBezTo>
                  <a:lnTo>
                    <a:pt x="3136" y="35806"/>
                  </a:lnTo>
                  <a:lnTo>
                    <a:pt x="3711" y="40278"/>
                  </a:lnTo>
                  <a:cubicBezTo>
                    <a:pt x="3723" y="40628"/>
                    <a:pt x="4011" y="40907"/>
                    <a:pt x="4358" y="40907"/>
                  </a:cubicBezTo>
                  <a:cubicBezTo>
                    <a:pt x="4366" y="40907"/>
                    <a:pt x="4373" y="40907"/>
                    <a:pt x="4381" y="40906"/>
                  </a:cubicBezTo>
                  <a:cubicBezTo>
                    <a:pt x="4739" y="40893"/>
                    <a:pt x="5021" y="40593"/>
                    <a:pt x="5009" y="40236"/>
                  </a:cubicBezTo>
                  <a:lnTo>
                    <a:pt x="4860" y="35876"/>
                  </a:lnTo>
                  <a:lnTo>
                    <a:pt x="6537" y="40766"/>
                  </a:lnTo>
                  <a:cubicBezTo>
                    <a:pt x="6613" y="41056"/>
                    <a:pt x="6878" y="41248"/>
                    <a:pt x="7165" y="41248"/>
                  </a:cubicBezTo>
                  <a:cubicBezTo>
                    <a:pt x="7220" y="41248"/>
                    <a:pt x="7275" y="41241"/>
                    <a:pt x="7330" y="41227"/>
                  </a:cubicBezTo>
                  <a:cubicBezTo>
                    <a:pt x="7676" y="41135"/>
                    <a:pt x="7884" y="40778"/>
                    <a:pt x="7792" y="40433"/>
                  </a:cubicBezTo>
                  <a:lnTo>
                    <a:pt x="6529" y="35310"/>
                  </a:lnTo>
                  <a:lnTo>
                    <a:pt x="8510" y="39293"/>
                  </a:lnTo>
                  <a:cubicBezTo>
                    <a:pt x="8614" y="39545"/>
                    <a:pt x="8858" y="39699"/>
                    <a:pt x="9115" y="39699"/>
                  </a:cubicBezTo>
                  <a:cubicBezTo>
                    <a:pt x="9238" y="39699"/>
                    <a:pt x="9365" y="39663"/>
                    <a:pt x="9480" y="39586"/>
                  </a:cubicBezTo>
                  <a:cubicBezTo>
                    <a:pt x="9737" y="39412"/>
                    <a:pt x="9823" y="39073"/>
                    <a:pt x="9707" y="38784"/>
                  </a:cubicBezTo>
                  <a:lnTo>
                    <a:pt x="8057" y="34711"/>
                  </a:lnTo>
                  <a:lnTo>
                    <a:pt x="7993" y="34152"/>
                  </a:lnTo>
                  <a:cubicBezTo>
                    <a:pt x="7968" y="33944"/>
                    <a:pt x="8133" y="33777"/>
                    <a:pt x="8326" y="33777"/>
                  </a:cubicBezTo>
                  <a:cubicBezTo>
                    <a:pt x="8362" y="33777"/>
                    <a:pt x="8399" y="33783"/>
                    <a:pt x="8436" y="33795"/>
                  </a:cubicBezTo>
                  <a:lnTo>
                    <a:pt x="10136" y="34376"/>
                  </a:lnTo>
                  <a:cubicBezTo>
                    <a:pt x="10230" y="34418"/>
                    <a:pt x="10329" y="34438"/>
                    <a:pt x="10426" y="34438"/>
                  </a:cubicBezTo>
                  <a:cubicBezTo>
                    <a:pt x="10722" y="34438"/>
                    <a:pt x="11006" y="34253"/>
                    <a:pt x="11106" y="33947"/>
                  </a:cubicBezTo>
                  <a:cubicBezTo>
                    <a:pt x="11226" y="33591"/>
                    <a:pt x="11032" y="33209"/>
                    <a:pt x="10691" y="33057"/>
                  </a:cubicBezTo>
                  <a:lnTo>
                    <a:pt x="9736" y="32630"/>
                  </a:lnTo>
                  <a:cubicBezTo>
                    <a:pt x="9368" y="32465"/>
                    <a:pt x="9054" y="32202"/>
                    <a:pt x="8828" y="31870"/>
                  </a:cubicBezTo>
                  <a:cubicBezTo>
                    <a:pt x="8579" y="31506"/>
                    <a:pt x="8267" y="31188"/>
                    <a:pt x="7908" y="30931"/>
                  </a:cubicBezTo>
                  <a:lnTo>
                    <a:pt x="7186" y="30413"/>
                  </a:lnTo>
                  <a:lnTo>
                    <a:pt x="6697" y="14813"/>
                  </a:lnTo>
                  <a:cubicBezTo>
                    <a:pt x="6734" y="14725"/>
                    <a:pt x="6770" y="14638"/>
                    <a:pt x="6798" y="14547"/>
                  </a:cubicBezTo>
                  <a:lnTo>
                    <a:pt x="10996" y="2075"/>
                  </a:lnTo>
                  <a:lnTo>
                    <a:pt x="4685" y="0"/>
                  </a:ln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16;p39">
              <a:extLst>
                <a:ext uri="{FF2B5EF4-FFF2-40B4-BE49-F238E27FC236}">
                  <a16:creationId xmlns:a16="http://schemas.microsoft.com/office/drawing/2014/main" id="{5074F87D-0263-FD9B-C8D9-6E75D4A4979A}"/>
                </a:ext>
              </a:extLst>
            </p:cNvPr>
            <p:cNvSpPr/>
            <p:nvPr/>
          </p:nvSpPr>
          <p:spPr>
            <a:xfrm>
              <a:off x="572588" y="2955909"/>
              <a:ext cx="403779" cy="449956"/>
            </a:xfrm>
            <a:custGeom>
              <a:avLst/>
              <a:gdLst/>
              <a:ahLst/>
              <a:cxnLst/>
              <a:rect l="l" t="t" r="r" b="b"/>
              <a:pathLst>
                <a:path w="9024" h="10056" extrusionOk="0">
                  <a:moveTo>
                    <a:pt x="2712" y="0"/>
                  </a:moveTo>
                  <a:lnTo>
                    <a:pt x="0" y="8059"/>
                  </a:lnTo>
                  <a:lnTo>
                    <a:pt x="6338" y="10056"/>
                  </a:lnTo>
                  <a:lnTo>
                    <a:pt x="9023" y="2075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17;p39">
              <a:extLst>
                <a:ext uri="{FF2B5EF4-FFF2-40B4-BE49-F238E27FC236}">
                  <a16:creationId xmlns:a16="http://schemas.microsoft.com/office/drawing/2014/main" id="{6C29A05B-1F79-9849-332F-79F158512002}"/>
                </a:ext>
              </a:extLst>
            </p:cNvPr>
            <p:cNvSpPr/>
            <p:nvPr/>
          </p:nvSpPr>
          <p:spPr>
            <a:xfrm>
              <a:off x="558762" y="2613525"/>
              <a:ext cx="551527" cy="755564"/>
            </a:xfrm>
            <a:custGeom>
              <a:avLst/>
              <a:gdLst/>
              <a:ahLst/>
              <a:cxnLst/>
              <a:rect l="l" t="t" r="r" b="b"/>
              <a:pathLst>
                <a:path w="12326" h="16886" extrusionOk="0">
                  <a:moveTo>
                    <a:pt x="7468" y="0"/>
                  </a:moveTo>
                  <a:cubicBezTo>
                    <a:pt x="5579" y="0"/>
                    <a:pt x="3837" y="1239"/>
                    <a:pt x="3284" y="3146"/>
                  </a:cubicBezTo>
                  <a:lnTo>
                    <a:pt x="1" y="14456"/>
                  </a:lnTo>
                  <a:lnTo>
                    <a:pt x="8371" y="16886"/>
                  </a:lnTo>
                  <a:lnTo>
                    <a:pt x="11657" y="5574"/>
                  </a:lnTo>
                  <a:cubicBezTo>
                    <a:pt x="12326" y="3263"/>
                    <a:pt x="10996" y="845"/>
                    <a:pt x="8685" y="174"/>
                  </a:cubicBezTo>
                  <a:cubicBezTo>
                    <a:pt x="8279" y="56"/>
                    <a:pt x="7870" y="0"/>
                    <a:pt x="7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18;p39">
              <a:extLst>
                <a:ext uri="{FF2B5EF4-FFF2-40B4-BE49-F238E27FC236}">
                  <a16:creationId xmlns:a16="http://schemas.microsoft.com/office/drawing/2014/main" id="{675CD536-3C9F-063D-BDBB-99C2D99EBCE6}"/>
                </a:ext>
              </a:extLst>
            </p:cNvPr>
            <p:cNvSpPr/>
            <p:nvPr/>
          </p:nvSpPr>
          <p:spPr>
            <a:xfrm>
              <a:off x="906962" y="3075286"/>
              <a:ext cx="46490" cy="310351"/>
            </a:xfrm>
            <a:custGeom>
              <a:avLst/>
              <a:gdLst/>
              <a:ahLst/>
              <a:cxnLst/>
              <a:rect l="l" t="t" r="r" b="b"/>
              <a:pathLst>
                <a:path w="1039" h="6936" extrusionOk="0">
                  <a:moveTo>
                    <a:pt x="901" y="0"/>
                  </a:moveTo>
                  <a:cubicBezTo>
                    <a:pt x="836" y="0"/>
                    <a:pt x="781" y="49"/>
                    <a:pt x="774" y="115"/>
                  </a:cubicBezTo>
                  <a:lnTo>
                    <a:pt x="7" y="6793"/>
                  </a:lnTo>
                  <a:cubicBezTo>
                    <a:pt x="0" y="6864"/>
                    <a:pt x="50" y="6927"/>
                    <a:pt x="122" y="6936"/>
                  </a:cubicBezTo>
                  <a:lnTo>
                    <a:pt x="136" y="6936"/>
                  </a:lnTo>
                  <a:cubicBezTo>
                    <a:pt x="202" y="6936"/>
                    <a:pt x="258" y="6887"/>
                    <a:pt x="265" y="6822"/>
                  </a:cubicBezTo>
                  <a:lnTo>
                    <a:pt x="1031" y="144"/>
                  </a:lnTo>
                  <a:cubicBezTo>
                    <a:pt x="1038" y="73"/>
                    <a:pt x="988" y="10"/>
                    <a:pt x="917" y="1"/>
                  </a:cubicBezTo>
                  <a:cubicBezTo>
                    <a:pt x="912" y="0"/>
                    <a:pt x="906" y="0"/>
                    <a:pt x="9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19;p39">
              <a:extLst>
                <a:ext uri="{FF2B5EF4-FFF2-40B4-BE49-F238E27FC236}">
                  <a16:creationId xmlns:a16="http://schemas.microsoft.com/office/drawing/2014/main" id="{CDAC104C-FA64-BA2C-8C22-D53164809A9B}"/>
                </a:ext>
              </a:extLst>
            </p:cNvPr>
            <p:cNvSpPr/>
            <p:nvPr/>
          </p:nvSpPr>
          <p:spPr>
            <a:xfrm>
              <a:off x="1819163" y="2570034"/>
              <a:ext cx="835210" cy="1092270"/>
            </a:xfrm>
            <a:custGeom>
              <a:avLst/>
              <a:gdLst/>
              <a:ahLst/>
              <a:cxnLst/>
              <a:rect l="l" t="t" r="r" b="b"/>
              <a:pathLst>
                <a:path w="18666" h="24411" extrusionOk="0">
                  <a:moveTo>
                    <a:pt x="13604" y="0"/>
                  </a:moveTo>
                  <a:cubicBezTo>
                    <a:pt x="13237" y="0"/>
                    <a:pt x="12932" y="298"/>
                    <a:pt x="12889" y="665"/>
                  </a:cubicBezTo>
                  <a:lnTo>
                    <a:pt x="12766" y="1965"/>
                  </a:lnTo>
                  <a:cubicBezTo>
                    <a:pt x="12720" y="2366"/>
                    <a:pt x="12563" y="2742"/>
                    <a:pt x="12314" y="3059"/>
                  </a:cubicBezTo>
                  <a:cubicBezTo>
                    <a:pt x="12041" y="3406"/>
                    <a:pt x="11831" y="3797"/>
                    <a:pt x="11692" y="4215"/>
                  </a:cubicBezTo>
                  <a:lnTo>
                    <a:pt x="10958" y="6192"/>
                  </a:lnTo>
                  <a:lnTo>
                    <a:pt x="1043" y="19203"/>
                  </a:lnTo>
                  <a:cubicBezTo>
                    <a:pt x="0" y="20715"/>
                    <a:pt x="381" y="22783"/>
                    <a:pt x="1891" y="23823"/>
                  </a:cubicBezTo>
                  <a:cubicBezTo>
                    <a:pt x="2467" y="24220"/>
                    <a:pt x="3125" y="24411"/>
                    <a:pt x="3775" y="24411"/>
                  </a:cubicBezTo>
                  <a:cubicBezTo>
                    <a:pt x="4830" y="24411"/>
                    <a:pt x="5867" y="23909"/>
                    <a:pt x="6511" y="22973"/>
                  </a:cubicBezTo>
                  <a:lnTo>
                    <a:pt x="14913" y="9099"/>
                  </a:lnTo>
                  <a:lnTo>
                    <a:pt x="16658" y="8006"/>
                  </a:lnTo>
                  <a:lnTo>
                    <a:pt x="17869" y="7728"/>
                  </a:lnTo>
                  <a:cubicBezTo>
                    <a:pt x="18224" y="7646"/>
                    <a:pt x="18448" y="7288"/>
                    <a:pt x="18365" y="6932"/>
                  </a:cubicBezTo>
                  <a:lnTo>
                    <a:pt x="18324" y="6755"/>
                  </a:lnTo>
                  <a:cubicBezTo>
                    <a:pt x="18258" y="6466"/>
                    <a:pt x="18006" y="6266"/>
                    <a:pt x="17723" y="6246"/>
                  </a:cubicBezTo>
                  <a:lnTo>
                    <a:pt x="17870" y="6212"/>
                  </a:lnTo>
                  <a:cubicBezTo>
                    <a:pt x="18267" y="6123"/>
                    <a:pt x="18516" y="5724"/>
                    <a:pt x="18424" y="5329"/>
                  </a:cubicBezTo>
                  <a:lnTo>
                    <a:pt x="18417" y="5301"/>
                  </a:lnTo>
                  <a:cubicBezTo>
                    <a:pt x="18350" y="5007"/>
                    <a:pt x="18115" y="4797"/>
                    <a:pt x="17836" y="4743"/>
                  </a:cubicBezTo>
                  <a:lnTo>
                    <a:pt x="18021" y="4700"/>
                  </a:lnTo>
                  <a:cubicBezTo>
                    <a:pt x="18415" y="4608"/>
                    <a:pt x="18666" y="4211"/>
                    <a:pt x="18574" y="3815"/>
                  </a:cubicBezTo>
                  <a:lnTo>
                    <a:pt x="18567" y="3786"/>
                  </a:lnTo>
                  <a:cubicBezTo>
                    <a:pt x="18505" y="3513"/>
                    <a:pt x="18292" y="3311"/>
                    <a:pt x="18036" y="3243"/>
                  </a:cubicBezTo>
                  <a:cubicBezTo>
                    <a:pt x="18237" y="3069"/>
                    <a:pt x="18338" y="2796"/>
                    <a:pt x="18277" y="2520"/>
                  </a:cubicBezTo>
                  <a:lnTo>
                    <a:pt x="18270" y="2492"/>
                  </a:lnTo>
                  <a:cubicBezTo>
                    <a:pt x="18191" y="2152"/>
                    <a:pt x="17884" y="1919"/>
                    <a:pt x="17549" y="1919"/>
                  </a:cubicBezTo>
                  <a:cubicBezTo>
                    <a:pt x="17494" y="1919"/>
                    <a:pt x="17439" y="1925"/>
                    <a:pt x="17384" y="1938"/>
                  </a:cubicBezTo>
                  <a:lnTo>
                    <a:pt x="14970" y="2495"/>
                  </a:lnTo>
                  <a:cubicBezTo>
                    <a:pt x="14754" y="2545"/>
                    <a:pt x="14584" y="2688"/>
                    <a:pt x="14488" y="2871"/>
                  </a:cubicBezTo>
                  <a:lnTo>
                    <a:pt x="14266" y="2852"/>
                  </a:lnTo>
                  <a:lnTo>
                    <a:pt x="14312" y="797"/>
                  </a:lnTo>
                  <a:cubicBezTo>
                    <a:pt x="14361" y="382"/>
                    <a:pt x="14040" y="7"/>
                    <a:pt x="13614" y="0"/>
                  </a:cubicBezTo>
                  <a:cubicBezTo>
                    <a:pt x="13611" y="0"/>
                    <a:pt x="13607" y="0"/>
                    <a:pt x="13604" y="0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20;p39">
              <a:extLst>
                <a:ext uri="{FF2B5EF4-FFF2-40B4-BE49-F238E27FC236}">
                  <a16:creationId xmlns:a16="http://schemas.microsoft.com/office/drawing/2014/main" id="{66F41DCD-56EF-58C9-F1C0-B93A34772DA9}"/>
                </a:ext>
              </a:extLst>
            </p:cNvPr>
            <p:cNvSpPr/>
            <p:nvPr/>
          </p:nvSpPr>
          <p:spPr>
            <a:xfrm>
              <a:off x="2410772" y="2651200"/>
              <a:ext cx="220817" cy="290082"/>
            </a:xfrm>
            <a:custGeom>
              <a:avLst/>
              <a:gdLst/>
              <a:ahLst/>
              <a:cxnLst/>
              <a:rect l="l" t="t" r="r" b="b"/>
              <a:pathLst>
                <a:path w="4935" h="6483" extrusionOk="0">
                  <a:moveTo>
                    <a:pt x="4159" y="1"/>
                  </a:moveTo>
                  <a:cubicBezTo>
                    <a:pt x="4149" y="1"/>
                    <a:pt x="4139" y="2"/>
                    <a:pt x="4129" y="4"/>
                  </a:cubicBezTo>
                  <a:lnTo>
                    <a:pt x="1717" y="562"/>
                  </a:lnTo>
                  <a:cubicBezTo>
                    <a:pt x="1249" y="669"/>
                    <a:pt x="959" y="1135"/>
                    <a:pt x="1073" y="1632"/>
                  </a:cubicBezTo>
                  <a:cubicBezTo>
                    <a:pt x="1130" y="1878"/>
                    <a:pt x="1292" y="2079"/>
                    <a:pt x="1511" y="2197"/>
                  </a:cubicBezTo>
                  <a:cubicBezTo>
                    <a:pt x="1468" y="2257"/>
                    <a:pt x="1433" y="2327"/>
                    <a:pt x="1406" y="2398"/>
                  </a:cubicBezTo>
                  <a:cubicBezTo>
                    <a:pt x="1376" y="2420"/>
                    <a:pt x="1353" y="2454"/>
                    <a:pt x="1346" y="2493"/>
                  </a:cubicBezTo>
                  <a:cubicBezTo>
                    <a:pt x="1342" y="2508"/>
                    <a:pt x="1056" y="4016"/>
                    <a:pt x="102" y="4522"/>
                  </a:cubicBezTo>
                  <a:cubicBezTo>
                    <a:pt x="29" y="4561"/>
                    <a:pt x="0" y="4652"/>
                    <a:pt x="39" y="4728"/>
                  </a:cubicBezTo>
                  <a:cubicBezTo>
                    <a:pt x="66" y="4779"/>
                    <a:pt x="119" y="4808"/>
                    <a:pt x="173" y="4808"/>
                  </a:cubicBezTo>
                  <a:cubicBezTo>
                    <a:pt x="196" y="4808"/>
                    <a:pt x="222" y="4802"/>
                    <a:pt x="245" y="4789"/>
                  </a:cubicBezTo>
                  <a:cubicBezTo>
                    <a:pt x="909" y="4438"/>
                    <a:pt x="1280" y="3701"/>
                    <a:pt x="1471" y="3169"/>
                  </a:cubicBezTo>
                  <a:cubicBezTo>
                    <a:pt x="1532" y="3271"/>
                    <a:pt x="1609" y="3358"/>
                    <a:pt x="1702" y="3428"/>
                  </a:cubicBezTo>
                  <a:cubicBezTo>
                    <a:pt x="1333" y="3595"/>
                    <a:pt x="1123" y="4007"/>
                    <a:pt x="1220" y="4442"/>
                  </a:cubicBezTo>
                  <a:cubicBezTo>
                    <a:pt x="1309" y="4817"/>
                    <a:pt x="1628" y="5075"/>
                    <a:pt x="1996" y="5108"/>
                  </a:cubicBezTo>
                  <a:cubicBezTo>
                    <a:pt x="1891" y="5273"/>
                    <a:pt x="1852" y="5476"/>
                    <a:pt x="1903" y="5690"/>
                  </a:cubicBezTo>
                  <a:lnTo>
                    <a:pt x="1943" y="5868"/>
                  </a:lnTo>
                  <a:cubicBezTo>
                    <a:pt x="1991" y="6074"/>
                    <a:pt x="2117" y="6248"/>
                    <a:pt x="2296" y="6361"/>
                  </a:cubicBezTo>
                  <a:cubicBezTo>
                    <a:pt x="2422" y="6441"/>
                    <a:pt x="2568" y="6483"/>
                    <a:pt x="2713" y="6483"/>
                  </a:cubicBezTo>
                  <a:cubicBezTo>
                    <a:pt x="2772" y="6483"/>
                    <a:pt x="2834" y="6476"/>
                    <a:pt x="2892" y="6463"/>
                  </a:cubicBezTo>
                  <a:lnTo>
                    <a:pt x="4674" y="6052"/>
                  </a:lnTo>
                  <a:cubicBezTo>
                    <a:pt x="4744" y="6037"/>
                    <a:pt x="4787" y="5966"/>
                    <a:pt x="4771" y="5896"/>
                  </a:cubicBezTo>
                  <a:cubicBezTo>
                    <a:pt x="4758" y="5837"/>
                    <a:pt x="4706" y="5797"/>
                    <a:pt x="4647" y="5797"/>
                  </a:cubicBezTo>
                  <a:cubicBezTo>
                    <a:pt x="4637" y="5797"/>
                    <a:pt x="4626" y="5798"/>
                    <a:pt x="4616" y="5801"/>
                  </a:cubicBezTo>
                  <a:lnTo>
                    <a:pt x="2834" y="6211"/>
                  </a:lnTo>
                  <a:cubicBezTo>
                    <a:pt x="2794" y="6220"/>
                    <a:pt x="2754" y="6225"/>
                    <a:pt x="2714" y="6225"/>
                  </a:cubicBezTo>
                  <a:cubicBezTo>
                    <a:pt x="2616" y="6225"/>
                    <a:pt x="2518" y="6197"/>
                    <a:pt x="2432" y="6144"/>
                  </a:cubicBezTo>
                  <a:cubicBezTo>
                    <a:pt x="2310" y="6068"/>
                    <a:pt x="2226" y="5951"/>
                    <a:pt x="2193" y="5812"/>
                  </a:cubicBezTo>
                  <a:lnTo>
                    <a:pt x="2153" y="5636"/>
                  </a:lnTo>
                  <a:cubicBezTo>
                    <a:pt x="2086" y="5347"/>
                    <a:pt x="2240" y="5101"/>
                    <a:pt x="2528" y="5033"/>
                  </a:cubicBezTo>
                  <a:lnTo>
                    <a:pt x="4673" y="4538"/>
                  </a:lnTo>
                  <a:cubicBezTo>
                    <a:pt x="4743" y="4522"/>
                    <a:pt x="4786" y="4452"/>
                    <a:pt x="4770" y="4382"/>
                  </a:cubicBezTo>
                  <a:cubicBezTo>
                    <a:pt x="4755" y="4323"/>
                    <a:pt x="4703" y="4283"/>
                    <a:pt x="4644" y="4283"/>
                  </a:cubicBezTo>
                  <a:cubicBezTo>
                    <a:pt x="4634" y="4283"/>
                    <a:pt x="4624" y="4284"/>
                    <a:pt x="4614" y="4286"/>
                  </a:cubicBezTo>
                  <a:lnTo>
                    <a:pt x="2200" y="4844"/>
                  </a:lnTo>
                  <a:cubicBezTo>
                    <a:pt x="2154" y="4855"/>
                    <a:pt x="2109" y="4860"/>
                    <a:pt x="2064" y="4860"/>
                  </a:cubicBezTo>
                  <a:cubicBezTo>
                    <a:pt x="1789" y="4860"/>
                    <a:pt x="1535" y="4665"/>
                    <a:pt x="1463" y="4359"/>
                  </a:cubicBezTo>
                  <a:cubicBezTo>
                    <a:pt x="1389" y="4031"/>
                    <a:pt x="1592" y="3705"/>
                    <a:pt x="1903" y="3631"/>
                  </a:cubicBezTo>
                  <a:lnTo>
                    <a:pt x="2231" y="3605"/>
                  </a:lnTo>
                  <a:cubicBezTo>
                    <a:pt x="2233" y="3605"/>
                    <a:pt x="2233" y="3602"/>
                    <a:pt x="2234" y="3602"/>
                  </a:cubicBezTo>
                  <a:cubicBezTo>
                    <a:pt x="2292" y="3601"/>
                    <a:pt x="2350" y="3595"/>
                    <a:pt x="2407" y="3584"/>
                  </a:cubicBezTo>
                  <a:lnTo>
                    <a:pt x="4822" y="3026"/>
                  </a:lnTo>
                  <a:cubicBezTo>
                    <a:pt x="4892" y="3009"/>
                    <a:pt x="4935" y="2940"/>
                    <a:pt x="4917" y="2870"/>
                  </a:cubicBezTo>
                  <a:cubicBezTo>
                    <a:pt x="4909" y="2799"/>
                    <a:pt x="4860" y="2758"/>
                    <a:pt x="4800" y="2758"/>
                  </a:cubicBezTo>
                  <a:cubicBezTo>
                    <a:pt x="4790" y="2758"/>
                    <a:pt x="4779" y="2759"/>
                    <a:pt x="4769" y="2761"/>
                  </a:cubicBezTo>
                  <a:lnTo>
                    <a:pt x="2354" y="3319"/>
                  </a:lnTo>
                  <a:cubicBezTo>
                    <a:pt x="2309" y="3330"/>
                    <a:pt x="2264" y="3335"/>
                    <a:pt x="2219" y="3335"/>
                  </a:cubicBezTo>
                  <a:cubicBezTo>
                    <a:pt x="1943" y="3335"/>
                    <a:pt x="1689" y="3141"/>
                    <a:pt x="1618" y="2834"/>
                  </a:cubicBezTo>
                  <a:cubicBezTo>
                    <a:pt x="1609" y="2796"/>
                    <a:pt x="1609" y="2759"/>
                    <a:pt x="1608" y="2720"/>
                  </a:cubicBezTo>
                  <a:cubicBezTo>
                    <a:pt x="1632" y="2620"/>
                    <a:pt x="1645" y="2555"/>
                    <a:pt x="1647" y="2543"/>
                  </a:cubicBezTo>
                  <a:cubicBezTo>
                    <a:pt x="1651" y="2521"/>
                    <a:pt x="1651" y="2501"/>
                    <a:pt x="1645" y="2483"/>
                  </a:cubicBezTo>
                  <a:cubicBezTo>
                    <a:pt x="1679" y="2392"/>
                    <a:pt x="1731" y="2312"/>
                    <a:pt x="1802" y="2248"/>
                  </a:cubicBezTo>
                  <a:cubicBezTo>
                    <a:pt x="1804" y="2247"/>
                    <a:pt x="1805" y="2244"/>
                    <a:pt x="1807" y="2244"/>
                  </a:cubicBezTo>
                  <a:cubicBezTo>
                    <a:pt x="1881" y="2178"/>
                    <a:pt x="1970" y="2128"/>
                    <a:pt x="2074" y="2105"/>
                  </a:cubicBezTo>
                  <a:lnTo>
                    <a:pt x="4487" y="1549"/>
                  </a:lnTo>
                  <a:cubicBezTo>
                    <a:pt x="4557" y="1533"/>
                    <a:pt x="4600" y="1463"/>
                    <a:pt x="4584" y="1393"/>
                  </a:cubicBezTo>
                  <a:cubicBezTo>
                    <a:pt x="4569" y="1334"/>
                    <a:pt x="4518" y="1294"/>
                    <a:pt x="4458" y="1294"/>
                  </a:cubicBezTo>
                  <a:cubicBezTo>
                    <a:pt x="4448" y="1294"/>
                    <a:pt x="4438" y="1295"/>
                    <a:pt x="4428" y="1297"/>
                  </a:cubicBezTo>
                  <a:lnTo>
                    <a:pt x="2014" y="1855"/>
                  </a:lnTo>
                  <a:cubicBezTo>
                    <a:pt x="1898" y="1882"/>
                    <a:pt x="1792" y="1932"/>
                    <a:pt x="1702" y="1998"/>
                  </a:cubicBezTo>
                  <a:cubicBezTo>
                    <a:pt x="1514" y="1925"/>
                    <a:pt x="1371" y="1767"/>
                    <a:pt x="1319" y="1543"/>
                  </a:cubicBezTo>
                  <a:cubicBezTo>
                    <a:pt x="1245" y="1217"/>
                    <a:pt x="1448" y="889"/>
                    <a:pt x="1775" y="814"/>
                  </a:cubicBezTo>
                  <a:lnTo>
                    <a:pt x="4188" y="256"/>
                  </a:lnTo>
                  <a:cubicBezTo>
                    <a:pt x="4258" y="240"/>
                    <a:pt x="4301" y="170"/>
                    <a:pt x="4285" y="101"/>
                  </a:cubicBezTo>
                  <a:cubicBezTo>
                    <a:pt x="4272" y="41"/>
                    <a:pt x="4219" y="1"/>
                    <a:pt x="4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21;p39">
              <a:extLst>
                <a:ext uri="{FF2B5EF4-FFF2-40B4-BE49-F238E27FC236}">
                  <a16:creationId xmlns:a16="http://schemas.microsoft.com/office/drawing/2014/main" id="{389DE156-4ACE-4E86-E186-0C8248B3CA27}"/>
                </a:ext>
              </a:extLst>
            </p:cNvPr>
            <p:cNvSpPr/>
            <p:nvPr/>
          </p:nvSpPr>
          <p:spPr>
            <a:xfrm>
              <a:off x="1790124" y="3032108"/>
              <a:ext cx="11544" cy="258626"/>
            </a:xfrm>
            <a:custGeom>
              <a:avLst/>
              <a:gdLst/>
              <a:ahLst/>
              <a:cxnLst/>
              <a:rect l="l" t="t" r="r" b="b"/>
              <a:pathLst>
                <a:path w="258" h="5780" extrusionOk="0">
                  <a:moveTo>
                    <a:pt x="129" y="1"/>
                  </a:moveTo>
                  <a:cubicBezTo>
                    <a:pt x="57" y="1"/>
                    <a:pt x="0" y="58"/>
                    <a:pt x="0" y="129"/>
                  </a:cubicBezTo>
                  <a:lnTo>
                    <a:pt x="0" y="5651"/>
                  </a:lnTo>
                  <a:cubicBezTo>
                    <a:pt x="0" y="5723"/>
                    <a:pt x="57" y="5780"/>
                    <a:pt x="129" y="5780"/>
                  </a:cubicBezTo>
                  <a:cubicBezTo>
                    <a:pt x="200" y="5780"/>
                    <a:pt x="258" y="5723"/>
                    <a:pt x="258" y="5651"/>
                  </a:cubicBezTo>
                  <a:lnTo>
                    <a:pt x="258" y="129"/>
                  </a:lnTo>
                  <a:cubicBezTo>
                    <a:pt x="258" y="58"/>
                    <a:pt x="200" y="1"/>
                    <a:pt x="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54345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ABBCB-ACBC-35CD-C968-42594D0F6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7544"/>
            <a:ext cx="8229600" cy="572700"/>
          </a:xfrm>
        </p:spPr>
        <p:txBody>
          <a:bodyPr/>
          <a:lstStyle/>
          <a:p>
            <a:r>
              <a:rPr lang="en-US" dirty="0"/>
              <a:t>EDA : Chart 2- Countplot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AEBD6B-390E-B1A7-20F1-28C459DE5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172417"/>
            <a:ext cx="6690940" cy="39398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FD9C10-6488-A7EC-69C9-100729991FBC}"/>
              </a:ext>
            </a:extLst>
          </p:cNvPr>
          <p:cNvSpPr txBox="1"/>
          <p:nvPr/>
        </p:nvSpPr>
        <p:spPr>
          <a:xfrm>
            <a:off x="6636543" y="1757362"/>
            <a:ext cx="235029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Equal Distribution between Fake News and Real News.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No chance of Bias.</a:t>
            </a:r>
          </a:p>
        </p:txBody>
      </p:sp>
      <p:grpSp>
        <p:nvGrpSpPr>
          <p:cNvPr id="6" name="Google Shape;2180;p45">
            <a:extLst>
              <a:ext uri="{FF2B5EF4-FFF2-40B4-BE49-F238E27FC236}">
                <a16:creationId xmlns:a16="http://schemas.microsoft.com/office/drawing/2014/main" id="{584233E3-420D-1065-4219-84C2209C58AB}"/>
              </a:ext>
            </a:extLst>
          </p:cNvPr>
          <p:cNvGrpSpPr/>
          <p:nvPr/>
        </p:nvGrpSpPr>
        <p:grpSpPr>
          <a:xfrm>
            <a:off x="2451218" y="362881"/>
            <a:ext cx="545784" cy="660126"/>
            <a:chOff x="4561703" y="755207"/>
            <a:chExt cx="745681" cy="929720"/>
          </a:xfrm>
        </p:grpSpPr>
        <p:sp>
          <p:nvSpPr>
            <p:cNvPr id="7" name="Google Shape;2181;p45">
              <a:extLst>
                <a:ext uri="{FF2B5EF4-FFF2-40B4-BE49-F238E27FC236}">
                  <a16:creationId xmlns:a16="http://schemas.microsoft.com/office/drawing/2014/main" id="{AB53E86C-EFEE-2432-261F-7EC91CFB417A}"/>
                </a:ext>
              </a:extLst>
            </p:cNvPr>
            <p:cNvSpPr/>
            <p:nvPr/>
          </p:nvSpPr>
          <p:spPr>
            <a:xfrm rot="961257">
              <a:off x="5066127" y="781582"/>
              <a:ext cx="218584" cy="195058"/>
            </a:xfrm>
            <a:custGeom>
              <a:avLst/>
              <a:gdLst/>
              <a:ahLst/>
              <a:cxnLst/>
              <a:rect l="l" t="t" r="r" b="b"/>
              <a:pathLst>
                <a:path w="8743" h="7802" extrusionOk="0">
                  <a:moveTo>
                    <a:pt x="6174" y="0"/>
                  </a:moveTo>
                  <a:cubicBezTo>
                    <a:pt x="6073" y="0"/>
                    <a:pt x="5971" y="22"/>
                    <a:pt x="5874" y="68"/>
                  </a:cubicBezTo>
                  <a:lnTo>
                    <a:pt x="365" y="3812"/>
                  </a:lnTo>
                  <a:lnTo>
                    <a:pt x="0" y="4844"/>
                  </a:lnTo>
                  <a:lnTo>
                    <a:pt x="8378" y="7801"/>
                  </a:lnTo>
                  <a:lnTo>
                    <a:pt x="8742" y="6770"/>
                  </a:lnTo>
                  <a:lnTo>
                    <a:pt x="6805" y="397"/>
                  </a:lnTo>
                  <a:cubicBezTo>
                    <a:pt x="6685" y="147"/>
                    <a:pt x="6434" y="0"/>
                    <a:pt x="6174" y="0"/>
                  </a:cubicBezTo>
                  <a:close/>
                </a:path>
              </a:pathLst>
            </a:custGeom>
            <a:solidFill>
              <a:srgbClr val="F550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182;p45">
              <a:extLst>
                <a:ext uri="{FF2B5EF4-FFF2-40B4-BE49-F238E27FC236}">
                  <a16:creationId xmlns:a16="http://schemas.microsoft.com/office/drawing/2014/main" id="{F12EA858-35CF-6017-AA47-3E5D0D8391FD}"/>
                </a:ext>
              </a:extLst>
            </p:cNvPr>
            <p:cNvSpPr/>
            <p:nvPr/>
          </p:nvSpPr>
          <p:spPr>
            <a:xfrm rot="961257">
              <a:off x="5061504" y="814963"/>
              <a:ext cx="218559" cy="161032"/>
            </a:xfrm>
            <a:custGeom>
              <a:avLst/>
              <a:gdLst/>
              <a:ahLst/>
              <a:cxnLst/>
              <a:rect l="l" t="t" r="r" b="b"/>
              <a:pathLst>
                <a:path w="8742" h="6441" extrusionOk="0">
                  <a:moveTo>
                    <a:pt x="3970" y="1"/>
                  </a:moveTo>
                  <a:lnTo>
                    <a:pt x="363" y="2451"/>
                  </a:lnTo>
                  <a:lnTo>
                    <a:pt x="0" y="3483"/>
                  </a:lnTo>
                  <a:lnTo>
                    <a:pt x="8378" y="6440"/>
                  </a:lnTo>
                  <a:lnTo>
                    <a:pt x="8742" y="5409"/>
                  </a:lnTo>
                  <a:lnTo>
                    <a:pt x="7477" y="1252"/>
                  </a:lnTo>
                  <a:lnTo>
                    <a:pt x="4188" y="92"/>
                  </a:lnTo>
                  <a:cubicBezTo>
                    <a:pt x="4114" y="65"/>
                    <a:pt x="4041" y="32"/>
                    <a:pt x="3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83;p45">
              <a:extLst>
                <a:ext uri="{FF2B5EF4-FFF2-40B4-BE49-F238E27FC236}">
                  <a16:creationId xmlns:a16="http://schemas.microsoft.com/office/drawing/2014/main" id="{564A3C72-F038-87E1-4C94-196625AEA264}"/>
                </a:ext>
              </a:extLst>
            </p:cNvPr>
            <p:cNvSpPr/>
            <p:nvPr/>
          </p:nvSpPr>
          <p:spPr>
            <a:xfrm rot="961257">
              <a:off x="5181938" y="793431"/>
              <a:ext cx="87729" cy="65353"/>
            </a:xfrm>
            <a:custGeom>
              <a:avLst/>
              <a:gdLst/>
              <a:ahLst/>
              <a:cxnLst/>
              <a:rect l="l" t="t" r="r" b="b"/>
              <a:pathLst>
                <a:path w="3509" h="2614" extrusionOk="0">
                  <a:moveTo>
                    <a:pt x="2205" y="0"/>
                  </a:moveTo>
                  <a:cubicBezTo>
                    <a:pt x="2104" y="0"/>
                    <a:pt x="2002" y="22"/>
                    <a:pt x="1905" y="68"/>
                  </a:cubicBezTo>
                  <a:lnTo>
                    <a:pt x="1" y="1362"/>
                  </a:lnTo>
                  <a:cubicBezTo>
                    <a:pt x="75" y="1393"/>
                    <a:pt x="146" y="1426"/>
                    <a:pt x="221" y="1453"/>
                  </a:cubicBezTo>
                  <a:lnTo>
                    <a:pt x="3509" y="2613"/>
                  </a:lnTo>
                  <a:lnTo>
                    <a:pt x="2836" y="397"/>
                  </a:lnTo>
                  <a:cubicBezTo>
                    <a:pt x="2716" y="147"/>
                    <a:pt x="2465" y="0"/>
                    <a:pt x="2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184;p45">
              <a:extLst>
                <a:ext uri="{FF2B5EF4-FFF2-40B4-BE49-F238E27FC236}">
                  <a16:creationId xmlns:a16="http://schemas.microsoft.com/office/drawing/2014/main" id="{7E2CDCE0-B431-CEF3-E860-2D89D56FD1E7}"/>
                </a:ext>
              </a:extLst>
            </p:cNvPr>
            <p:cNvSpPr/>
            <p:nvPr/>
          </p:nvSpPr>
          <p:spPr>
            <a:xfrm rot="961257">
              <a:off x="4595793" y="1431045"/>
              <a:ext cx="251735" cy="223484"/>
            </a:xfrm>
            <a:custGeom>
              <a:avLst/>
              <a:gdLst/>
              <a:ahLst/>
              <a:cxnLst/>
              <a:rect l="l" t="t" r="r" b="b"/>
              <a:pathLst>
                <a:path w="10069" h="8939" extrusionOk="0">
                  <a:moveTo>
                    <a:pt x="5034" y="1"/>
                  </a:moveTo>
                  <a:cubicBezTo>
                    <a:pt x="3193" y="1"/>
                    <a:pt x="1470" y="1148"/>
                    <a:pt x="823" y="2983"/>
                  </a:cubicBezTo>
                  <a:cubicBezTo>
                    <a:pt x="1" y="5309"/>
                    <a:pt x="1220" y="7861"/>
                    <a:pt x="3547" y="8683"/>
                  </a:cubicBezTo>
                  <a:cubicBezTo>
                    <a:pt x="4039" y="8856"/>
                    <a:pt x="4541" y="8939"/>
                    <a:pt x="5035" y="8939"/>
                  </a:cubicBezTo>
                  <a:cubicBezTo>
                    <a:pt x="6876" y="8939"/>
                    <a:pt x="8599" y="7792"/>
                    <a:pt x="9247" y="5956"/>
                  </a:cubicBezTo>
                  <a:cubicBezTo>
                    <a:pt x="10068" y="3629"/>
                    <a:pt x="8848" y="1078"/>
                    <a:pt x="6521" y="257"/>
                  </a:cubicBezTo>
                  <a:cubicBezTo>
                    <a:pt x="6029" y="83"/>
                    <a:pt x="5527" y="1"/>
                    <a:pt x="50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185;p45">
              <a:extLst>
                <a:ext uri="{FF2B5EF4-FFF2-40B4-BE49-F238E27FC236}">
                  <a16:creationId xmlns:a16="http://schemas.microsoft.com/office/drawing/2014/main" id="{89DAFF03-E378-9611-0F8D-8FC05BF95CDC}"/>
                </a:ext>
              </a:extLst>
            </p:cNvPr>
            <p:cNvSpPr/>
            <p:nvPr/>
          </p:nvSpPr>
          <p:spPr>
            <a:xfrm rot="961257">
              <a:off x="4618200" y="1535979"/>
              <a:ext cx="81828" cy="71303"/>
            </a:xfrm>
            <a:custGeom>
              <a:avLst/>
              <a:gdLst/>
              <a:ahLst/>
              <a:cxnLst/>
              <a:rect l="l" t="t" r="r" b="b"/>
              <a:pathLst>
                <a:path w="3273" h="2852" extrusionOk="0">
                  <a:moveTo>
                    <a:pt x="777" y="0"/>
                  </a:moveTo>
                  <a:cubicBezTo>
                    <a:pt x="703" y="0"/>
                    <a:pt x="621" y="39"/>
                    <a:pt x="522" y="129"/>
                  </a:cubicBezTo>
                  <a:cubicBezTo>
                    <a:pt x="1" y="605"/>
                    <a:pt x="78" y="1536"/>
                    <a:pt x="694" y="2214"/>
                  </a:cubicBezTo>
                  <a:cubicBezTo>
                    <a:pt x="1071" y="2629"/>
                    <a:pt x="1564" y="2851"/>
                    <a:pt x="2009" y="2851"/>
                  </a:cubicBezTo>
                  <a:cubicBezTo>
                    <a:pt x="2289" y="2851"/>
                    <a:pt x="2550" y="2763"/>
                    <a:pt x="2751" y="2581"/>
                  </a:cubicBezTo>
                  <a:cubicBezTo>
                    <a:pt x="3273" y="2105"/>
                    <a:pt x="2351" y="1942"/>
                    <a:pt x="1735" y="1266"/>
                  </a:cubicBezTo>
                  <a:cubicBezTo>
                    <a:pt x="1236" y="717"/>
                    <a:pt x="1091" y="0"/>
                    <a:pt x="777" y="0"/>
                  </a:cubicBezTo>
                  <a:close/>
                </a:path>
              </a:pathLst>
            </a:custGeom>
            <a:solidFill>
              <a:srgbClr val="C44253">
                <a:alpha val="35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186;p45">
              <a:extLst>
                <a:ext uri="{FF2B5EF4-FFF2-40B4-BE49-F238E27FC236}">
                  <a16:creationId xmlns:a16="http://schemas.microsoft.com/office/drawing/2014/main" id="{42899D02-23F9-37F8-75DC-624A60321C8D}"/>
                </a:ext>
              </a:extLst>
            </p:cNvPr>
            <p:cNvSpPr/>
            <p:nvPr/>
          </p:nvSpPr>
          <p:spPr>
            <a:xfrm rot="961257">
              <a:off x="4691453" y="1605162"/>
              <a:ext cx="15001" cy="13326"/>
            </a:xfrm>
            <a:custGeom>
              <a:avLst/>
              <a:gdLst/>
              <a:ahLst/>
              <a:cxnLst/>
              <a:rect l="l" t="t" r="r" b="b"/>
              <a:pathLst>
                <a:path w="600" h="533" extrusionOk="0">
                  <a:moveTo>
                    <a:pt x="298" y="1"/>
                  </a:moveTo>
                  <a:cubicBezTo>
                    <a:pt x="188" y="1"/>
                    <a:pt x="86" y="68"/>
                    <a:pt x="49" y="177"/>
                  </a:cubicBezTo>
                  <a:cubicBezTo>
                    <a:pt x="1" y="316"/>
                    <a:pt x="73" y="469"/>
                    <a:pt x="211" y="517"/>
                  </a:cubicBezTo>
                  <a:cubicBezTo>
                    <a:pt x="240" y="528"/>
                    <a:pt x="271" y="533"/>
                    <a:pt x="300" y="533"/>
                  </a:cubicBezTo>
                  <a:cubicBezTo>
                    <a:pt x="410" y="533"/>
                    <a:pt x="512" y="465"/>
                    <a:pt x="551" y="354"/>
                  </a:cubicBezTo>
                  <a:cubicBezTo>
                    <a:pt x="599" y="216"/>
                    <a:pt x="528" y="63"/>
                    <a:pt x="388" y="16"/>
                  </a:cubicBezTo>
                  <a:cubicBezTo>
                    <a:pt x="358" y="5"/>
                    <a:pt x="328" y="1"/>
                    <a:pt x="298" y="1"/>
                  </a:cubicBezTo>
                  <a:close/>
                </a:path>
              </a:pathLst>
            </a:custGeom>
            <a:solidFill>
              <a:srgbClr val="C44253">
                <a:alpha val="35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187;p45">
              <a:extLst>
                <a:ext uri="{FF2B5EF4-FFF2-40B4-BE49-F238E27FC236}">
                  <a16:creationId xmlns:a16="http://schemas.microsoft.com/office/drawing/2014/main" id="{DB6FFB44-74E4-8941-7033-45CB63C637AE}"/>
                </a:ext>
              </a:extLst>
            </p:cNvPr>
            <p:cNvSpPr/>
            <p:nvPr/>
          </p:nvSpPr>
          <p:spPr>
            <a:xfrm rot="961257">
              <a:off x="4705831" y="845526"/>
              <a:ext cx="468419" cy="780982"/>
            </a:xfrm>
            <a:custGeom>
              <a:avLst/>
              <a:gdLst/>
              <a:ahLst/>
              <a:cxnLst/>
              <a:rect l="l" t="t" r="r" b="b"/>
              <a:pathLst>
                <a:path w="18736" h="31238" extrusionOk="0">
                  <a:moveTo>
                    <a:pt x="9931" y="0"/>
                  </a:moveTo>
                  <a:lnTo>
                    <a:pt x="0" y="28129"/>
                  </a:lnTo>
                  <a:lnTo>
                    <a:pt x="8805" y="31237"/>
                  </a:lnTo>
                  <a:lnTo>
                    <a:pt x="18735" y="3108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188;p45">
              <a:extLst>
                <a:ext uri="{FF2B5EF4-FFF2-40B4-BE49-F238E27FC236}">
                  <a16:creationId xmlns:a16="http://schemas.microsoft.com/office/drawing/2014/main" id="{EF8483D7-427A-9340-6BBB-959D8D793D36}"/>
                </a:ext>
              </a:extLst>
            </p:cNvPr>
            <p:cNvSpPr/>
            <p:nvPr/>
          </p:nvSpPr>
          <p:spPr>
            <a:xfrm rot="961257">
              <a:off x="4785630" y="873677"/>
              <a:ext cx="308813" cy="724680"/>
            </a:xfrm>
            <a:custGeom>
              <a:avLst/>
              <a:gdLst/>
              <a:ahLst/>
              <a:cxnLst/>
              <a:rect l="l" t="t" r="r" b="b"/>
              <a:pathLst>
                <a:path w="12352" h="28986" extrusionOk="0">
                  <a:moveTo>
                    <a:pt x="9931" y="0"/>
                  </a:moveTo>
                  <a:lnTo>
                    <a:pt x="0" y="28131"/>
                  </a:lnTo>
                  <a:lnTo>
                    <a:pt x="2421" y="28985"/>
                  </a:lnTo>
                  <a:lnTo>
                    <a:pt x="12351" y="855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189;p45">
              <a:extLst>
                <a:ext uri="{FF2B5EF4-FFF2-40B4-BE49-F238E27FC236}">
                  <a16:creationId xmlns:a16="http://schemas.microsoft.com/office/drawing/2014/main" id="{C37644C1-065B-A6C3-FE3F-017A99A67981}"/>
                </a:ext>
              </a:extLst>
            </p:cNvPr>
            <p:cNvSpPr/>
            <p:nvPr/>
          </p:nvSpPr>
          <p:spPr>
            <a:xfrm rot="961257">
              <a:off x="5054243" y="790483"/>
              <a:ext cx="226884" cy="168807"/>
            </a:xfrm>
            <a:custGeom>
              <a:avLst/>
              <a:gdLst/>
              <a:ahLst/>
              <a:cxnLst/>
              <a:rect l="l" t="t" r="r" b="b"/>
              <a:pathLst>
                <a:path w="9075" h="6752" extrusionOk="0">
                  <a:moveTo>
                    <a:pt x="4158" y="333"/>
                  </a:moveTo>
                  <a:cubicBezTo>
                    <a:pt x="4208" y="355"/>
                    <a:pt x="4258" y="376"/>
                    <a:pt x="4311" y="393"/>
                  </a:cubicBezTo>
                  <a:lnTo>
                    <a:pt x="7526" y="1528"/>
                  </a:lnTo>
                  <a:lnTo>
                    <a:pt x="8752" y="5560"/>
                  </a:lnTo>
                  <a:lnTo>
                    <a:pt x="8458" y="6399"/>
                  </a:lnTo>
                  <a:lnTo>
                    <a:pt x="372" y="3544"/>
                  </a:lnTo>
                  <a:lnTo>
                    <a:pt x="668" y="2707"/>
                  </a:lnTo>
                  <a:lnTo>
                    <a:pt x="4158" y="333"/>
                  </a:lnTo>
                  <a:close/>
                  <a:moveTo>
                    <a:pt x="4145" y="0"/>
                  </a:moveTo>
                  <a:cubicBezTo>
                    <a:pt x="4115" y="0"/>
                    <a:pt x="4084" y="9"/>
                    <a:pt x="4058" y="28"/>
                  </a:cubicBezTo>
                  <a:lnTo>
                    <a:pt x="453" y="2478"/>
                  </a:lnTo>
                  <a:cubicBezTo>
                    <a:pt x="426" y="2497"/>
                    <a:pt x="405" y="2524"/>
                    <a:pt x="393" y="2554"/>
                  </a:cubicBezTo>
                  <a:lnTo>
                    <a:pt x="29" y="3587"/>
                  </a:lnTo>
                  <a:cubicBezTo>
                    <a:pt x="0" y="3667"/>
                    <a:pt x="43" y="3757"/>
                    <a:pt x="125" y="3786"/>
                  </a:cubicBezTo>
                  <a:lnTo>
                    <a:pt x="8500" y="6743"/>
                  </a:lnTo>
                  <a:cubicBezTo>
                    <a:pt x="8519" y="6749"/>
                    <a:pt x="8535" y="6752"/>
                    <a:pt x="8552" y="6752"/>
                  </a:cubicBezTo>
                  <a:cubicBezTo>
                    <a:pt x="8573" y="6752"/>
                    <a:pt x="8598" y="6746"/>
                    <a:pt x="8622" y="6733"/>
                  </a:cubicBezTo>
                  <a:cubicBezTo>
                    <a:pt x="8658" y="6716"/>
                    <a:pt x="8686" y="6686"/>
                    <a:pt x="8700" y="6646"/>
                  </a:cubicBezTo>
                  <a:lnTo>
                    <a:pt x="9065" y="5614"/>
                  </a:lnTo>
                  <a:cubicBezTo>
                    <a:pt x="9075" y="5583"/>
                    <a:pt x="9075" y="5550"/>
                    <a:pt x="9066" y="5517"/>
                  </a:cubicBezTo>
                  <a:lnTo>
                    <a:pt x="7802" y="1361"/>
                  </a:lnTo>
                  <a:cubicBezTo>
                    <a:pt x="7787" y="1314"/>
                    <a:pt x="7752" y="1275"/>
                    <a:pt x="7706" y="1259"/>
                  </a:cubicBezTo>
                  <a:lnTo>
                    <a:pt x="4417" y="99"/>
                  </a:lnTo>
                  <a:cubicBezTo>
                    <a:pt x="4344" y="73"/>
                    <a:pt x="4277" y="43"/>
                    <a:pt x="4208" y="13"/>
                  </a:cubicBezTo>
                  <a:cubicBezTo>
                    <a:pt x="4188" y="5"/>
                    <a:pt x="4167" y="0"/>
                    <a:pt x="4145" y="0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190;p45">
              <a:extLst>
                <a:ext uri="{FF2B5EF4-FFF2-40B4-BE49-F238E27FC236}">
                  <a16:creationId xmlns:a16="http://schemas.microsoft.com/office/drawing/2014/main" id="{3EFC5A2B-8D86-F04A-5C92-5375F248E3D4}"/>
                </a:ext>
              </a:extLst>
            </p:cNvPr>
            <p:cNvSpPr/>
            <p:nvPr/>
          </p:nvSpPr>
          <p:spPr>
            <a:xfrm rot="961257">
              <a:off x="5175132" y="769086"/>
              <a:ext cx="95904" cy="73103"/>
            </a:xfrm>
            <a:custGeom>
              <a:avLst/>
              <a:gdLst/>
              <a:ahLst/>
              <a:cxnLst/>
              <a:rect l="l" t="t" r="r" b="b"/>
              <a:pathLst>
                <a:path w="3836" h="2924" extrusionOk="0">
                  <a:moveTo>
                    <a:pt x="2363" y="310"/>
                  </a:moveTo>
                  <a:cubicBezTo>
                    <a:pt x="2424" y="310"/>
                    <a:pt x="2486" y="320"/>
                    <a:pt x="2545" y="340"/>
                  </a:cubicBezTo>
                  <a:cubicBezTo>
                    <a:pt x="2681" y="389"/>
                    <a:pt x="2792" y="488"/>
                    <a:pt x="2845" y="596"/>
                  </a:cubicBezTo>
                  <a:lnTo>
                    <a:pt x="3430" y="2518"/>
                  </a:lnTo>
                  <a:lnTo>
                    <a:pt x="3430" y="2518"/>
                  </a:lnTo>
                  <a:lnTo>
                    <a:pt x="488" y="1481"/>
                  </a:lnTo>
                  <a:lnTo>
                    <a:pt x="2131" y="362"/>
                  </a:lnTo>
                  <a:cubicBezTo>
                    <a:pt x="2205" y="327"/>
                    <a:pt x="2284" y="310"/>
                    <a:pt x="2363" y="310"/>
                  </a:cubicBezTo>
                  <a:close/>
                  <a:moveTo>
                    <a:pt x="2373" y="1"/>
                  </a:moveTo>
                  <a:cubicBezTo>
                    <a:pt x="2242" y="1"/>
                    <a:pt x="2108" y="31"/>
                    <a:pt x="1978" y="95"/>
                  </a:cubicBezTo>
                  <a:lnTo>
                    <a:pt x="73" y="1388"/>
                  </a:lnTo>
                  <a:cubicBezTo>
                    <a:pt x="28" y="1419"/>
                    <a:pt x="0" y="1475"/>
                    <a:pt x="6" y="1531"/>
                  </a:cubicBezTo>
                  <a:cubicBezTo>
                    <a:pt x="12" y="1588"/>
                    <a:pt x="45" y="1635"/>
                    <a:pt x="98" y="1659"/>
                  </a:cubicBezTo>
                  <a:cubicBezTo>
                    <a:pt x="172" y="1693"/>
                    <a:pt x="249" y="1725"/>
                    <a:pt x="328" y="1753"/>
                  </a:cubicBezTo>
                  <a:lnTo>
                    <a:pt x="3615" y="2915"/>
                  </a:lnTo>
                  <a:cubicBezTo>
                    <a:pt x="3634" y="2919"/>
                    <a:pt x="3650" y="2924"/>
                    <a:pt x="3667" y="2924"/>
                  </a:cubicBezTo>
                  <a:cubicBezTo>
                    <a:pt x="3707" y="2924"/>
                    <a:pt x="3744" y="2908"/>
                    <a:pt x="3777" y="2879"/>
                  </a:cubicBezTo>
                  <a:cubicBezTo>
                    <a:pt x="3820" y="2839"/>
                    <a:pt x="3835" y="2777"/>
                    <a:pt x="3817" y="2722"/>
                  </a:cubicBezTo>
                  <a:lnTo>
                    <a:pt x="3135" y="483"/>
                  </a:lnTo>
                  <a:cubicBezTo>
                    <a:pt x="3037" y="278"/>
                    <a:pt x="2865" y="125"/>
                    <a:pt x="2649" y="47"/>
                  </a:cubicBezTo>
                  <a:cubicBezTo>
                    <a:pt x="2560" y="16"/>
                    <a:pt x="2467" y="1"/>
                    <a:pt x="2373" y="1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91;p45">
              <a:extLst>
                <a:ext uri="{FF2B5EF4-FFF2-40B4-BE49-F238E27FC236}">
                  <a16:creationId xmlns:a16="http://schemas.microsoft.com/office/drawing/2014/main" id="{FEB8FDF8-3CCA-DC56-2AC7-AB729F295397}"/>
                </a:ext>
              </a:extLst>
            </p:cNvPr>
            <p:cNvSpPr/>
            <p:nvPr/>
          </p:nvSpPr>
          <p:spPr>
            <a:xfrm rot="961257">
              <a:off x="4578669" y="1476944"/>
              <a:ext cx="239885" cy="156706"/>
            </a:xfrm>
            <a:custGeom>
              <a:avLst/>
              <a:gdLst/>
              <a:ahLst/>
              <a:cxnLst/>
              <a:rect l="l" t="t" r="r" b="b"/>
              <a:pathLst>
                <a:path w="9595" h="6268" extrusionOk="0">
                  <a:moveTo>
                    <a:pt x="996" y="0"/>
                  </a:moveTo>
                  <a:cubicBezTo>
                    <a:pt x="932" y="0"/>
                    <a:pt x="872" y="40"/>
                    <a:pt x="849" y="103"/>
                  </a:cubicBezTo>
                  <a:cubicBezTo>
                    <a:pt x="0" y="2507"/>
                    <a:pt x="1265" y="5153"/>
                    <a:pt x="3670" y="6000"/>
                  </a:cubicBezTo>
                  <a:cubicBezTo>
                    <a:pt x="4173" y="6179"/>
                    <a:pt x="4694" y="6267"/>
                    <a:pt x="5213" y="6267"/>
                  </a:cubicBezTo>
                  <a:cubicBezTo>
                    <a:pt x="5893" y="6267"/>
                    <a:pt x="6570" y="6114"/>
                    <a:pt x="7202" y="5813"/>
                  </a:cubicBezTo>
                  <a:cubicBezTo>
                    <a:pt x="8316" y="5281"/>
                    <a:pt x="9156" y="4347"/>
                    <a:pt x="9566" y="3182"/>
                  </a:cubicBezTo>
                  <a:cubicBezTo>
                    <a:pt x="9595" y="3102"/>
                    <a:pt x="9552" y="3012"/>
                    <a:pt x="9472" y="2984"/>
                  </a:cubicBezTo>
                  <a:cubicBezTo>
                    <a:pt x="9455" y="2978"/>
                    <a:pt x="9438" y="2975"/>
                    <a:pt x="9421" y="2975"/>
                  </a:cubicBezTo>
                  <a:cubicBezTo>
                    <a:pt x="9357" y="2975"/>
                    <a:pt x="9296" y="3015"/>
                    <a:pt x="9274" y="3078"/>
                  </a:cubicBezTo>
                  <a:cubicBezTo>
                    <a:pt x="8889" y="4164"/>
                    <a:pt x="8108" y="5036"/>
                    <a:pt x="7067" y="5533"/>
                  </a:cubicBezTo>
                  <a:cubicBezTo>
                    <a:pt x="6479" y="5814"/>
                    <a:pt x="5847" y="5956"/>
                    <a:pt x="5212" y="5956"/>
                  </a:cubicBezTo>
                  <a:cubicBezTo>
                    <a:pt x="4728" y="5956"/>
                    <a:pt x="4242" y="5874"/>
                    <a:pt x="3773" y="5707"/>
                  </a:cubicBezTo>
                  <a:cubicBezTo>
                    <a:pt x="1529" y="4917"/>
                    <a:pt x="350" y="2448"/>
                    <a:pt x="1142" y="206"/>
                  </a:cubicBezTo>
                  <a:cubicBezTo>
                    <a:pt x="1171" y="126"/>
                    <a:pt x="1128" y="38"/>
                    <a:pt x="1048" y="9"/>
                  </a:cubicBezTo>
                  <a:cubicBezTo>
                    <a:pt x="1031" y="3"/>
                    <a:pt x="1013" y="0"/>
                    <a:pt x="996" y="0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192;p45">
              <a:extLst>
                <a:ext uri="{FF2B5EF4-FFF2-40B4-BE49-F238E27FC236}">
                  <a16:creationId xmlns:a16="http://schemas.microsoft.com/office/drawing/2014/main" id="{6ECB9909-F072-FC75-ACDB-4ACBD4D72C70}"/>
                </a:ext>
              </a:extLst>
            </p:cNvPr>
            <p:cNvSpPr/>
            <p:nvPr/>
          </p:nvSpPr>
          <p:spPr>
            <a:xfrm rot="961257">
              <a:off x="4698820" y="821116"/>
              <a:ext cx="476744" cy="788682"/>
            </a:xfrm>
            <a:custGeom>
              <a:avLst/>
              <a:gdLst/>
              <a:ahLst/>
              <a:cxnLst/>
              <a:rect l="l" t="t" r="r" b="b"/>
              <a:pathLst>
                <a:path w="19069" h="31546" extrusionOk="0">
                  <a:moveTo>
                    <a:pt x="10199" y="354"/>
                  </a:moveTo>
                  <a:lnTo>
                    <a:pt x="18711" y="3359"/>
                  </a:lnTo>
                  <a:lnTo>
                    <a:pt x="8883" y="31194"/>
                  </a:lnTo>
                  <a:lnTo>
                    <a:pt x="373" y="28191"/>
                  </a:lnTo>
                  <a:lnTo>
                    <a:pt x="10199" y="354"/>
                  </a:lnTo>
                  <a:close/>
                  <a:moveTo>
                    <a:pt x="10105" y="0"/>
                  </a:moveTo>
                  <a:cubicBezTo>
                    <a:pt x="10082" y="0"/>
                    <a:pt x="10059" y="5"/>
                    <a:pt x="10038" y="16"/>
                  </a:cubicBezTo>
                  <a:cubicBezTo>
                    <a:pt x="10002" y="33"/>
                    <a:pt x="9974" y="64"/>
                    <a:pt x="9959" y="103"/>
                  </a:cubicBezTo>
                  <a:lnTo>
                    <a:pt x="29" y="28231"/>
                  </a:lnTo>
                  <a:cubicBezTo>
                    <a:pt x="0" y="28312"/>
                    <a:pt x="43" y="28401"/>
                    <a:pt x="123" y="28429"/>
                  </a:cubicBezTo>
                  <a:lnTo>
                    <a:pt x="8926" y="31537"/>
                  </a:lnTo>
                  <a:cubicBezTo>
                    <a:pt x="8945" y="31543"/>
                    <a:pt x="8961" y="31546"/>
                    <a:pt x="8978" y="31546"/>
                  </a:cubicBezTo>
                  <a:cubicBezTo>
                    <a:pt x="9041" y="31546"/>
                    <a:pt x="9102" y="31507"/>
                    <a:pt x="9125" y="31441"/>
                  </a:cubicBezTo>
                  <a:lnTo>
                    <a:pt x="19055" y="3312"/>
                  </a:lnTo>
                  <a:cubicBezTo>
                    <a:pt x="19068" y="3275"/>
                    <a:pt x="19065" y="3232"/>
                    <a:pt x="19048" y="3195"/>
                  </a:cubicBezTo>
                  <a:cubicBezTo>
                    <a:pt x="19030" y="3159"/>
                    <a:pt x="19000" y="3131"/>
                    <a:pt x="18961" y="3116"/>
                  </a:cubicBezTo>
                  <a:lnTo>
                    <a:pt x="10157" y="9"/>
                  </a:lnTo>
                  <a:cubicBezTo>
                    <a:pt x="10140" y="3"/>
                    <a:pt x="10122" y="0"/>
                    <a:pt x="10105" y="0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93;p45">
              <a:extLst>
                <a:ext uri="{FF2B5EF4-FFF2-40B4-BE49-F238E27FC236}">
                  <a16:creationId xmlns:a16="http://schemas.microsoft.com/office/drawing/2014/main" id="{15A541F5-F1C2-ECDF-B571-5281DBA6E72C}"/>
                </a:ext>
              </a:extLst>
            </p:cNvPr>
            <p:cNvSpPr/>
            <p:nvPr/>
          </p:nvSpPr>
          <p:spPr>
            <a:xfrm rot="961257">
              <a:off x="4778994" y="849398"/>
              <a:ext cx="316763" cy="732355"/>
            </a:xfrm>
            <a:custGeom>
              <a:avLst/>
              <a:gdLst/>
              <a:ahLst/>
              <a:cxnLst/>
              <a:rect l="l" t="t" r="r" b="b"/>
              <a:pathLst>
                <a:path w="12670" h="29293" extrusionOk="0">
                  <a:moveTo>
                    <a:pt x="10182" y="350"/>
                  </a:moveTo>
                  <a:lnTo>
                    <a:pt x="12311" y="1102"/>
                  </a:lnTo>
                  <a:lnTo>
                    <a:pt x="2483" y="28937"/>
                  </a:lnTo>
                  <a:lnTo>
                    <a:pt x="354" y="28186"/>
                  </a:lnTo>
                  <a:lnTo>
                    <a:pt x="10182" y="350"/>
                  </a:lnTo>
                  <a:close/>
                  <a:moveTo>
                    <a:pt x="10088" y="0"/>
                  </a:moveTo>
                  <a:cubicBezTo>
                    <a:pt x="10065" y="0"/>
                    <a:pt x="10042" y="5"/>
                    <a:pt x="10020" y="16"/>
                  </a:cubicBezTo>
                  <a:cubicBezTo>
                    <a:pt x="9985" y="33"/>
                    <a:pt x="9956" y="64"/>
                    <a:pt x="9942" y="103"/>
                  </a:cubicBezTo>
                  <a:lnTo>
                    <a:pt x="12" y="28231"/>
                  </a:lnTo>
                  <a:cubicBezTo>
                    <a:pt x="0" y="28271"/>
                    <a:pt x="2" y="28314"/>
                    <a:pt x="19" y="28351"/>
                  </a:cubicBezTo>
                  <a:cubicBezTo>
                    <a:pt x="37" y="28386"/>
                    <a:pt x="67" y="28415"/>
                    <a:pt x="107" y="28429"/>
                  </a:cubicBezTo>
                  <a:lnTo>
                    <a:pt x="2526" y="29284"/>
                  </a:lnTo>
                  <a:cubicBezTo>
                    <a:pt x="2545" y="29288"/>
                    <a:pt x="2561" y="29292"/>
                    <a:pt x="2579" y="29292"/>
                  </a:cubicBezTo>
                  <a:cubicBezTo>
                    <a:pt x="2643" y="29292"/>
                    <a:pt x="2702" y="29251"/>
                    <a:pt x="2726" y="29188"/>
                  </a:cubicBezTo>
                  <a:lnTo>
                    <a:pt x="12657" y="1060"/>
                  </a:lnTo>
                  <a:cubicBezTo>
                    <a:pt x="12670" y="1023"/>
                    <a:pt x="12668" y="980"/>
                    <a:pt x="12650" y="943"/>
                  </a:cubicBezTo>
                  <a:cubicBezTo>
                    <a:pt x="12632" y="907"/>
                    <a:pt x="12602" y="879"/>
                    <a:pt x="12562" y="864"/>
                  </a:cubicBezTo>
                  <a:lnTo>
                    <a:pt x="10141" y="8"/>
                  </a:lnTo>
                  <a:cubicBezTo>
                    <a:pt x="10123" y="3"/>
                    <a:pt x="10105" y="0"/>
                    <a:pt x="10088" y="0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194;p45">
            <a:extLst>
              <a:ext uri="{FF2B5EF4-FFF2-40B4-BE49-F238E27FC236}">
                <a16:creationId xmlns:a16="http://schemas.microsoft.com/office/drawing/2014/main" id="{5D292791-954D-0CB6-7F26-D1BB8D954D78}"/>
              </a:ext>
            </a:extLst>
          </p:cNvPr>
          <p:cNvGrpSpPr/>
          <p:nvPr/>
        </p:nvGrpSpPr>
        <p:grpSpPr>
          <a:xfrm>
            <a:off x="6329363" y="692944"/>
            <a:ext cx="1056547" cy="1096806"/>
            <a:chOff x="7183950" y="2430663"/>
            <a:chExt cx="814400" cy="1093000"/>
          </a:xfrm>
        </p:grpSpPr>
        <p:sp>
          <p:nvSpPr>
            <p:cNvPr id="21" name="Google Shape;2195;p45">
              <a:extLst>
                <a:ext uri="{FF2B5EF4-FFF2-40B4-BE49-F238E27FC236}">
                  <a16:creationId xmlns:a16="http://schemas.microsoft.com/office/drawing/2014/main" id="{2C836718-8DE5-1BE1-733F-41B77113BC73}"/>
                </a:ext>
              </a:extLst>
            </p:cNvPr>
            <p:cNvSpPr/>
            <p:nvPr/>
          </p:nvSpPr>
          <p:spPr>
            <a:xfrm flipH="1">
              <a:off x="7930475" y="3050788"/>
              <a:ext cx="23175" cy="30575"/>
            </a:xfrm>
            <a:custGeom>
              <a:avLst/>
              <a:gdLst/>
              <a:ahLst/>
              <a:cxnLst/>
              <a:rect l="l" t="t" r="r" b="b"/>
              <a:pathLst>
                <a:path w="927" h="1223" extrusionOk="0">
                  <a:moveTo>
                    <a:pt x="672" y="0"/>
                  </a:moveTo>
                  <a:cubicBezTo>
                    <a:pt x="596" y="0"/>
                    <a:pt x="521" y="40"/>
                    <a:pt x="481" y="111"/>
                  </a:cubicBezTo>
                  <a:cubicBezTo>
                    <a:pt x="332" y="370"/>
                    <a:pt x="191" y="633"/>
                    <a:pt x="56" y="901"/>
                  </a:cubicBezTo>
                  <a:cubicBezTo>
                    <a:pt x="1" y="1008"/>
                    <a:pt x="43" y="1142"/>
                    <a:pt x="154" y="1198"/>
                  </a:cubicBezTo>
                  <a:cubicBezTo>
                    <a:pt x="185" y="1214"/>
                    <a:pt x="220" y="1223"/>
                    <a:pt x="254" y="1223"/>
                  </a:cubicBezTo>
                  <a:cubicBezTo>
                    <a:pt x="334" y="1223"/>
                    <a:pt x="412" y="1179"/>
                    <a:pt x="451" y="1102"/>
                  </a:cubicBezTo>
                  <a:cubicBezTo>
                    <a:pt x="582" y="844"/>
                    <a:pt x="722" y="586"/>
                    <a:pt x="866" y="333"/>
                  </a:cubicBezTo>
                  <a:cubicBezTo>
                    <a:pt x="927" y="224"/>
                    <a:pt x="888" y="90"/>
                    <a:pt x="782" y="30"/>
                  </a:cubicBezTo>
                  <a:cubicBezTo>
                    <a:pt x="748" y="10"/>
                    <a:pt x="710" y="0"/>
                    <a:pt x="672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96;p45">
              <a:extLst>
                <a:ext uri="{FF2B5EF4-FFF2-40B4-BE49-F238E27FC236}">
                  <a16:creationId xmlns:a16="http://schemas.microsoft.com/office/drawing/2014/main" id="{1FEA9131-AB5E-F288-900B-11A7E4085721}"/>
                </a:ext>
              </a:extLst>
            </p:cNvPr>
            <p:cNvSpPr/>
            <p:nvPr/>
          </p:nvSpPr>
          <p:spPr>
            <a:xfrm flipH="1">
              <a:off x="7958950" y="3110688"/>
              <a:ext cx="19725" cy="32000"/>
            </a:xfrm>
            <a:custGeom>
              <a:avLst/>
              <a:gdLst/>
              <a:ahLst/>
              <a:cxnLst/>
              <a:rect l="l" t="t" r="r" b="b"/>
              <a:pathLst>
                <a:path w="789" h="1280" extrusionOk="0">
                  <a:moveTo>
                    <a:pt x="540" y="1"/>
                  </a:moveTo>
                  <a:cubicBezTo>
                    <a:pt x="451" y="1"/>
                    <a:pt x="366" y="55"/>
                    <a:pt x="332" y="144"/>
                  </a:cubicBezTo>
                  <a:cubicBezTo>
                    <a:pt x="226" y="423"/>
                    <a:pt x="128" y="706"/>
                    <a:pt x="37" y="991"/>
                  </a:cubicBezTo>
                  <a:cubicBezTo>
                    <a:pt x="0" y="1108"/>
                    <a:pt x="64" y="1232"/>
                    <a:pt x="180" y="1270"/>
                  </a:cubicBezTo>
                  <a:cubicBezTo>
                    <a:pt x="202" y="1277"/>
                    <a:pt x="226" y="1280"/>
                    <a:pt x="249" y="1280"/>
                  </a:cubicBezTo>
                  <a:cubicBezTo>
                    <a:pt x="342" y="1280"/>
                    <a:pt x="429" y="1220"/>
                    <a:pt x="458" y="1125"/>
                  </a:cubicBezTo>
                  <a:cubicBezTo>
                    <a:pt x="548" y="849"/>
                    <a:pt x="643" y="575"/>
                    <a:pt x="746" y="301"/>
                  </a:cubicBezTo>
                  <a:cubicBezTo>
                    <a:pt x="789" y="187"/>
                    <a:pt x="732" y="59"/>
                    <a:pt x="617" y="15"/>
                  </a:cubicBezTo>
                  <a:cubicBezTo>
                    <a:pt x="592" y="5"/>
                    <a:pt x="566" y="1"/>
                    <a:pt x="540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197;p45">
              <a:extLst>
                <a:ext uri="{FF2B5EF4-FFF2-40B4-BE49-F238E27FC236}">
                  <a16:creationId xmlns:a16="http://schemas.microsoft.com/office/drawing/2014/main" id="{156EBCB6-BD26-63A5-1B9A-B60ECA33FE6D}"/>
                </a:ext>
              </a:extLst>
            </p:cNvPr>
            <p:cNvSpPr/>
            <p:nvPr/>
          </p:nvSpPr>
          <p:spPr>
            <a:xfrm flipH="1">
              <a:off x="7381975" y="2907263"/>
              <a:ext cx="24425" cy="29775"/>
            </a:xfrm>
            <a:custGeom>
              <a:avLst/>
              <a:gdLst/>
              <a:ahLst/>
              <a:cxnLst/>
              <a:rect l="l" t="t" r="r" b="b"/>
              <a:pathLst>
                <a:path w="977" h="1191" extrusionOk="0">
                  <a:moveTo>
                    <a:pt x="250" y="0"/>
                  </a:moveTo>
                  <a:cubicBezTo>
                    <a:pt x="205" y="0"/>
                    <a:pt x="160" y="14"/>
                    <a:pt x="121" y="42"/>
                  </a:cubicBezTo>
                  <a:cubicBezTo>
                    <a:pt x="22" y="113"/>
                    <a:pt x="0" y="253"/>
                    <a:pt x="71" y="350"/>
                  </a:cubicBezTo>
                  <a:cubicBezTo>
                    <a:pt x="242" y="584"/>
                    <a:pt x="395" y="827"/>
                    <a:pt x="528" y="1073"/>
                  </a:cubicBezTo>
                  <a:cubicBezTo>
                    <a:pt x="568" y="1148"/>
                    <a:pt x="644" y="1190"/>
                    <a:pt x="724" y="1190"/>
                  </a:cubicBezTo>
                  <a:cubicBezTo>
                    <a:pt x="759" y="1190"/>
                    <a:pt x="795" y="1182"/>
                    <a:pt x="829" y="1164"/>
                  </a:cubicBezTo>
                  <a:cubicBezTo>
                    <a:pt x="936" y="1105"/>
                    <a:pt x="976" y="972"/>
                    <a:pt x="918" y="864"/>
                  </a:cubicBezTo>
                  <a:cubicBezTo>
                    <a:pt x="776" y="599"/>
                    <a:pt x="610" y="341"/>
                    <a:pt x="430" y="91"/>
                  </a:cubicBezTo>
                  <a:cubicBezTo>
                    <a:pt x="386" y="32"/>
                    <a:pt x="319" y="0"/>
                    <a:pt x="250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198;p45">
              <a:extLst>
                <a:ext uri="{FF2B5EF4-FFF2-40B4-BE49-F238E27FC236}">
                  <a16:creationId xmlns:a16="http://schemas.microsoft.com/office/drawing/2014/main" id="{9AF71C40-12F5-6260-D91B-EDE136C32267}"/>
                </a:ext>
              </a:extLst>
            </p:cNvPr>
            <p:cNvSpPr/>
            <p:nvPr/>
          </p:nvSpPr>
          <p:spPr>
            <a:xfrm flipH="1">
              <a:off x="7424100" y="2862163"/>
              <a:ext cx="30475" cy="24025"/>
            </a:xfrm>
            <a:custGeom>
              <a:avLst/>
              <a:gdLst/>
              <a:ahLst/>
              <a:cxnLst/>
              <a:rect l="l" t="t" r="r" b="b"/>
              <a:pathLst>
                <a:path w="1219" h="961" extrusionOk="0">
                  <a:moveTo>
                    <a:pt x="255" y="0"/>
                  </a:moveTo>
                  <a:cubicBezTo>
                    <a:pt x="181" y="0"/>
                    <a:pt x="109" y="37"/>
                    <a:pt x="67" y="103"/>
                  </a:cubicBezTo>
                  <a:cubicBezTo>
                    <a:pt x="0" y="207"/>
                    <a:pt x="33" y="343"/>
                    <a:pt x="135" y="408"/>
                  </a:cubicBezTo>
                  <a:cubicBezTo>
                    <a:pt x="373" y="557"/>
                    <a:pt x="607" y="727"/>
                    <a:pt x="830" y="910"/>
                  </a:cubicBezTo>
                  <a:cubicBezTo>
                    <a:pt x="871" y="945"/>
                    <a:pt x="921" y="961"/>
                    <a:pt x="970" y="961"/>
                  </a:cubicBezTo>
                  <a:cubicBezTo>
                    <a:pt x="1034" y="961"/>
                    <a:pt x="1098" y="934"/>
                    <a:pt x="1140" y="882"/>
                  </a:cubicBezTo>
                  <a:cubicBezTo>
                    <a:pt x="1218" y="788"/>
                    <a:pt x="1204" y="648"/>
                    <a:pt x="1111" y="570"/>
                  </a:cubicBezTo>
                  <a:cubicBezTo>
                    <a:pt x="874" y="374"/>
                    <a:pt x="626" y="195"/>
                    <a:pt x="372" y="34"/>
                  </a:cubicBezTo>
                  <a:cubicBezTo>
                    <a:pt x="335" y="11"/>
                    <a:pt x="295" y="0"/>
                    <a:pt x="255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199;p45">
              <a:extLst>
                <a:ext uri="{FF2B5EF4-FFF2-40B4-BE49-F238E27FC236}">
                  <a16:creationId xmlns:a16="http://schemas.microsoft.com/office/drawing/2014/main" id="{45D3384C-1068-4BAF-84F0-D1D13CF630DD}"/>
                </a:ext>
              </a:extLst>
            </p:cNvPr>
            <p:cNvSpPr/>
            <p:nvPr/>
          </p:nvSpPr>
          <p:spPr>
            <a:xfrm flipH="1">
              <a:off x="7419075" y="3080138"/>
              <a:ext cx="29200" cy="14175"/>
            </a:xfrm>
            <a:custGeom>
              <a:avLst/>
              <a:gdLst/>
              <a:ahLst/>
              <a:cxnLst/>
              <a:rect l="l" t="t" r="r" b="b"/>
              <a:pathLst>
                <a:path w="1168" h="567" extrusionOk="0">
                  <a:moveTo>
                    <a:pt x="1016" y="0"/>
                  </a:moveTo>
                  <a:cubicBezTo>
                    <a:pt x="785" y="84"/>
                    <a:pt x="544" y="125"/>
                    <a:pt x="300" y="125"/>
                  </a:cubicBezTo>
                  <a:lnTo>
                    <a:pt x="233" y="124"/>
                  </a:lnTo>
                  <a:cubicBezTo>
                    <a:pt x="231" y="124"/>
                    <a:pt x="230" y="124"/>
                    <a:pt x="228" y="124"/>
                  </a:cubicBezTo>
                  <a:cubicBezTo>
                    <a:pt x="110" y="124"/>
                    <a:pt x="8" y="218"/>
                    <a:pt x="5" y="336"/>
                  </a:cubicBezTo>
                  <a:cubicBezTo>
                    <a:pt x="1" y="458"/>
                    <a:pt x="97" y="561"/>
                    <a:pt x="218" y="565"/>
                  </a:cubicBezTo>
                  <a:lnTo>
                    <a:pt x="300" y="566"/>
                  </a:lnTo>
                  <a:cubicBezTo>
                    <a:pt x="591" y="566"/>
                    <a:pt x="880" y="517"/>
                    <a:pt x="1163" y="419"/>
                  </a:cubicBezTo>
                  <a:cubicBezTo>
                    <a:pt x="1165" y="419"/>
                    <a:pt x="1165" y="419"/>
                    <a:pt x="1168" y="417"/>
                  </a:cubicBezTo>
                  <a:lnTo>
                    <a:pt x="1016" y="0"/>
                  </a:ln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200;p45">
              <a:extLst>
                <a:ext uri="{FF2B5EF4-FFF2-40B4-BE49-F238E27FC236}">
                  <a16:creationId xmlns:a16="http://schemas.microsoft.com/office/drawing/2014/main" id="{B39BBC0C-9BA3-A7D4-BFD7-F0852E82E556}"/>
                </a:ext>
              </a:extLst>
            </p:cNvPr>
            <p:cNvSpPr/>
            <p:nvPr/>
          </p:nvSpPr>
          <p:spPr>
            <a:xfrm flipH="1">
              <a:off x="7404525" y="2576538"/>
              <a:ext cx="27925" cy="26725"/>
            </a:xfrm>
            <a:custGeom>
              <a:avLst/>
              <a:gdLst/>
              <a:ahLst/>
              <a:cxnLst/>
              <a:rect l="l" t="t" r="r" b="b"/>
              <a:pathLst>
                <a:path w="1117" h="1069" extrusionOk="0">
                  <a:moveTo>
                    <a:pt x="872" y="0"/>
                  </a:moveTo>
                  <a:cubicBezTo>
                    <a:pt x="817" y="0"/>
                    <a:pt x="761" y="21"/>
                    <a:pt x="719" y="63"/>
                  </a:cubicBezTo>
                  <a:cubicBezTo>
                    <a:pt x="504" y="268"/>
                    <a:pt x="294" y="480"/>
                    <a:pt x="85" y="694"/>
                  </a:cubicBezTo>
                  <a:cubicBezTo>
                    <a:pt x="0" y="783"/>
                    <a:pt x="4" y="922"/>
                    <a:pt x="91" y="1006"/>
                  </a:cubicBezTo>
                  <a:cubicBezTo>
                    <a:pt x="133" y="1047"/>
                    <a:pt x="189" y="1068"/>
                    <a:pt x="245" y="1068"/>
                  </a:cubicBezTo>
                  <a:cubicBezTo>
                    <a:pt x="304" y="1068"/>
                    <a:pt x="360" y="1045"/>
                    <a:pt x="404" y="1000"/>
                  </a:cubicBezTo>
                  <a:cubicBezTo>
                    <a:pt x="607" y="790"/>
                    <a:pt x="814" y="584"/>
                    <a:pt x="1025" y="382"/>
                  </a:cubicBezTo>
                  <a:cubicBezTo>
                    <a:pt x="1112" y="297"/>
                    <a:pt x="1116" y="156"/>
                    <a:pt x="1031" y="68"/>
                  </a:cubicBezTo>
                  <a:cubicBezTo>
                    <a:pt x="988" y="23"/>
                    <a:pt x="930" y="0"/>
                    <a:pt x="872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201;p45">
              <a:extLst>
                <a:ext uri="{FF2B5EF4-FFF2-40B4-BE49-F238E27FC236}">
                  <a16:creationId xmlns:a16="http://schemas.microsoft.com/office/drawing/2014/main" id="{8F275A7B-EFEF-FBA6-0D30-4A5F5B080C4C}"/>
                </a:ext>
              </a:extLst>
            </p:cNvPr>
            <p:cNvSpPr/>
            <p:nvPr/>
          </p:nvSpPr>
          <p:spPr>
            <a:xfrm flipH="1">
              <a:off x="7449450" y="2625263"/>
              <a:ext cx="26125" cy="28550"/>
            </a:xfrm>
            <a:custGeom>
              <a:avLst/>
              <a:gdLst/>
              <a:ahLst/>
              <a:cxnLst/>
              <a:rect l="l" t="t" r="r" b="b"/>
              <a:pathLst>
                <a:path w="1045" h="1142" extrusionOk="0">
                  <a:moveTo>
                    <a:pt x="797" y="0"/>
                  </a:moveTo>
                  <a:cubicBezTo>
                    <a:pt x="732" y="0"/>
                    <a:pt x="668" y="28"/>
                    <a:pt x="623" y="82"/>
                  </a:cubicBezTo>
                  <a:cubicBezTo>
                    <a:pt x="435" y="312"/>
                    <a:pt x="250" y="547"/>
                    <a:pt x="73" y="787"/>
                  </a:cubicBezTo>
                  <a:cubicBezTo>
                    <a:pt x="1" y="885"/>
                    <a:pt x="21" y="1022"/>
                    <a:pt x="118" y="1097"/>
                  </a:cubicBezTo>
                  <a:cubicBezTo>
                    <a:pt x="157" y="1127"/>
                    <a:pt x="205" y="1141"/>
                    <a:pt x="250" y="1141"/>
                  </a:cubicBezTo>
                  <a:cubicBezTo>
                    <a:pt x="318" y="1141"/>
                    <a:pt x="385" y="1111"/>
                    <a:pt x="428" y="1053"/>
                  </a:cubicBezTo>
                  <a:cubicBezTo>
                    <a:pt x="603" y="818"/>
                    <a:pt x="782" y="588"/>
                    <a:pt x="966" y="363"/>
                  </a:cubicBezTo>
                  <a:cubicBezTo>
                    <a:pt x="1044" y="266"/>
                    <a:pt x="1030" y="126"/>
                    <a:pt x="935" y="49"/>
                  </a:cubicBezTo>
                  <a:cubicBezTo>
                    <a:pt x="895" y="16"/>
                    <a:pt x="846" y="0"/>
                    <a:pt x="797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202;p45">
              <a:extLst>
                <a:ext uri="{FF2B5EF4-FFF2-40B4-BE49-F238E27FC236}">
                  <a16:creationId xmlns:a16="http://schemas.microsoft.com/office/drawing/2014/main" id="{F1632E8E-DC03-9D04-2D67-ED5A4E90888B}"/>
                </a:ext>
              </a:extLst>
            </p:cNvPr>
            <p:cNvSpPr/>
            <p:nvPr/>
          </p:nvSpPr>
          <p:spPr>
            <a:xfrm flipH="1">
              <a:off x="7487625" y="2679363"/>
              <a:ext cx="23600" cy="30325"/>
            </a:xfrm>
            <a:custGeom>
              <a:avLst/>
              <a:gdLst/>
              <a:ahLst/>
              <a:cxnLst/>
              <a:rect l="l" t="t" r="r" b="b"/>
              <a:pathLst>
                <a:path w="944" h="1213" extrusionOk="0">
                  <a:moveTo>
                    <a:pt x="689" y="1"/>
                  </a:moveTo>
                  <a:cubicBezTo>
                    <a:pt x="613" y="1"/>
                    <a:pt x="540" y="39"/>
                    <a:pt x="499" y="109"/>
                  </a:cubicBezTo>
                  <a:cubicBezTo>
                    <a:pt x="346" y="364"/>
                    <a:pt x="199" y="624"/>
                    <a:pt x="57" y="886"/>
                  </a:cubicBezTo>
                  <a:cubicBezTo>
                    <a:pt x="0" y="995"/>
                    <a:pt x="41" y="1127"/>
                    <a:pt x="148" y="1187"/>
                  </a:cubicBezTo>
                  <a:cubicBezTo>
                    <a:pt x="180" y="1204"/>
                    <a:pt x="216" y="1212"/>
                    <a:pt x="251" y="1212"/>
                  </a:cubicBezTo>
                  <a:cubicBezTo>
                    <a:pt x="329" y="1212"/>
                    <a:pt x="407" y="1170"/>
                    <a:pt x="447" y="1096"/>
                  </a:cubicBezTo>
                  <a:cubicBezTo>
                    <a:pt x="584" y="839"/>
                    <a:pt x="729" y="585"/>
                    <a:pt x="879" y="336"/>
                  </a:cubicBezTo>
                  <a:cubicBezTo>
                    <a:pt x="943" y="231"/>
                    <a:pt x="908" y="95"/>
                    <a:pt x="803" y="32"/>
                  </a:cubicBezTo>
                  <a:cubicBezTo>
                    <a:pt x="767" y="11"/>
                    <a:pt x="727" y="1"/>
                    <a:pt x="689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203;p45">
              <a:extLst>
                <a:ext uri="{FF2B5EF4-FFF2-40B4-BE49-F238E27FC236}">
                  <a16:creationId xmlns:a16="http://schemas.microsoft.com/office/drawing/2014/main" id="{9C77AA3F-8BF5-9B7B-9316-FC94D8DF93B1}"/>
                </a:ext>
              </a:extLst>
            </p:cNvPr>
            <p:cNvSpPr/>
            <p:nvPr/>
          </p:nvSpPr>
          <p:spPr>
            <a:xfrm flipH="1">
              <a:off x="7481925" y="2837038"/>
              <a:ext cx="33525" cy="17300"/>
            </a:xfrm>
            <a:custGeom>
              <a:avLst/>
              <a:gdLst/>
              <a:ahLst/>
              <a:cxnLst/>
              <a:rect l="l" t="t" r="r" b="b"/>
              <a:pathLst>
                <a:path w="1341" h="692" extrusionOk="0">
                  <a:moveTo>
                    <a:pt x="240" y="1"/>
                  </a:moveTo>
                  <a:cubicBezTo>
                    <a:pt x="140" y="1"/>
                    <a:pt x="52" y="69"/>
                    <a:pt x="29" y="171"/>
                  </a:cubicBezTo>
                  <a:cubicBezTo>
                    <a:pt x="0" y="288"/>
                    <a:pt x="73" y="407"/>
                    <a:pt x="192" y="437"/>
                  </a:cubicBezTo>
                  <a:cubicBezTo>
                    <a:pt x="475" y="505"/>
                    <a:pt x="753" y="586"/>
                    <a:pt x="1020" y="678"/>
                  </a:cubicBezTo>
                  <a:cubicBezTo>
                    <a:pt x="1044" y="688"/>
                    <a:pt x="1070" y="691"/>
                    <a:pt x="1092" y="691"/>
                  </a:cubicBezTo>
                  <a:cubicBezTo>
                    <a:pt x="1184" y="691"/>
                    <a:pt x="1270" y="634"/>
                    <a:pt x="1301" y="542"/>
                  </a:cubicBezTo>
                  <a:cubicBezTo>
                    <a:pt x="1340" y="427"/>
                    <a:pt x="1279" y="301"/>
                    <a:pt x="1165" y="261"/>
                  </a:cubicBezTo>
                  <a:cubicBezTo>
                    <a:pt x="885" y="164"/>
                    <a:pt x="592" y="78"/>
                    <a:pt x="294" y="8"/>
                  </a:cubicBezTo>
                  <a:cubicBezTo>
                    <a:pt x="276" y="3"/>
                    <a:pt x="258" y="1"/>
                    <a:pt x="240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204;p45">
              <a:extLst>
                <a:ext uri="{FF2B5EF4-FFF2-40B4-BE49-F238E27FC236}">
                  <a16:creationId xmlns:a16="http://schemas.microsoft.com/office/drawing/2014/main" id="{5EC201E4-F361-E780-E88B-190F1B391320}"/>
                </a:ext>
              </a:extLst>
            </p:cNvPr>
            <p:cNvSpPr/>
            <p:nvPr/>
          </p:nvSpPr>
          <p:spPr>
            <a:xfrm flipH="1">
              <a:off x="7477175" y="3053663"/>
              <a:ext cx="29100" cy="25550"/>
            </a:xfrm>
            <a:custGeom>
              <a:avLst/>
              <a:gdLst/>
              <a:ahLst/>
              <a:cxnLst/>
              <a:rect l="l" t="t" r="r" b="b"/>
              <a:pathLst>
                <a:path w="1164" h="1022" extrusionOk="0">
                  <a:moveTo>
                    <a:pt x="244" y="0"/>
                  </a:moveTo>
                  <a:cubicBezTo>
                    <a:pt x="189" y="0"/>
                    <a:pt x="134" y="21"/>
                    <a:pt x="91" y="62"/>
                  </a:cubicBezTo>
                  <a:cubicBezTo>
                    <a:pt x="3" y="148"/>
                    <a:pt x="1" y="287"/>
                    <a:pt x="86" y="374"/>
                  </a:cubicBezTo>
                  <a:cubicBezTo>
                    <a:pt x="308" y="604"/>
                    <a:pt x="542" y="808"/>
                    <a:pt x="783" y="980"/>
                  </a:cubicBezTo>
                  <a:cubicBezTo>
                    <a:pt x="823" y="1008"/>
                    <a:pt x="867" y="1021"/>
                    <a:pt x="911" y="1021"/>
                  </a:cubicBezTo>
                  <a:cubicBezTo>
                    <a:pt x="981" y="1021"/>
                    <a:pt x="1049" y="988"/>
                    <a:pt x="1093" y="929"/>
                  </a:cubicBezTo>
                  <a:cubicBezTo>
                    <a:pt x="1163" y="830"/>
                    <a:pt x="1141" y="691"/>
                    <a:pt x="1042" y="620"/>
                  </a:cubicBezTo>
                  <a:cubicBezTo>
                    <a:pt x="822" y="467"/>
                    <a:pt x="606" y="279"/>
                    <a:pt x="403" y="67"/>
                  </a:cubicBezTo>
                  <a:cubicBezTo>
                    <a:pt x="360" y="23"/>
                    <a:pt x="302" y="0"/>
                    <a:pt x="244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205;p45">
              <a:extLst>
                <a:ext uri="{FF2B5EF4-FFF2-40B4-BE49-F238E27FC236}">
                  <a16:creationId xmlns:a16="http://schemas.microsoft.com/office/drawing/2014/main" id="{D09A242C-DE8A-E3E0-AB63-7ABC2CDB2269}"/>
                </a:ext>
              </a:extLst>
            </p:cNvPr>
            <p:cNvSpPr/>
            <p:nvPr/>
          </p:nvSpPr>
          <p:spPr>
            <a:xfrm flipH="1">
              <a:off x="7183950" y="2430663"/>
              <a:ext cx="32525" cy="20750"/>
            </a:xfrm>
            <a:custGeom>
              <a:avLst/>
              <a:gdLst/>
              <a:ahLst/>
              <a:cxnLst/>
              <a:rect l="l" t="t" r="r" b="b"/>
              <a:pathLst>
                <a:path w="1301" h="830" extrusionOk="0">
                  <a:moveTo>
                    <a:pt x="1047" y="1"/>
                  </a:moveTo>
                  <a:cubicBezTo>
                    <a:pt x="1015" y="1"/>
                    <a:pt x="983" y="8"/>
                    <a:pt x="953" y="22"/>
                  </a:cubicBezTo>
                  <a:cubicBezTo>
                    <a:pt x="685" y="151"/>
                    <a:pt x="420" y="281"/>
                    <a:pt x="153" y="411"/>
                  </a:cubicBezTo>
                  <a:cubicBezTo>
                    <a:pt x="44" y="466"/>
                    <a:pt x="0" y="600"/>
                    <a:pt x="54" y="707"/>
                  </a:cubicBezTo>
                  <a:cubicBezTo>
                    <a:pt x="94" y="785"/>
                    <a:pt x="172" y="829"/>
                    <a:pt x="253" y="829"/>
                  </a:cubicBezTo>
                  <a:cubicBezTo>
                    <a:pt x="287" y="829"/>
                    <a:pt x="321" y="822"/>
                    <a:pt x="352" y="807"/>
                  </a:cubicBezTo>
                  <a:cubicBezTo>
                    <a:pt x="614" y="676"/>
                    <a:pt x="881" y="549"/>
                    <a:pt x="1145" y="422"/>
                  </a:cubicBezTo>
                  <a:cubicBezTo>
                    <a:pt x="1252" y="371"/>
                    <a:pt x="1301" y="239"/>
                    <a:pt x="1248" y="127"/>
                  </a:cubicBezTo>
                  <a:cubicBezTo>
                    <a:pt x="1210" y="48"/>
                    <a:pt x="1130" y="1"/>
                    <a:pt x="1047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206;p45">
              <a:extLst>
                <a:ext uri="{FF2B5EF4-FFF2-40B4-BE49-F238E27FC236}">
                  <a16:creationId xmlns:a16="http://schemas.microsoft.com/office/drawing/2014/main" id="{059E4448-56AC-5CBA-72E2-64A9EF473DB8}"/>
                </a:ext>
              </a:extLst>
            </p:cNvPr>
            <p:cNvSpPr/>
            <p:nvPr/>
          </p:nvSpPr>
          <p:spPr>
            <a:xfrm flipH="1">
              <a:off x="7243125" y="2460863"/>
              <a:ext cx="31825" cy="21925"/>
            </a:xfrm>
            <a:custGeom>
              <a:avLst/>
              <a:gdLst/>
              <a:ahLst/>
              <a:cxnLst/>
              <a:rect l="l" t="t" r="r" b="b"/>
              <a:pathLst>
                <a:path w="1273" h="877" extrusionOk="0">
                  <a:moveTo>
                    <a:pt x="1023" y="1"/>
                  </a:moveTo>
                  <a:cubicBezTo>
                    <a:pt x="987" y="1"/>
                    <a:pt x="950" y="9"/>
                    <a:pt x="917" y="28"/>
                  </a:cubicBezTo>
                  <a:cubicBezTo>
                    <a:pt x="659" y="172"/>
                    <a:pt x="399" y="316"/>
                    <a:pt x="143" y="465"/>
                  </a:cubicBezTo>
                  <a:cubicBezTo>
                    <a:pt x="36" y="526"/>
                    <a:pt x="1" y="662"/>
                    <a:pt x="60" y="767"/>
                  </a:cubicBezTo>
                  <a:cubicBezTo>
                    <a:pt x="101" y="838"/>
                    <a:pt x="177" y="876"/>
                    <a:pt x="252" y="876"/>
                  </a:cubicBezTo>
                  <a:cubicBezTo>
                    <a:pt x="290" y="876"/>
                    <a:pt x="328" y="868"/>
                    <a:pt x="362" y="847"/>
                  </a:cubicBezTo>
                  <a:cubicBezTo>
                    <a:pt x="615" y="699"/>
                    <a:pt x="873" y="556"/>
                    <a:pt x="1128" y="414"/>
                  </a:cubicBezTo>
                  <a:cubicBezTo>
                    <a:pt x="1235" y="356"/>
                    <a:pt x="1273" y="221"/>
                    <a:pt x="1215" y="113"/>
                  </a:cubicBezTo>
                  <a:cubicBezTo>
                    <a:pt x="1176" y="42"/>
                    <a:pt x="1100" y="1"/>
                    <a:pt x="1023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207;p45">
              <a:extLst>
                <a:ext uri="{FF2B5EF4-FFF2-40B4-BE49-F238E27FC236}">
                  <a16:creationId xmlns:a16="http://schemas.microsoft.com/office/drawing/2014/main" id="{763E43C3-D5F9-0D57-E34B-966FD3891157}"/>
                </a:ext>
              </a:extLst>
            </p:cNvPr>
            <p:cNvSpPr/>
            <p:nvPr/>
          </p:nvSpPr>
          <p:spPr>
            <a:xfrm flipH="1">
              <a:off x="7371000" y="3032713"/>
              <a:ext cx="22525" cy="30775"/>
            </a:xfrm>
            <a:custGeom>
              <a:avLst/>
              <a:gdLst/>
              <a:ahLst/>
              <a:cxnLst/>
              <a:rect l="l" t="t" r="r" b="b"/>
              <a:pathLst>
                <a:path w="901" h="1231" extrusionOk="0">
                  <a:moveTo>
                    <a:pt x="651" y="0"/>
                  </a:moveTo>
                  <a:cubicBezTo>
                    <a:pt x="561" y="0"/>
                    <a:pt x="478" y="55"/>
                    <a:pt x="443" y="145"/>
                  </a:cubicBezTo>
                  <a:cubicBezTo>
                    <a:pt x="343" y="414"/>
                    <a:pt x="217" y="662"/>
                    <a:pt x="67" y="888"/>
                  </a:cubicBezTo>
                  <a:cubicBezTo>
                    <a:pt x="0" y="988"/>
                    <a:pt x="27" y="1127"/>
                    <a:pt x="129" y="1194"/>
                  </a:cubicBezTo>
                  <a:cubicBezTo>
                    <a:pt x="166" y="1220"/>
                    <a:pt x="209" y="1231"/>
                    <a:pt x="251" y="1231"/>
                  </a:cubicBezTo>
                  <a:cubicBezTo>
                    <a:pt x="322" y="1231"/>
                    <a:pt x="393" y="1198"/>
                    <a:pt x="436" y="1132"/>
                  </a:cubicBezTo>
                  <a:cubicBezTo>
                    <a:pt x="604" y="881"/>
                    <a:pt x="746" y="598"/>
                    <a:pt x="858" y="299"/>
                  </a:cubicBezTo>
                  <a:cubicBezTo>
                    <a:pt x="901" y="184"/>
                    <a:pt x="844" y="57"/>
                    <a:pt x="729" y="14"/>
                  </a:cubicBezTo>
                  <a:cubicBezTo>
                    <a:pt x="703" y="5"/>
                    <a:pt x="677" y="0"/>
                    <a:pt x="651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208;p45">
              <a:extLst>
                <a:ext uri="{FF2B5EF4-FFF2-40B4-BE49-F238E27FC236}">
                  <a16:creationId xmlns:a16="http://schemas.microsoft.com/office/drawing/2014/main" id="{9B84B4A9-8E27-7F73-0BB8-238EC5AAA7B1}"/>
                </a:ext>
              </a:extLst>
            </p:cNvPr>
            <p:cNvSpPr/>
            <p:nvPr/>
          </p:nvSpPr>
          <p:spPr>
            <a:xfrm flipH="1">
              <a:off x="7364900" y="2967288"/>
              <a:ext cx="14250" cy="33025"/>
            </a:xfrm>
            <a:custGeom>
              <a:avLst/>
              <a:gdLst/>
              <a:ahLst/>
              <a:cxnLst/>
              <a:rect l="l" t="t" r="r" b="b"/>
              <a:pathLst>
                <a:path w="570" h="1321" extrusionOk="0">
                  <a:moveTo>
                    <a:pt x="239" y="1"/>
                  </a:moveTo>
                  <a:cubicBezTo>
                    <a:pt x="226" y="1"/>
                    <a:pt x="212" y="2"/>
                    <a:pt x="198" y="5"/>
                  </a:cubicBezTo>
                  <a:cubicBezTo>
                    <a:pt x="78" y="30"/>
                    <a:pt x="1" y="147"/>
                    <a:pt x="24" y="266"/>
                  </a:cubicBezTo>
                  <a:cubicBezTo>
                    <a:pt x="80" y="544"/>
                    <a:pt x="114" y="827"/>
                    <a:pt x="123" y="1105"/>
                  </a:cubicBezTo>
                  <a:cubicBezTo>
                    <a:pt x="127" y="1227"/>
                    <a:pt x="226" y="1321"/>
                    <a:pt x="346" y="1321"/>
                  </a:cubicBezTo>
                  <a:lnTo>
                    <a:pt x="353" y="1321"/>
                  </a:lnTo>
                  <a:cubicBezTo>
                    <a:pt x="475" y="1317"/>
                    <a:pt x="570" y="1214"/>
                    <a:pt x="567" y="1091"/>
                  </a:cubicBezTo>
                  <a:cubicBezTo>
                    <a:pt x="555" y="786"/>
                    <a:pt x="520" y="480"/>
                    <a:pt x="459" y="176"/>
                  </a:cubicBezTo>
                  <a:cubicBezTo>
                    <a:pt x="438" y="73"/>
                    <a:pt x="342" y="1"/>
                    <a:pt x="239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209;p45">
              <a:extLst>
                <a:ext uri="{FF2B5EF4-FFF2-40B4-BE49-F238E27FC236}">
                  <a16:creationId xmlns:a16="http://schemas.microsoft.com/office/drawing/2014/main" id="{CFA8C579-0757-160D-7E28-5F7E82F57A5B}"/>
                </a:ext>
              </a:extLst>
            </p:cNvPr>
            <p:cNvSpPr/>
            <p:nvPr/>
          </p:nvSpPr>
          <p:spPr>
            <a:xfrm flipH="1">
              <a:off x="7354250" y="2533188"/>
              <a:ext cx="29675" cy="24925"/>
            </a:xfrm>
            <a:custGeom>
              <a:avLst/>
              <a:gdLst/>
              <a:ahLst/>
              <a:cxnLst/>
              <a:rect l="l" t="t" r="r" b="b"/>
              <a:pathLst>
                <a:path w="1187" h="997" extrusionOk="0">
                  <a:moveTo>
                    <a:pt x="937" y="0"/>
                  </a:moveTo>
                  <a:cubicBezTo>
                    <a:pt x="889" y="0"/>
                    <a:pt x="841" y="16"/>
                    <a:pt x="802" y="47"/>
                  </a:cubicBezTo>
                  <a:cubicBezTo>
                    <a:pt x="568" y="230"/>
                    <a:pt x="335" y="415"/>
                    <a:pt x="107" y="605"/>
                  </a:cubicBezTo>
                  <a:cubicBezTo>
                    <a:pt x="13" y="683"/>
                    <a:pt x="1" y="824"/>
                    <a:pt x="79" y="917"/>
                  </a:cubicBezTo>
                  <a:cubicBezTo>
                    <a:pt x="122" y="971"/>
                    <a:pt x="185" y="997"/>
                    <a:pt x="249" y="997"/>
                  </a:cubicBezTo>
                  <a:cubicBezTo>
                    <a:pt x="298" y="997"/>
                    <a:pt x="349" y="981"/>
                    <a:pt x="390" y="946"/>
                  </a:cubicBezTo>
                  <a:cubicBezTo>
                    <a:pt x="616" y="759"/>
                    <a:pt x="843" y="576"/>
                    <a:pt x="1073" y="394"/>
                  </a:cubicBezTo>
                  <a:cubicBezTo>
                    <a:pt x="1169" y="320"/>
                    <a:pt x="1186" y="180"/>
                    <a:pt x="1112" y="85"/>
                  </a:cubicBezTo>
                  <a:cubicBezTo>
                    <a:pt x="1068" y="29"/>
                    <a:pt x="1002" y="0"/>
                    <a:pt x="937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210;p45">
              <a:extLst>
                <a:ext uri="{FF2B5EF4-FFF2-40B4-BE49-F238E27FC236}">
                  <a16:creationId xmlns:a16="http://schemas.microsoft.com/office/drawing/2014/main" id="{E6AA6CEF-B1D7-C2E2-25FA-2E74F4D6469D}"/>
                </a:ext>
              </a:extLst>
            </p:cNvPr>
            <p:cNvSpPr/>
            <p:nvPr/>
          </p:nvSpPr>
          <p:spPr>
            <a:xfrm flipH="1">
              <a:off x="7300050" y="2494838"/>
              <a:ext cx="31025" cy="23375"/>
            </a:xfrm>
            <a:custGeom>
              <a:avLst/>
              <a:gdLst/>
              <a:ahLst/>
              <a:cxnLst/>
              <a:rect l="l" t="t" r="r" b="b"/>
              <a:pathLst>
                <a:path w="1241" h="935" extrusionOk="0">
                  <a:moveTo>
                    <a:pt x="988" y="0"/>
                  </a:moveTo>
                  <a:cubicBezTo>
                    <a:pt x="947" y="0"/>
                    <a:pt x="906" y="11"/>
                    <a:pt x="869" y="35"/>
                  </a:cubicBezTo>
                  <a:cubicBezTo>
                    <a:pt x="618" y="197"/>
                    <a:pt x="372" y="361"/>
                    <a:pt x="127" y="530"/>
                  </a:cubicBezTo>
                  <a:cubicBezTo>
                    <a:pt x="26" y="599"/>
                    <a:pt x="1" y="737"/>
                    <a:pt x="70" y="839"/>
                  </a:cubicBezTo>
                  <a:cubicBezTo>
                    <a:pt x="113" y="900"/>
                    <a:pt x="182" y="934"/>
                    <a:pt x="253" y="934"/>
                  </a:cubicBezTo>
                  <a:cubicBezTo>
                    <a:pt x="296" y="934"/>
                    <a:pt x="340" y="921"/>
                    <a:pt x="380" y="896"/>
                  </a:cubicBezTo>
                  <a:cubicBezTo>
                    <a:pt x="621" y="730"/>
                    <a:pt x="863" y="567"/>
                    <a:pt x="1110" y="408"/>
                  </a:cubicBezTo>
                  <a:cubicBezTo>
                    <a:pt x="1212" y="340"/>
                    <a:pt x="1240" y="204"/>
                    <a:pt x="1175" y="102"/>
                  </a:cubicBezTo>
                  <a:cubicBezTo>
                    <a:pt x="1132" y="35"/>
                    <a:pt x="1060" y="0"/>
                    <a:pt x="988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2211;p45">
              <a:extLst>
                <a:ext uri="{FF2B5EF4-FFF2-40B4-BE49-F238E27FC236}">
                  <a16:creationId xmlns:a16="http://schemas.microsoft.com/office/drawing/2014/main" id="{DFDD422C-B4E7-E8FB-E026-3D04799292BD}"/>
                </a:ext>
              </a:extLst>
            </p:cNvPr>
            <p:cNvSpPr/>
            <p:nvPr/>
          </p:nvSpPr>
          <p:spPr>
            <a:xfrm flipH="1">
              <a:off x="7986450" y="3240138"/>
              <a:ext cx="11900" cy="33175"/>
            </a:xfrm>
            <a:custGeom>
              <a:avLst/>
              <a:gdLst/>
              <a:ahLst/>
              <a:cxnLst/>
              <a:rect l="l" t="t" r="r" b="b"/>
              <a:pathLst>
                <a:path w="476" h="1327" extrusionOk="0">
                  <a:moveTo>
                    <a:pt x="248" y="0"/>
                  </a:moveTo>
                  <a:cubicBezTo>
                    <a:pt x="132" y="0"/>
                    <a:pt x="34" y="90"/>
                    <a:pt x="27" y="209"/>
                  </a:cubicBezTo>
                  <a:cubicBezTo>
                    <a:pt x="10" y="507"/>
                    <a:pt x="2" y="804"/>
                    <a:pt x="0" y="1105"/>
                  </a:cubicBezTo>
                  <a:cubicBezTo>
                    <a:pt x="0" y="1227"/>
                    <a:pt x="100" y="1326"/>
                    <a:pt x="222" y="1326"/>
                  </a:cubicBezTo>
                  <a:cubicBezTo>
                    <a:pt x="343" y="1326"/>
                    <a:pt x="443" y="1227"/>
                    <a:pt x="443" y="1106"/>
                  </a:cubicBezTo>
                  <a:cubicBezTo>
                    <a:pt x="446" y="816"/>
                    <a:pt x="454" y="524"/>
                    <a:pt x="468" y="233"/>
                  </a:cubicBezTo>
                  <a:cubicBezTo>
                    <a:pt x="475" y="109"/>
                    <a:pt x="382" y="6"/>
                    <a:pt x="258" y="0"/>
                  </a:cubicBezTo>
                  <a:cubicBezTo>
                    <a:pt x="255" y="0"/>
                    <a:pt x="251" y="0"/>
                    <a:pt x="248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212;p45">
              <a:extLst>
                <a:ext uri="{FF2B5EF4-FFF2-40B4-BE49-F238E27FC236}">
                  <a16:creationId xmlns:a16="http://schemas.microsoft.com/office/drawing/2014/main" id="{5511A364-449F-CFE4-37DE-9BAD0874229D}"/>
                </a:ext>
              </a:extLst>
            </p:cNvPr>
            <p:cNvSpPr/>
            <p:nvPr/>
          </p:nvSpPr>
          <p:spPr>
            <a:xfrm flipH="1">
              <a:off x="7944275" y="3434838"/>
              <a:ext cx="21475" cy="31375"/>
            </a:xfrm>
            <a:custGeom>
              <a:avLst/>
              <a:gdLst/>
              <a:ahLst/>
              <a:cxnLst/>
              <a:rect l="l" t="t" r="r" b="b"/>
              <a:pathLst>
                <a:path w="859" h="1255" extrusionOk="0">
                  <a:moveTo>
                    <a:pt x="252" y="0"/>
                  </a:moveTo>
                  <a:cubicBezTo>
                    <a:pt x="224" y="0"/>
                    <a:pt x="195" y="6"/>
                    <a:pt x="167" y="18"/>
                  </a:cubicBezTo>
                  <a:cubicBezTo>
                    <a:pt x="53" y="63"/>
                    <a:pt x="1" y="192"/>
                    <a:pt x="46" y="305"/>
                  </a:cubicBezTo>
                  <a:cubicBezTo>
                    <a:pt x="160" y="582"/>
                    <a:pt x="280" y="856"/>
                    <a:pt x="407" y="1126"/>
                  </a:cubicBezTo>
                  <a:cubicBezTo>
                    <a:pt x="443" y="1206"/>
                    <a:pt x="524" y="1254"/>
                    <a:pt x="606" y="1254"/>
                  </a:cubicBezTo>
                  <a:cubicBezTo>
                    <a:pt x="639" y="1254"/>
                    <a:pt x="670" y="1247"/>
                    <a:pt x="700" y="1233"/>
                  </a:cubicBezTo>
                  <a:cubicBezTo>
                    <a:pt x="811" y="1182"/>
                    <a:pt x="859" y="1048"/>
                    <a:pt x="806" y="939"/>
                  </a:cubicBezTo>
                  <a:cubicBezTo>
                    <a:pt x="684" y="674"/>
                    <a:pt x="568" y="407"/>
                    <a:pt x="456" y="138"/>
                  </a:cubicBezTo>
                  <a:cubicBezTo>
                    <a:pt x="421" y="53"/>
                    <a:pt x="339" y="0"/>
                    <a:pt x="252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213;p45">
              <a:extLst>
                <a:ext uri="{FF2B5EF4-FFF2-40B4-BE49-F238E27FC236}">
                  <a16:creationId xmlns:a16="http://schemas.microsoft.com/office/drawing/2014/main" id="{158012F2-D351-B603-3CA0-0E29FED0DC73}"/>
                </a:ext>
              </a:extLst>
            </p:cNvPr>
            <p:cNvSpPr/>
            <p:nvPr/>
          </p:nvSpPr>
          <p:spPr>
            <a:xfrm flipH="1">
              <a:off x="7977650" y="3174313"/>
              <a:ext cx="15875" cy="32875"/>
            </a:xfrm>
            <a:custGeom>
              <a:avLst/>
              <a:gdLst/>
              <a:ahLst/>
              <a:cxnLst/>
              <a:rect l="l" t="t" r="r" b="b"/>
              <a:pathLst>
                <a:path w="635" h="1315" extrusionOk="0">
                  <a:moveTo>
                    <a:pt x="396" y="0"/>
                  </a:moveTo>
                  <a:cubicBezTo>
                    <a:pt x="293" y="0"/>
                    <a:pt x="197" y="70"/>
                    <a:pt x="177" y="176"/>
                  </a:cubicBezTo>
                  <a:cubicBezTo>
                    <a:pt x="116" y="468"/>
                    <a:pt x="64" y="763"/>
                    <a:pt x="17" y="1056"/>
                  </a:cubicBezTo>
                  <a:cubicBezTo>
                    <a:pt x="0" y="1181"/>
                    <a:pt x="84" y="1295"/>
                    <a:pt x="204" y="1313"/>
                  </a:cubicBezTo>
                  <a:cubicBezTo>
                    <a:pt x="214" y="1314"/>
                    <a:pt x="227" y="1314"/>
                    <a:pt x="237" y="1314"/>
                  </a:cubicBezTo>
                  <a:cubicBezTo>
                    <a:pt x="343" y="1314"/>
                    <a:pt x="440" y="1236"/>
                    <a:pt x="455" y="1126"/>
                  </a:cubicBezTo>
                  <a:cubicBezTo>
                    <a:pt x="499" y="839"/>
                    <a:pt x="552" y="551"/>
                    <a:pt x="610" y="266"/>
                  </a:cubicBezTo>
                  <a:cubicBezTo>
                    <a:pt x="634" y="147"/>
                    <a:pt x="559" y="31"/>
                    <a:pt x="438" y="4"/>
                  </a:cubicBezTo>
                  <a:cubicBezTo>
                    <a:pt x="424" y="1"/>
                    <a:pt x="410" y="0"/>
                    <a:pt x="39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2214;p45">
              <a:extLst>
                <a:ext uri="{FF2B5EF4-FFF2-40B4-BE49-F238E27FC236}">
                  <a16:creationId xmlns:a16="http://schemas.microsoft.com/office/drawing/2014/main" id="{B094C711-AAFC-E71B-9542-B19EF0C5B851}"/>
                </a:ext>
              </a:extLst>
            </p:cNvPr>
            <p:cNvSpPr/>
            <p:nvPr/>
          </p:nvSpPr>
          <p:spPr>
            <a:xfrm flipH="1">
              <a:off x="7967850" y="3371763"/>
              <a:ext cx="18125" cy="32425"/>
            </a:xfrm>
            <a:custGeom>
              <a:avLst/>
              <a:gdLst/>
              <a:ahLst/>
              <a:cxnLst/>
              <a:rect l="l" t="t" r="r" b="b"/>
              <a:pathLst>
                <a:path w="725" h="1297" extrusionOk="0">
                  <a:moveTo>
                    <a:pt x="243" y="0"/>
                  </a:moveTo>
                  <a:cubicBezTo>
                    <a:pt x="225" y="0"/>
                    <a:pt x="208" y="2"/>
                    <a:pt x="190" y="6"/>
                  </a:cubicBezTo>
                  <a:cubicBezTo>
                    <a:pt x="73" y="35"/>
                    <a:pt x="0" y="155"/>
                    <a:pt x="30" y="274"/>
                  </a:cubicBezTo>
                  <a:cubicBezTo>
                    <a:pt x="101" y="565"/>
                    <a:pt x="179" y="853"/>
                    <a:pt x="264" y="1139"/>
                  </a:cubicBezTo>
                  <a:cubicBezTo>
                    <a:pt x="292" y="1236"/>
                    <a:pt x="380" y="1297"/>
                    <a:pt x="477" y="1297"/>
                  </a:cubicBezTo>
                  <a:cubicBezTo>
                    <a:pt x="498" y="1297"/>
                    <a:pt x="519" y="1294"/>
                    <a:pt x="541" y="1288"/>
                  </a:cubicBezTo>
                  <a:cubicBezTo>
                    <a:pt x="657" y="1253"/>
                    <a:pt x="725" y="1131"/>
                    <a:pt x="689" y="1013"/>
                  </a:cubicBezTo>
                  <a:cubicBezTo>
                    <a:pt x="604" y="734"/>
                    <a:pt x="528" y="453"/>
                    <a:pt x="458" y="169"/>
                  </a:cubicBezTo>
                  <a:cubicBezTo>
                    <a:pt x="434" y="69"/>
                    <a:pt x="344" y="0"/>
                    <a:pt x="243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215;p45">
              <a:extLst>
                <a:ext uri="{FF2B5EF4-FFF2-40B4-BE49-F238E27FC236}">
                  <a16:creationId xmlns:a16="http://schemas.microsoft.com/office/drawing/2014/main" id="{C9430FCD-50E4-516B-BF46-E86F12013D14}"/>
                </a:ext>
              </a:extLst>
            </p:cNvPr>
            <p:cNvSpPr/>
            <p:nvPr/>
          </p:nvSpPr>
          <p:spPr>
            <a:xfrm flipH="1">
              <a:off x="7982350" y="3306388"/>
              <a:ext cx="14275" cy="33025"/>
            </a:xfrm>
            <a:custGeom>
              <a:avLst/>
              <a:gdLst/>
              <a:ahLst/>
              <a:cxnLst/>
              <a:rect l="l" t="t" r="r" b="b"/>
              <a:pathLst>
                <a:path w="571" h="1321" extrusionOk="0">
                  <a:moveTo>
                    <a:pt x="235" y="1"/>
                  </a:moveTo>
                  <a:cubicBezTo>
                    <a:pt x="227" y="1"/>
                    <a:pt x="219" y="1"/>
                    <a:pt x="211" y="2"/>
                  </a:cubicBezTo>
                  <a:cubicBezTo>
                    <a:pt x="89" y="12"/>
                    <a:pt x="1" y="121"/>
                    <a:pt x="11" y="243"/>
                  </a:cubicBezTo>
                  <a:cubicBezTo>
                    <a:pt x="39" y="541"/>
                    <a:pt x="75" y="837"/>
                    <a:pt x="116" y="1131"/>
                  </a:cubicBezTo>
                  <a:cubicBezTo>
                    <a:pt x="131" y="1242"/>
                    <a:pt x="225" y="1321"/>
                    <a:pt x="334" y="1321"/>
                  </a:cubicBezTo>
                  <a:cubicBezTo>
                    <a:pt x="344" y="1321"/>
                    <a:pt x="355" y="1321"/>
                    <a:pt x="365" y="1320"/>
                  </a:cubicBezTo>
                  <a:cubicBezTo>
                    <a:pt x="487" y="1303"/>
                    <a:pt x="571" y="1192"/>
                    <a:pt x="555" y="1069"/>
                  </a:cubicBezTo>
                  <a:cubicBezTo>
                    <a:pt x="514" y="781"/>
                    <a:pt x="480" y="491"/>
                    <a:pt x="452" y="201"/>
                  </a:cubicBezTo>
                  <a:cubicBezTo>
                    <a:pt x="441" y="88"/>
                    <a:pt x="344" y="1"/>
                    <a:pt x="235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216;p45">
              <a:extLst>
                <a:ext uri="{FF2B5EF4-FFF2-40B4-BE49-F238E27FC236}">
                  <a16:creationId xmlns:a16="http://schemas.microsoft.com/office/drawing/2014/main" id="{6AB9EB41-F5E4-6380-E9BB-F11913049817}"/>
                </a:ext>
              </a:extLst>
            </p:cNvPr>
            <p:cNvSpPr/>
            <p:nvPr/>
          </p:nvSpPr>
          <p:spPr>
            <a:xfrm flipH="1">
              <a:off x="7911400" y="3494063"/>
              <a:ext cx="24600" cy="29600"/>
            </a:xfrm>
            <a:custGeom>
              <a:avLst/>
              <a:gdLst/>
              <a:ahLst/>
              <a:cxnLst/>
              <a:rect l="l" t="t" r="r" b="b"/>
              <a:pathLst>
                <a:path w="984" h="1184" extrusionOk="0">
                  <a:moveTo>
                    <a:pt x="253" y="0"/>
                  </a:moveTo>
                  <a:cubicBezTo>
                    <a:pt x="214" y="0"/>
                    <a:pt x="174" y="10"/>
                    <a:pt x="138" y="32"/>
                  </a:cubicBezTo>
                  <a:cubicBezTo>
                    <a:pt x="33" y="96"/>
                    <a:pt x="1" y="231"/>
                    <a:pt x="63" y="336"/>
                  </a:cubicBezTo>
                  <a:cubicBezTo>
                    <a:pt x="219" y="591"/>
                    <a:pt x="381" y="842"/>
                    <a:pt x="550" y="1089"/>
                  </a:cubicBezTo>
                  <a:cubicBezTo>
                    <a:pt x="592" y="1151"/>
                    <a:pt x="662" y="1184"/>
                    <a:pt x="732" y="1184"/>
                  </a:cubicBezTo>
                  <a:cubicBezTo>
                    <a:pt x="775" y="1184"/>
                    <a:pt x="819" y="1172"/>
                    <a:pt x="856" y="1146"/>
                  </a:cubicBezTo>
                  <a:cubicBezTo>
                    <a:pt x="957" y="1076"/>
                    <a:pt x="983" y="940"/>
                    <a:pt x="914" y="839"/>
                  </a:cubicBezTo>
                  <a:cubicBezTo>
                    <a:pt x="752" y="600"/>
                    <a:pt x="594" y="354"/>
                    <a:pt x="443" y="106"/>
                  </a:cubicBezTo>
                  <a:cubicBezTo>
                    <a:pt x="401" y="38"/>
                    <a:pt x="328" y="0"/>
                    <a:pt x="253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217;p45">
              <a:extLst>
                <a:ext uri="{FF2B5EF4-FFF2-40B4-BE49-F238E27FC236}">
                  <a16:creationId xmlns:a16="http://schemas.microsoft.com/office/drawing/2014/main" id="{195D5F01-8BC6-7CA4-CFE7-CFB4DD9A00FF}"/>
                </a:ext>
              </a:extLst>
            </p:cNvPr>
            <p:cNvSpPr/>
            <p:nvPr/>
          </p:nvSpPr>
          <p:spPr>
            <a:xfrm flipH="1">
              <a:off x="7739275" y="2872413"/>
              <a:ext cx="32175" cy="21275"/>
            </a:xfrm>
            <a:custGeom>
              <a:avLst/>
              <a:gdLst/>
              <a:ahLst/>
              <a:cxnLst/>
              <a:rect l="l" t="t" r="r" b="b"/>
              <a:pathLst>
                <a:path w="1287" h="851" extrusionOk="0">
                  <a:moveTo>
                    <a:pt x="1038" y="0"/>
                  </a:moveTo>
                  <a:cubicBezTo>
                    <a:pt x="1005" y="0"/>
                    <a:pt x="971" y="8"/>
                    <a:pt x="939" y="23"/>
                  </a:cubicBezTo>
                  <a:cubicBezTo>
                    <a:pt x="672" y="154"/>
                    <a:pt x="407" y="291"/>
                    <a:pt x="145" y="436"/>
                  </a:cubicBezTo>
                  <a:cubicBezTo>
                    <a:pt x="38" y="494"/>
                    <a:pt x="0" y="629"/>
                    <a:pt x="58" y="737"/>
                  </a:cubicBezTo>
                  <a:cubicBezTo>
                    <a:pt x="99" y="810"/>
                    <a:pt x="173" y="850"/>
                    <a:pt x="251" y="850"/>
                  </a:cubicBezTo>
                  <a:cubicBezTo>
                    <a:pt x="287" y="850"/>
                    <a:pt x="325" y="842"/>
                    <a:pt x="358" y="822"/>
                  </a:cubicBezTo>
                  <a:cubicBezTo>
                    <a:pt x="613" y="680"/>
                    <a:pt x="872" y="545"/>
                    <a:pt x="1133" y="418"/>
                  </a:cubicBezTo>
                  <a:cubicBezTo>
                    <a:pt x="1242" y="365"/>
                    <a:pt x="1286" y="232"/>
                    <a:pt x="1234" y="123"/>
                  </a:cubicBezTo>
                  <a:cubicBezTo>
                    <a:pt x="1198" y="45"/>
                    <a:pt x="1120" y="0"/>
                    <a:pt x="1038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218;p45">
              <a:extLst>
                <a:ext uri="{FF2B5EF4-FFF2-40B4-BE49-F238E27FC236}">
                  <a16:creationId xmlns:a16="http://schemas.microsoft.com/office/drawing/2014/main" id="{1A466AB7-3810-7D49-59C9-104882D379FE}"/>
                </a:ext>
              </a:extLst>
            </p:cNvPr>
            <p:cNvSpPr/>
            <p:nvPr/>
          </p:nvSpPr>
          <p:spPr>
            <a:xfrm flipH="1">
              <a:off x="7677700" y="2847863"/>
              <a:ext cx="33425" cy="18225"/>
            </a:xfrm>
            <a:custGeom>
              <a:avLst/>
              <a:gdLst/>
              <a:ahLst/>
              <a:cxnLst/>
              <a:rect l="l" t="t" r="r" b="b"/>
              <a:pathLst>
                <a:path w="1337" h="729" extrusionOk="0">
                  <a:moveTo>
                    <a:pt x="1086" y="0"/>
                  </a:moveTo>
                  <a:cubicBezTo>
                    <a:pt x="1065" y="0"/>
                    <a:pt x="1043" y="3"/>
                    <a:pt x="1022" y="10"/>
                  </a:cubicBezTo>
                  <a:cubicBezTo>
                    <a:pt x="737" y="99"/>
                    <a:pt x="455" y="194"/>
                    <a:pt x="175" y="299"/>
                  </a:cubicBezTo>
                  <a:cubicBezTo>
                    <a:pt x="60" y="342"/>
                    <a:pt x="1" y="469"/>
                    <a:pt x="43" y="583"/>
                  </a:cubicBezTo>
                  <a:cubicBezTo>
                    <a:pt x="77" y="672"/>
                    <a:pt x="161" y="729"/>
                    <a:pt x="252" y="729"/>
                  </a:cubicBezTo>
                  <a:cubicBezTo>
                    <a:pt x="276" y="729"/>
                    <a:pt x="303" y="725"/>
                    <a:pt x="327" y="715"/>
                  </a:cubicBezTo>
                  <a:cubicBezTo>
                    <a:pt x="601" y="613"/>
                    <a:pt x="876" y="519"/>
                    <a:pt x="1154" y="432"/>
                  </a:cubicBezTo>
                  <a:cubicBezTo>
                    <a:pt x="1270" y="397"/>
                    <a:pt x="1337" y="272"/>
                    <a:pt x="1298" y="156"/>
                  </a:cubicBezTo>
                  <a:cubicBezTo>
                    <a:pt x="1269" y="62"/>
                    <a:pt x="1182" y="0"/>
                    <a:pt x="108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219;p45">
              <a:extLst>
                <a:ext uri="{FF2B5EF4-FFF2-40B4-BE49-F238E27FC236}">
                  <a16:creationId xmlns:a16="http://schemas.microsoft.com/office/drawing/2014/main" id="{610775E8-9228-A1C7-ADF7-408085448367}"/>
                </a:ext>
              </a:extLst>
            </p:cNvPr>
            <p:cNvSpPr/>
            <p:nvPr/>
          </p:nvSpPr>
          <p:spPr>
            <a:xfrm flipH="1">
              <a:off x="7848325" y="2947413"/>
              <a:ext cx="28000" cy="26500"/>
            </a:xfrm>
            <a:custGeom>
              <a:avLst/>
              <a:gdLst/>
              <a:ahLst/>
              <a:cxnLst/>
              <a:rect l="l" t="t" r="r" b="b"/>
              <a:pathLst>
                <a:path w="1120" h="1060" extrusionOk="0">
                  <a:moveTo>
                    <a:pt x="876" y="0"/>
                  </a:moveTo>
                  <a:cubicBezTo>
                    <a:pt x="822" y="0"/>
                    <a:pt x="768" y="20"/>
                    <a:pt x="725" y="60"/>
                  </a:cubicBezTo>
                  <a:cubicBezTo>
                    <a:pt x="508" y="264"/>
                    <a:pt x="294" y="471"/>
                    <a:pt x="86" y="685"/>
                  </a:cubicBezTo>
                  <a:cubicBezTo>
                    <a:pt x="0" y="771"/>
                    <a:pt x="2" y="912"/>
                    <a:pt x="90" y="997"/>
                  </a:cubicBezTo>
                  <a:cubicBezTo>
                    <a:pt x="132" y="1039"/>
                    <a:pt x="189" y="1059"/>
                    <a:pt x="244" y="1059"/>
                  </a:cubicBezTo>
                  <a:cubicBezTo>
                    <a:pt x="301" y="1059"/>
                    <a:pt x="359" y="1037"/>
                    <a:pt x="402" y="991"/>
                  </a:cubicBezTo>
                  <a:cubicBezTo>
                    <a:pt x="606" y="783"/>
                    <a:pt x="813" y="579"/>
                    <a:pt x="1026" y="381"/>
                  </a:cubicBezTo>
                  <a:cubicBezTo>
                    <a:pt x="1114" y="299"/>
                    <a:pt x="1119" y="159"/>
                    <a:pt x="1036" y="69"/>
                  </a:cubicBezTo>
                  <a:cubicBezTo>
                    <a:pt x="993" y="24"/>
                    <a:pt x="935" y="0"/>
                    <a:pt x="87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220;p45">
              <a:extLst>
                <a:ext uri="{FF2B5EF4-FFF2-40B4-BE49-F238E27FC236}">
                  <a16:creationId xmlns:a16="http://schemas.microsoft.com/office/drawing/2014/main" id="{E59D73B0-5247-5804-21DD-13264BD112BB}"/>
                </a:ext>
              </a:extLst>
            </p:cNvPr>
            <p:cNvSpPr/>
            <p:nvPr/>
          </p:nvSpPr>
          <p:spPr>
            <a:xfrm flipH="1">
              <a:off x="7893275" y="2996013"/>
              <a:ext cx="25850" cy="28675"/>
            </a:xfrm>
            <a:custGeom>
              <a:avLst/>
              <a:gdLst/>
              <a:ahLst/>
              <a:cxnLst/>
              <a:rect l="l" t="t" r="r" b="b"/>
              <a:pathLst>
                <a:path w="1034" h="1147" extrusionOk="0">
                  <a:moveTo>
                    <a:pt x="785" y="0"/>
                  </a:moveTo>
                  <a:cubicBezTo>
                    <a:pt x="720" y="0"/>
                    <a:pt x="656" y="28"/>
                    <a:pt x="612" y="82"/>
                  </a:cubicBezTo>
                  <a:cubicBezTo>
                    <a:pt x="426" y="316"/>
                    <a:pt x="245" y="555"/>
                    <a:pt x="72" y="796"/>
                  </a:cubicBezTo>
                  <a:cubicBezTo>
                    <a:pt x="1" y="895"/>
                    <a:pt x="22" y="1033"/>
                    <a:pt x="121" y="1104"/>
                  </a:cubicBezTo>
                  <a:cubicBezTo>
                    <a:pt x="160" y="1132"/>
                    <a:pt x="206" y="1146"/>
                    <a:pt x="250" y="1146"/>
                  </a:cubicBezTo>
                  <a:cubicBezTo>
                    <a:pt x="320" y="1146"/>
                    <a:pt x="386" y="1115"/>
                    <a:pt x="429" y="1054"/>
                  </a:cubicBezTo>
                  <a:cubicBezTo>
                    <a:pt x="599" y="818"/>
                    <a:pt x="776" y="586"/>
                    <a:pt x="958" y="358"/>
                  </a:cubicBezTo>
                  <a:cubicBezTo>
                    <a:pt x="1033" y="263"/>
                    <a:pt x="1018" y="124"/>
                    <a:pt x="923" y="47"/>
                  </a:cubicBezTo>
                  <a:cubicBezTo>
                    <a:pt x="881" y="16"/>
                    <a:pt x="833" y="0"/>
                    <a:pt x="785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221;p45">
              <a:extLst>
                <a:ext uri="{FF2B5EF4-FFF2-40B4-BE49-F238E27FC236}">
                  <a16:creationId xmlns:a16="http://schemas.microsoft.com/office/drawing/2014/main" id="{AFE28C9C-00FF-0B13-8D8A-84DFC71AE7DB}"/>
                </a:ext>
              </a:extLst>
            </p:cNvPr>
            <p:cNvSpPr/>
            <p:nvPr/>
          </p:nvSpPr>
          <p:spPr>
            <a:xfrm flipH="1">
              <a:off x="7796400" y="2905888"/>
              <a:ext cx="30475" cy="24100"/>
            </a:xfrm>
            <a:custGeom>
              <a:avLst/>
              <a:gdLst/>
              <a:ahLst/>
              <a:cxnLst/>
              <a:rect l="l" t="t" r="r" b="b"/>
              <a:pathLst>
                <a:path w="1219" h="964" extrusionOk="0">
                  <a:moveTo>
                    <a:pt x="966" y="1"/>
                  </a:moveTo>
                  <a:cubicBezTo>
                    <a:pt x="923" y="1"/>
                    <a:pt x="880" y="14"/>
                    <a:pt x="842" y="40"/>
                  </a:cubicBezTo>
                  <a:cubicBezTo>
                    <a:pt x="596" y="210"/>
                    <a:pt x="354" y="383"/>
                    <a:pt x="117" y="566"/>
                  </a:cubicBezTo>
                  <a:cubicBezTo>
                    <a:pt x="19" y="640"/>
                    <a:pt x="1" y="779"/>
                    <a:pt x="76" y="877"/>
                  </a:cubicBezTo>
                  <a:cubicBezTo>
                    <a:pt x="120" y="934"/>
                    <a:pt x="185" y="963"/>
                    <a:pt x="252" y="963"/>
                  </a:cubicBezTo>
                  <a:cubicBezTo>
                    <a:pt x="298" y="963"/>
                    <a:pt x="345" y="949"/>
                    <a:pt x="386" y="918"/>
                  </a:cubicBezTo>
                  <a:cubicBezTo>
                    <a:pt x="618" y="741"/>
                    <a:pt x="854" y="570"/>
                    <a:pt x="1093" y="403"/>
                  </a:cubicBezTo>
                  <a:cubicBezTo>
                    <a:pt x="1195" y="334"/>
                    <a:pt x="1219" y="196"/>
                    <a:pt x="1149" y="95"/>
                  </a:cubicBezTo>
                  <a:cubicBezTo>
                    <a:pt x="1106" y="34"/>
                    <a:pt x="1036" y="1"/>
                    <a:pt x="966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222;p45">
              <a:extLst>
                <a:ext uri="{FF2B5EF4-FFF2-40B4-BE49-F238E27FC236}">
                  <a16:creationId xmlns:a16="http://schemas.microsoft.com/office/drawing/2014/main" id="{616F823C-0968-CE24-BD2E-E5E5B1558D4B}"/>
                </a:ext>
              </a:extLst>
            </p:cNvPr>
            <p:cNvSpPr/>
            <p:nvPr/>
          </p:nvSpPr>
          <p:spPr>
            <a:xfrm flipH="1">
              <a:off x="7517525" y="2738588"/>
              <a:ext cx="20450" cy="31725"/>
            </a:xfrm>
            <a:custGeom>
              <a:avLst/>
              <a:gdLst/>
              <a:ahLst/>
              <a:cxnLst/>
              <a:rect l="l" t="t" r="r" b="b"/>
              <a:pathLst>
                <a:path w="818" h="1269" extrusionOk="0">
                  <a:moveTo>
                    <a:pt x="567" y="1"/>
                  </a:moveTo>
                  <a:cubicBezTo>
                    <a:pt x="481" y="1"/>
                    <a:pt x="397" y="52"/>
                    <a:pt x="361" y="138"/>
                  </a:cubicBezTo>
                  <a:cubicBezTo>
                    <a:pt x="248" y="414"/>
                    <a:pt x="141" y="692"/>
                    <a:pt x="42" y="975"/>
                  </a:cubicBezTo>
                  <a:cubicBezTo>
                    <a:pt x="1" y="1089"/>
                    <a:pt x="62" y="1216"/>
                    <a:pt x="177" y="1257"/>
                  </a:cubicBezTo>
                  <a:cubicBezTo>
                    <a:pt x="201" y="1265"/>
                    <a:pt x="226" y="1268"/>
                    <a:pt x="249" y="1268"/>
                  </a:cubicBezTo>
                  <a:cubicBezTo>
                    <a:pt x="340" y="1268"/>
                    <a:pt x="426" y="1211"/>
                    <a:pt x="459" y="1121"/>
                  </a:cubicBezTo>
                  <a:cubicBezTo>
                    <a:pt x="555" y="847"/>
                    <a:pt x="659" y="575"/>
                    <a:pt x="771" y="305"/>
                  </a:cubicBezTo>
                  <a:cubicBezTo>
                    <a:pt x="818" y="193"/>
                    <a:pt x="764" y="63"/>
                    <a:pt x="650" y="17"/>
                  </a:cubicBezTo>
                  <a:cubicBezTo>
                    <a:pt x="623" y="6"/>
                    <a:pt x="595" y="1"/>
                    <a:pt x="567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223;p45">
              <a:extLst>
                <a:ext uri="{FF2B5EF4-FFF2-40B4-BE49-F238E27FC236}">
                  <a16:creationId xmlns:a16="http://schemas.microsoft.com/office/drawing/2014/main" id="{5364AFAA-148B-2FAD-BF0D-AB2F2DFF1BDE}"/>
                </a:ext>
              </a:extLst>
            </p:cNvPr>
            <p:cNvSpPr/>
            <p:nvPr/>
          </p:nvSpPr>
          <p:spPr>
            <a:xfrm flipH="1">
              <a:off x="7519650" y="2997613"/>
              <a:ext cx="21475" cy="31250"/>
            </a:xfrm>
            <a:custGeom>
              <a:avLst/>
              <a:gdLst/>
              <a:ahLst/>
              <a:cxnLst/>
              <a:rect l="l" t="t" r="r" b="b"/>
              <a:pathLst>
                <a:path w="859" h="1250" extrusionOk="0">
                  <a:moveTo>
                    <a:pt x="249" y="0"/>
                  </a:moveTo>
                  <a:cubicBezTo>
                    <a:pt x="224" y="0"/>
                    <a:pt x="199" y="5"/>
                    <a:pt x="174" y="14"/>
                  </a:cubicBezTo>
                  <a:cubicBezTo>
                    <a:pt x="57" y="57"/>
                    <a:pt x="1" y="184"/>
                    <a:pt x="42" y="298"/>
                  </a:cubicBezTo>
                  <a:lnTo>
                    <a:pt x="103" y="455"/>
                  </a:lnTo>
                  <a:cubicBezTo>
                    <a:pt x="191" y="684"/>
                    <a:pt x="297" y="910"/>
                    <a:pt x="412" y="1132"/>
                  </a:cubicBezTo>
                  <a:cubicBezTo>
                    <a:pt x="452" y="1207"/>
                    <a:pt x="530" y="1249"/>
                    <a:pt x="608" y="1249"/>
                  </a:cubicBezTo>
                  <a:cubicBezTo>
                    <a:pt x="643" y="1249"/>
                    <a:pt x="678" y="1241"/>
                    <a:pt x="710" y="1224"/>
                  </a:cubicBezTo>
                  <a:cubicBezTo>
                    <a:pt x="819" y="1167"/>
                    <a:pt x="859" y="1032"/>
                    <a:pt x="802" y="925"/>
                  </a:cubicBezTo>
                  <a:cubicBezTo>
                    <a:pt x="694" y="719"/>
                    <a:pt x="596" y="506"/>
                    <a:pt x="514" y="295"/>
                  </a:cubicBezTo>
                  <a:lnTo>
                    <a:pt x="457" y="145"/>
                  </a:lnTo>
                  <a:cubicBezTo>
                    <a:pt x="424" y="56"/>
                    <a:pt x="339" y="0"/>
                    <a:pt x="249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224;p45">
              <a:extLst>
                <a:ext uri="{FF2B5EF4-FFF2-40B4-BE49-F238E27FC236}">
                  <a16:creationId xmlns:a16="http://schemas.microsoft.com/office/drawing/2014/main" id="{99CBEF7A-E492-D7FF-24C5-1CA50BB525EA}"/>
                </a:ext>
              </a:extLst>
            </p:cNvPr>
            <p:cNvSpPr/>
            <p:nvPr/>
          </p:nvSpPr>
          <p:spPr>
            <a:xfrm flipH="1">
              <a:off x="7541300" y="2933388"/>
              <a:ext cx="15800" cy="32900"/>
            </a:xfrm>
            <a:custGeom>
              <a:avLst/>
              <a:gdLst/>
              <a:ahLst/>
              <a:cxnLst/>
              <a:rect l="l" t="t" r="r" b="b"/>
              <a:pathLst>
                <a:path w="632" h="1316" extrusionOk="0">
                  <a:moveTo>
                    <a:pt x="240" y="1"/>
                  </a:moveTo>
                  <a:cubicBezTo>
                    <a:pt x="229" y="1"/>
                    <a:pt x="217" y="2"/>
                    <a:pt x="206" y="4"/>
                  </a:cubicBezTo>
                  <a:cubicBezTo>
                    <a:pt x="85" y="21"/>
                    <a:pt x="0" y="133"/>
                    <a:pt x="18" y="253"/>
                  </a:cubicBezTo>
                  <a:cubicBezTo>
                    <a:pt x="58" y="550"/>
                    <a:pt x="112" y="847"/>
                    <a:pt x="173" y="1140"/>
                  </a:cubicBezTo>
                  <a:cubicBezTo>
                    <a:pt x="197" y="1245"/>
                    <a:pt x="287" y="1315"/>
                    <a:pt x="390" y="1315"/>
                  </a:cubicBezTo>
                  <a:cubicBezTo>
                    <a:pt x="406" y="1315"/>
                    <a:pt x="421" y="1314"/>
                    <a:pt x="437" y="1310"/>
                  </a:cubicBezTo>
                  <a:cubicBezTo>
                    <a:pt x="556" y="1284"/>
                    <a:pt x="631" y="1167"/>
                    <a:pt x="607" y="1047"/>
                  </a:cubicBezTo>
                  <a:cubicBezTo>
                    <a:pt x="546" y="765"/>
                    <a:pt x="496" y="479"/>
                    <a:pt x="455" y="191"/>
                  </a:cubicBezTo>
                  <a:cubicBezTo>
                    <a:pt x="440" y="82"/>
                    <a:pt x="346" y="1"/>
                    <a:pt x="240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225;p45">
              <a:extLst>
                <a:ext uri="{FF2B5EF4-FFF2-40B4-BE49-F238E27FC236}">
                  <a16:creationId xmlns:a16="http://schemas.microsoft.com/office/drawing/2014/main" id="{AE93FCDA-0929-8CEA-D13C-C1C76B6F4E50}"/>
                </a:ext>
              </a:extLst>
            </p:cNvPr>
            <p:cNvSpPr/>
            <p:nvPr/>
          </p:nvSpPr>
          <p:spPr>
            <a:xfrm flipH="1">
              <a:off x="7538075" y="2801638"/>
              <a:ext cx="42675" cy="40025"/>
            </a:xfrm>
            <a:custGeom>
              <a:avLst/>
              <a:gdLst/>
              <a:ahLst/>
              <a:cxnLst/>
              <a:rect l="l" t="t" r="r" b="b"/>
              <a:pathLst>
                <a:path w="1707" h="1601" extrusionOk="0">
                  <a:moveTo>
                    <a:pt x="1463" y="1"/>
                  </a:moveTo>
                  <a:cubicBezTo>
                    <a:pt x="1362" y="1"/>
                    <a:pt x="1272" y="70"/>
                    <a:pt x="1248" y="171"/>
                  </a:cubicBezTo>
                  <a:cubicBezTo>
                    <a:pt x="1179" y="465"/>
                    <a:pt x="1118" y="757"/>
                    <a:pt x="1067" y="1051"/>
                  </a:cubicBezTo>
                  <a:cubicBezTo>
                    <a:pt x="1060" y="1089"/>
                    <a:pt x="1062" y="1124"/>
                    <a:pt x="1074" y="1156"/>
                  </a:cubicBezTo>
                  <a:cubicBezTo>
                    <a:pt x="828" y="1141"/>
                    <a:pt x="584" y="1134"/>
                    <a:pt x="339" y="1134"/>
                  </a:cubicBezTo>
                  <a:lnTo>
                    <a:pt x="220" y="1134"/>
                  </a:lnTo>
                  <a:cubicBezTo>
                    <a:pt x="97" y="1136"/>
                    <a:pt x="0" y="1235"/>
                    <a:pt x="2" y="1358"/>
                  </a:cubicBezTo>
                  <a:cubicBezTo>
                    <a:pt x="3" y="1479"/>
                    <a:pt x="102" y="1575"/>
                    <a:pt x="223" y="1575"/>
                  </a:cubicBezTo>
                  <a:lnTo>
                    <a:pt x="338" y="1575"/>
                  </a:lnTo>
                  <a:cubicBezTo>
                    <a:pt x="590" y="1575"/>
                    <a:pt x="841" y="1582"/>
                    <a:pt x="1094" y="1601"/>
                  </a:cubicBezTo>
                  <a:lnTo>
                    <a:pt x="1108" y="1601"/>
                  </a:lnTo>
                  <a:cubicBezTo>
                    <a:pt x="1223" y="1601"/>
                    <a:pt x="1320" y="1510"/>
                    <a:pt x="1328" y="1394"/>
                  </a:cubicBezTo>
                  <a:cubicBezTo>
                    <a:pt x="1329" y="1363"/>
                    <a:pt x="1325" y="1334"/>
                    <a:pt x="1316" y="1309"/>
                  </a:cubicBezTo>
                  <a:cubicBezTo>
                    <a:pt x="1408" y="1294"/>
                    <a:pt x="1485" y="1225"/>
                    <a:pt x="1502" y="1127"/>
                  </a:cubicBezTo>
                  <a:cubicBezTo>
                    <a:pt x="1554" y="842"/>
                    <a:pt x="1613" y="557"/>
                    <a:pt x="1678" y="273"/>
                  </a:cubicBezTo>
                  <a:cubicBezTo>
                    <a:pt x="1706" y="154"/>
                    <a:pt x="1632" y="35"/>
                    <a:pt x="1513" y="7"/>
                  </a:cubicBezTo>
                  <a:cubicBezTo>
                    <a:pt x="1496" y="3"/>
                    <a:pt x="1479" y="1"/>
                    <a:pt x="1463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226;p45">
              <a:extLst>
                <a:ext uri="{FF2B5EF4-FFF2-40B4-BE49-F238E27FC236}">
                  <a16:creationId xmlns:a16="http://schemas.microsoft.com/office/drawing/2014/main" id="{AE2B65B2-3433-52B0-CE8A-088B88EB7161}"/>
                </a:ext>
              </a:extLst>
            </p:cNvPr>
            <p:cNvSpPr/>
            <p:nvPr/>
          </p:nvSpPr>
          <p:spPr>
            <a:xfrm flipH="1">
              <a:off x="7613350" y="2833313"/>
              <a:ext cx="33350" cy="14600"/>
            </a:xfrm>
            <a:custGeom>
              <a:avLst/>
              <a:gdLst/>
              <a:ahLst/>
              <a:cxnLst/>
              <a:rect l="l" t="t" r="r" b="b"/>
              <a:pathLst>
                <a:path w="1334" h="584" extrusionOk="0">
                  <a:moveTo>
                    <a:pt x="1096" y="0"/>
                  </a:moveTo>
                  <a:cubicBezTo>
                    <a:pt x="1086" y="0"/>
                    <a:pt x="1077" y="1"/>
                    <a:pt x="1067" y="2"/>
                  </a:cubicBezTo>
                  <a:cubicBezTo>
                    <a:pt x="780" y="40"/>
                    <a:pt x="494" y="88"/>
                    <a:pt x="210" y="145"/>
                  </a:cubicBezTo>
                  <a:lnTo>
                    <a:pt x="225" y="366"/>
                  </a:lnTo>
                  <a:lnTo>
                    <a:pt x="182" y="151"/>
                  </a:lnTo>
                  <a:cubicBezTo>
                    <a:pt x="61" y="174"/>
                    <a:pt x="0" y="287"/>
                    <a:pt x="23" y="408"/>
                  </a:cubicBezTo>
                  <a:cubicBezTo>
                    <a:pt x="43" y="512"/>
                    <a:pt x="147" y="583"/>
                    <a:pt x="253" y="583"/>
                  </a:cubicBezTo>
                  <a:cubicBezTo>
                    <a:pt x="270" y="583"/>
                    <a:pt x="284" y="582"/>
                    <a:pt x="298" y="581"/>
                  </a:cubicBezTo>
                  <a:cubicBezTo>
                    <a:pt x="572" y="527"/>
                    <a:pt x="849" y="478"/>
                    <a:pt x="1128" y="442"/>
                  </a:cubicBezTo>
                  <a:cubicBezTo>
                    <a:pt x="1248" y="426"/>
                    <a:pt x="1334" y="314"/>
                    <a:pt x="1316" y="192"/>
                  </a:cubicBezTo>
                  <a:cubicBezTo>
                    <a:pt x="1301" y="80"/>
                    <a:pt x="1204" y="0"/>
                    <a:pt x="109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227;p45">
              <a:extLst>
                <a:ext uri="{FF2B5EF4-FFF2-40B4-BE49-F238E27FC236}">
                  <a16:creationId xmlns:a16="http://schemas.microsoft.com/office/drawing/2014/main" id="{B13233DD-AB9F-8728-667A-55D9E22697AF}"/>
                </a:ext>
              </a:extLst>
            </p:cNvPr>
            <p:cNvSpPr/>
            <p:nvPr/>
          </p:nvSpPr>
          <p:spPr>
            <a:xfrm flipH="1">
              <a:off x="7548075" y="2867238"/>
              <a:ext cx="11825" cy="33150"/>
            </a:xfrm>
            <a:custGeom>
              <a:avLst/>
              <a:gdLst/>
              <a:ahLst/>
              <a:cxnLst/>
              <a:rect l="l" t="t" r="r" b="b"/>
              <a:pathLst>
                <a:path w="473" h="1326" extrusionOk="0">
                  <a:moveTo>
                    <a:pt x="257" y="1"/>
                  </a:moveTo>
                  <a:cubicBezTo>
                    <a:pt x="129" y="1"/>
                    <a:pt x="30" y="89"/>
                    <a:pt x="23" y="209"/>
                  </a:cubicBezTo>
                  <a:cubicBezTo>
                    <a:pt x="7" y="480"/>
                    <a:pt x="0" y="751"/>
                    <a:pt x="0" y="1025"/>
                  </a:cubicBezTo>
                  <a:lnTo>
                    <a:pt x="0" y="1104"/>
                  </a:lnTo>
                  <a:cubicBezTo>
                    <a:pt x="0" y="1226"/>
                    <a:pt x="99" y="1325"/>
                    <a:pt x="221" y="1325"/>
                  </a:cubicBezTo>
                  <a:cubicBezTo>
                    <a:pt x="222" y="1325"/>
                    <a:pt x="223" y="1325"/>
                    <a:pt x="224" y="1325"/>
                  </a:cubicBezTo>
                  <a:cubicBezTo>
                    <a:pt x="346" y="1325"/>
                    <a:pt x="442" y="1226"/>
                    <a:pt x="442" y="1105"/>
                  </a:cubicBezTo>
                  <a:lnTo>
                    <a:pt x="442" y="1022"/>
                  </a:lnTo>
                  <a:cubicBezTo>
                    <a:pt x="442" y="759"/>
                    <a:pt x="450" y="497"/>
                    <a:pt x="465" y="235"/>
                  </a:cubicBezTo>
                  <a:cubicBezTo>
                    <a:pt x="472" y="113"/>
                    <a:pt x="379" y="8"/>
                    <a:pt x="257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8309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6C7-8BDE-5BFD-5A27-68157D35F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4663"/>
            <a:ext cx="8229600" cy="572700"/>
          </a:xfrm>
        </p:spPr>
        <p:txBody>
          <a:bodyPr/>
          <a:lstStyle/>
          <a:p>
            <a:r>
              <a:rPr lang="en-US" dirty="0"/>
              <a:t>EDA : Chart 3 - Countplot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2EE652-F1D7-34DC-C642-4CC6CFFEC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43" y="959070"/>
            <a:ext cx="5314950" cy="41501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2294EF-8281-4D7C-3B34-4EB2B7B003EC}"/>
              </a:ext>
            </a:extLst>
          </p:cNvPr>
          <p:cNvSpPr txBox="1"/>
          <p:nvPr/>
        </p:nvSpPr>
        <p:spPr>
          <a:xfrm>
            <a:off x="6029325" y="1535727"/>
            <a:ext cx="28289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Top subjects of Fake News classified.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Lot of fake news is published with respect to Political News and World News.</a:t>
            </a:r>
          </a:p>
        </p:txBody>
      </p:sp>
      <p:grpSp>
        <p:nvGrpSpPr>
          <p:cNvPr id="94" name="Google Shape;6117;p70">
            <a:extLst>
              <a:ext uri="{FF2B5EF4-FFF2-40B4-BE49-F238E27FC236}">
                <a16:creationId xmlns:a16="http://schemas.microsoft.com/office/drawing/2014/main" id="{42184682-BE67-26A9-367A-08374851F5C6}"/>
              </a:ext>
            </a:extLst>
          </p:cNvPr>
          <p:cNvGrpSpPr/>
          <p:nvPr/>
        </p:nvGrpSpPr>
        <p:grpSpPr>
          <a:xfrm>
            <a:off x="8070138" y="4030932"/>
            <a:ext cx="849159" cy="1114505"/>
            <a:chOff x="3925524" y="4186583"/>
            <a:chExt cx="331553" cy="416943"/>
          </a:xfrm>
        </p:grpSpPr>
        <p:sp>
          <p:nvSpPr>
            <p:cNvPr id="95" name="Google Shape;6118;p70">
              <a:extLst>
                <a:ext uri="{FF2B5EF4-FFF2-40B4-BE49-F238E27FC236}">
                  <a16:creationId xmlns:a16="http://schemas.microsoft.com/office/drawing/2014/main" id="{7A52F5D5-D318-66DD-C091-2C4CC9C9DDC3}"/>
                </a:ext>
              </a:extLst>
            </p:cNvPr>
            <p:cNvSpPr/>
            <p:nvPr/>
          </p:nvSpPr>
          <p:spPr>
            <a:xfrm>
              <a:off x="4200753" y="4368791"/>
              <a:ext cx="50122" cy="74212"/>
            </a:xfrm>
            <a:custGeom>
              <a:avLst/>
              <a:gdLst/>
              <a:ahLst/>
              <a:cxnLst/>
              <a:rect l="l" t="t" r="r" b="b"/>
              <a:pathLst>
                <a:path w="3843" h="5690" extrusionOk="0">
                  <a:moveTo>
                    <a:pt x="421" y="0"/>
                  </a:moveTo>
                  <a:lnTo>
                    <a:pt x="0" y="5690"/>
                  </a:lnTo>
                  <a:lnTo>
                    <a:pt x="279" y="5690"/>
                  </a:lnTo>
                  <a:cubicBezTo>
                    <a:pt x="2246" y="5690"/>
                    <a:pt x="3842" y="4094"/>
                    <a:pt x="3843" y="2128"/>
                  </a:cubicBezTo>
                  <a:lnTo>
                    <a:pt x="3843" y="1919"/>
                  </a:lnTo>
                  <a:cubicBezTo>
                    <a:pt x="3843" y="859"/>
                    <a:pt x="2983" y="0"/>
                    <a:pt x="1924" y="0"/>
                  </a:cubicBezTo>
                  <a:close/>
                </a:path>
              </a:pathLst>
            </a:custGeom>
            <a:solidFill>
              <a:srgbClr val="FFAF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119;p70">
              <a:extLst>
                <a:ext uri="{FF2B5EF4-FFF2-40B4-BE49-F238E27FC236}">
                  <a16:creationId xmlns:a16="http://schemas.microsoft.com/office/drawing/2014/main" id="{6F67D836-E6A5-2A44-FD6A-B58B92CDFC57}"/>
                </a:ext>
              </a:extLst>
            </p:cNvPr>
            <p:cNvSpPr/>
            <p:nvPr/>
          </p:nvSpPr>
          <p:spPr>
            <a:xfrm>
              <a:off x="3931627" y="4368791"/>
              <a:ext cx="50109" cy="74212"/>
            </a:xfrm>
            <a:custGeom>
              <a:avLst/>
              <a:gdLst/>
              <a:ahLst/>
              <a:cxnLst/>
              <a:rect l="l" t="t" r="r" b="b"/>
              <a:pathLst>
                <a:path w="3842" h="5690" extrusionOk="0">
                  <a:moveTo>
                    <a:pt x="1917" y="0"/>
                  </a:moveTo>
                  <a:cubicBezTo>
                    <a:pt x="860" y="0"/>
                    <a:pt x="0" y="859"/>
                    <a:pt x="0" y="1919"/>
                  </a:cubicBezTo>
                  <a:lnTo>
                    <a:pt x="0" y="2128"/>
                  </a:lnTo>
                  <a:cubicBezTo>
                    <a:pt x="0" y="4094"/>
                    <a:pt x="1596" y="5690"/>
                    <a:pt x="3564" y="5690"/>
                  </a:cubicBezTo>
                  <a:lnTo>
                    <a:pt x="3841" y="569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FFAF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120;p70">
              <a:extLst>
                <a:ext uri="{FF2B5EF4-FFF2-40B4-BE49-F238E27FC236}">
                  <a16:creationId xmlns:a16="http://schemas.microsoft.com/office/drawing/2014/main" id="{2DBB6442-597F-652D-D191-899BCDDE1838}"/>
                </a:ext>
              </a:extLst>
            </p:cNvPr>
            <p:cNvSpPr/>
            <p:nvPr/>
          </p:nvSpPr>
          <p:spPr>
            <a:xfrm>
              <a:off x="3985904" y="4529951"/>
              <a:ext cx="210676" cy="67469"/>
            </a:xfrm>
            <a:custGeom>
              <a:avLst/>
              <a:gdLst/>
              <a:ahLst/>
              <a:cxnLst/>
              <a:rect l="l" t="t" r="r" b="b"/>
              <a:pathLst>
                <a:path w="16153" h="5173" extrusionOk="0">
                  <a:moveTo>
                    <a:pt x="3516" y="0"/>
                  </a:moveTo>
                  <a:lnTo>
                    <a:pt x="3516" y="1630"/>
                  </a:lnTo>
                  <a:cubicBezTo>
                    <a:pt x="3516" y="2540"/>
                    <a:pt x="2994" y="3368"/>
                    <a:pt x="2175" y="3761"/>
                  </a:cubicBezTo>
                  <a:lnTo>
                    <a:pt x="246" y="4687"/>
                  </a:lnTo>
                  <a:cubicBezTo>
                    <a:pt x="1" y="4806"/>
                    <a:pt x="85" y="5173"/>
                    <a:pt x="358" y="5173"/>
                  </a:cubicBezTo>
                  <a:lnTo>
                    <a:pt x="15798" y="5173"/>
                  </a:lnTo>
                  <a:cubicBezTo>
                    <a:pt x="16071" y="5173"/>
                    <a:pt x="16152" y="4806"/>
                    <a:pt x="15908" y="4687"/>
                  </a:cubicBezTo>
                  <a:lnTo>
                    <a:pt x="13981" y="3761"/>
                  </a:lnTo>
                  <a:cubicBezTo>
                    <a:pt x="13161" y="3368"/>
                    <a:pt x="12640" y="2540"/>
                    <a:pt x="12640" y="1630"/>
                  </a:cubicBezTo>
                  <a:lnTo>
                    <a:pt x="12640" y="0"/>
                  </a:lnTo>
                  <a:cubicBezTo>
                    <a:pt x="11040" y="1093"/>
                    <a:pt x="9275" y="1721"/>
                    <a:pt x="8078" y="1721"/>
                  </a:cubicBezTo>
                  <a:cubicBezTo>
                    <a:pt x="6881" y="1721"/>
                    <a:pt x="5115" y="1093"/>
                    <a:pt x="3516" y="0"/>
                  </a:cubicBezTo>
                  <a:close/>
                </a:path>
              </a:pathLst>
            </a:custGeom>
            <a:solidFill>
              <a:srgbClr val="FFAF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121;p70">
              <a:extLst>
                <a:ext uri="{FF2B5EF4-FFF2-40B4-BE49-F238E27FC236}">
                  <a16:creationId xmlns:a16="http://schemas.microsoft.com/office/drawing/2014/main" id="{10B0BB79-4603-D234-3F7B-6FFE6D4CDE04}"/>
                </a:ext>
              </a:extLst>
            </p:cNvPr>
            <p:cNvSpPr/>
            <p:nvPr/>
          </p:nvSpPr>
          <p:spPr>
            <a:xfrm>
              <a:off x="3969733" y="4222863"/>
              <a:ext cx="243021" cy="329571"/>
            </a:xfrm>
            <a:custGeom>
              <a:avLst/>
              <a:gdLst/>
              <a:ahLst/>
              <a:cxnLst/>
              <a:rect l="l" t="t" r="r" b="b"/>
              <a:pathLst>
                <a:path w="18633" h="25269" extrusionOk="0">
                  <a:moveTo>
                    <a:pt x="9318" y="1"/>
                  </a:moveTo>
                  <a:cubicBezTo>
                    <a:pt x="4111" y="1"/>
                    <a:pt x="1" y="4423"/>
                    <a:pt x="386" y="9616"/>
                  </a:cubicBezTo>
                  <a:lnTo>
                    <a:pt x="995" y="17887"/>
                  </a:lnTo>
                  <a:cubicBezTo>
                    <a:pt x="1317" y="22248"/>
                    <a:pt x="6692" y="25269"/>
                    <a:pt x="9319" y="25269"/>
                  </a:cubicBezTo>
                  <a:cubicBezTo>
                    <a:pt x="11947" y="25269"/>
                    <a:pt x="17324" y="22245"/>
                    <a:pt x="17643" y="17887"/>
                  </a:cubicBezTo>
                  <a:lnTo>
                    <a:pt x="18250" y="9616"/>
                  </a:lnTo>
                  <a:cubicBezTo>
                    <a:pt x="18632" y="4423"/>
                    <a:pt x="14523" y="1"/>
                    <a:pt x="9318" y="1"/>
                  </a:cubicBezTo>
                  <a:close/>
                </a:path>
              </a:pathLst>
            </a:custGeom>
            <a:solidFill>
              <a:srgbClr val="FFAF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122;p70">
              <a:extLst>
                <a:ext uri="{FF2B5EF4-FFF2-40B4-BE49-F238E27FC236}">
                  <a16:creationId xmlns:a16="http://schemas.microsoft.com/office/drawing/2014/main" id="{00F23EA1-A0C7-978B-8B12-54E9D294CFEB}"/>
                </a:ext>
              </a:extLst>
            </p:cNvPr>
            <p:cNvSpPr/>
            <p:nvPr/>
          </p:nvSpPr>
          <p:spPr>
            <a:xfrm>
              <a:off x="4033608" y="4228262"/>
              <a:ext cx="178252" cy="324132"/>
            </a:xfrm>
            <a:custGeom>
              <a:avLst/>
              <a:gdLst/>
              <a:ahLst/>
              <a:cxnLst/>
              <a:rect l="l" t="t" r="r" b="b"/>
              <a:pathLst>
                <a:path w="13667" h="24852" extrusionOk="0">
                  <a:moveTo>
                    <a:pt x="7123" y="0"/>
                  </a:moveTo>
                  <a:lnTo>
                    <a:pt x="7123" y="0"/>
                  </a:lnTo>
                  <a:cubicBezTo>
                    <a:pt x="9573" y="1752"/>
                    <a:pt x="11094" y="4702"/>
                    <a:pt x="10856" y="7952"/>
                  </a:cubicBezTo>
                  <a:lnTo>
                    <a:pt x="10246" y="16222"/>
                  </a:lnTo>
                  <a:cubicBezTo>
                    <a:pt x="9924" y="20583"/>
                    <a:pt x="4549" y="23603"/>
                    <a:pt x="1922" y="23603"/>
                  </a:cubicBezTo>
                  <a:cubicBezTo>
                    <a:pt x="1377" y="23603"/>
                    <a:pt x="712" y="23473"/>
                    <a:pt x="0" y="23229"/>
                  </a:cubicBezTo>
                  <a:lnTo>
                    <a:pt x="0" y="23229"/>
                  </a:lnTo>
                  <a:cubicBezTo>
                    <a:pt x="1560" y="24263"/>
                    <a:pt x="3258" y="24852"/>
                    <a:pt x="4420" y="24852"/>
                  </a:cubicBezTo>
                  <a:cubicBezTo>
                    <a:pt x="7047" y="24852"/>
                    <a:pt x="12423" y="21830"/>
                    <a:pt x="12744" y="17470"/>
                  </a:cubicBezTo>
                  <a:lnTo>
                    <a:pt x="13354" y="9201"/>
                  </a:lnTo>
                  <a:cubicBezTo>
                    <a:pt x="13667" y="4951"/>
                    <a:pt x="10969" y="1215"/>
                    <a:pt x="7123" y="0"/>
                  </a:cubicBezTo>
                  <a:close/>
                </a:path>
              </a:pathLst>
            </a:custGeom>
            <a:solidFill>
              <a:srgbClr val="000000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123;p70">
              <a:extLst>
                <a:ext uri="{FF2B5EF4-FFF2-40B4-BE49-F238E27FC236}">
                  <a16:creationId xmlns:a16="http://schemas.microsoft.com/office/drawing/2014/main" id="{2290D609-8DD2-8F1B-AEBB-7AFFA47C539E}"/>
                </a:ext>
              </a:extLst>
            </p:cNvPr>
            <p:cNvSpPr/>
            <p:nvPr/>
          </p:nvSpPr>
          <p:spPr>
            <a:xfrm>
              <a:off x="4039450" y="4192699"/>
              <a:ext cx="106218" cy="153797"/>
            </a:xfrm>
            <a:custGeom>
              <a:avLst/>
              <a:gdLst/>
              <a:ahLst/>
              <a:cxnLst/>
              <a:rect l="l" t="t" r="r" b="b"/>
              <a:pathLst>
                <a:path w="8144" h="11792" extrusionOk="0">
                  <a:moveTo>
                    <a:pt x="2825" y="1"/>
                  </a:moveTo>
                  <a:cubicBezTo>
                    <a:pt x="2593" y="1"/>
                    <a:pt x="2382" y="149"/>
                    <a:pt x="2303" y="369"/>
                  </a:cubicBezTo>
                  <a:lnTo>
                    <a:pt x="129" y="6456"/>
                  </a:lnTo>
                  <a:cubicBezTo>
                    <a:pt x="0" y="6817"/>
                    <a:pt x="267" y="7197"/>
                    <a:pt x="652" y="7197"/>
                  </a:cubicBezTo>
                  <a:lnTo>
                    <a:pt x="2432" y="7197"/>
                  </a:lnTo>
                  <a:cubicBezTo>
                    <a:pt x="2817" y="7197"/>
                    <a:pt x="3084" y="7577"/>
                    <a:pt x="2955" y="7939"/>
                  </a:cubicBezTo>
                  <a:lnTo>
                    <a:pt x="1579" y="11792"/>
                  </a:lnTo>
                  <a:lnTo>
                    <a:pt x="3760" y="11792"/>
                  </a:lnTo>
                  <a:lnTo>
                    <a:pt x="7909" y="5274"/>
                  </a:lnTo>
                  <a:cubicBezTo>
                    <a:pt x="8143" y="4905"/>
                    <a:pt x="7878" y="4423"/>
                    <a:pt x="7443" y="4423"/>
                  </a:cubicBezTo>
                  <a:lnTo>
                    <a:pt x="5635" y="4423"/>
                  </a:lnTo>
                  <a:cubicBezTo>
                    <a:pt x="5372" y="4423"/>
                    <a:pt x="5192" y="4165"/>
                    <a:pt x="5279" y="3918"/>
                  </a:cubicBezTo>
                  <a:lnTo>
                    <a:pt x="6413" y="743"/>
                  </a:lnTo>
                  <a:cubicBezTo>
                    <a:pt x="6542" y="381"/>
                    <a:pt x="6275" y="1"/>
                    <a:pt x="58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124;p70">
              <a:extLst>
                <a:ext uri="{FF2B5EF4-FFF2-40B4-BE49-F238E27FC236}">
                  <a16:creationId xmlns:a16="http://schemas.microsoft.com/office/drawing/2014/main" id="{A9780EDD-52BB-2789-DF5C-DC2E43E8C561}"/>
                </a:ext>
              </a:extLst>
            </p:cNvPr>
            <p:cNvSpPr/>
            <p:nvPr/>
          </p:nvSpPr>
          <p:spPr>
            <a:xfrm>
              <a:off x="4060015" y="4250392"/>
              <a:ext cx="85650" cy="96110"/>
            </a:xfrm>
            <a:custGeom>
              <a:avLst/>
              <a:gdLst/>
              <a:ahLst/>
              <a:cxnLst/>
              <a:rect l="l" t="t" r="r" b="b"/>
              <a:pathLst>
                <a:path w="6567" h="7369" extrusionOk="0">
                  <a:moveTo>
                    <a:pt x="4204" y="1"/>
                  </a:moveTo>
                  <a:lnTo>
                    <a:pt x="621" y="5628"/>
                  </a:lnTo>
                  <a:lnTo>
                    <a:pt x="0" y="7369"/>
                  </a:lnTo>
                  <a:lnTo>
                    <a:pt x="2181" y="7369"/>
                  </a:lnTo>
                  <a:lnTo>
                    <a:pt x="6330" y="853"/>
                  </a:lnTo>
                  <a:cubicBezTo>
                    <a:pt x="6566" y="483"/>
                    <a:pt x="6301" y="1"/>
                    <a:pt x="5863" y="1"/>
                  </a:cubicBezTo>
                  <a:close/>
                </a:path>
              </a:pathLst>
            </a:custGeom>
            <a:solidFill>
              <a:srgbClr val="000000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125;p70">
              <a:extLst>
                <a:ext uri="{FF2B5EF4-FFF2-40B4-BE49-F238E27FC236}">
                  <a16:creationId xmlns:a16="http://schemas.microsoft.com/office/drawing/2014/main" id="{1E026314-4692-3ADF-577B-075B2CB67491}"/>
                </a:ext>
              </a:extLst>
            </p:cNvPr>
            <p:cNvSpPr/>
            <p:nvPr/>
          </p:nvSpPr>
          <p:spPr>
            <a:xfrm>
              <a:off x="3998554" y="4257969"/>
              <a:ext cx="81111" cy="88519"/>
            </a:xfrm>
            <a:custGeom>
              <a:avLst/>
              <a:gdLst/>
              <a:ahLst/>
              <a:cxnLst/>
              <a:rect l="l" t="t" r="r" b="b"/>
              <a:pathLst>
                <a:path w="6219" h="6787" extrusionOk="0">
                  <a:moveTo>
                    <a:pt x="3783" y="1"/>
                  </a:moveTo>
                  <a:lnTo>
                    <a:pt x="3783" y="1"/>
                  </a:lnTo>
                  <a:cubicBezTo>
                    <a:pt x="3097" y="367"/>
                    <a:pt x="2467" y="852"/>
                    <a:pt x="1916" y="1443"/>
                  </a:cubicBezTo>
                  <a:cubicBezTo>
                    <a:pt x="794" y="2653"/>
                    <a:pt x="144" y="4161"/>
                    <a:pt x="37" y="5771"/>
                  </a:cubicBezTo>
                  <a:cubicBezTo>
                    <a:pt x="1" y="6320"/>
                    <a:pt x="437" y="6787"/>
                    <a:pt x="988" y="6787"/>
                  </a:cubicBezTo>
                  <a:lnTo>
                    <a:pt x="4715" y="6787"/>
                  </a:lnTo>
                  <a:lnTo>
                    <a:pt x="6091" y="2934"/>
                  </a:lnTo>
                  <a:cubicBezTo>
                    <a:pt x="6218" y="2574"/>
                    <a:pt x="5951" y="2193"/>
                    <a:pt x="5568" y="2193"/>
                  </a:cubicBezTo>
                  <a:lnTo>
                    <a:pt x="3788" y="2193"/>
                  </a:lnTo>
                  <a:cubicBezTo>
                    <a:pt x="3404" y="2193"/>
                    <a:pt x="3136" y="1812"/>
                    <a:pt x="3265" y="1451"/>
                  </a:cubicBezTo>
                  <a:lnTo>
                    <a:pt x="37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126;p70">
              <a:extLst>
                <a:ext uri="{FF2B5EF4-FFF2-40B4-BE49-F238E27FC236}">
                  <a16:creationId xmlns:a16="http://schemas.microsoft.com/office/drawing/2014/main" id="{56C56B8E-093D-CDFD-8413-B0B0C26D710E}"/>
                </a:ext>
              </a:extLst>
            </p:cNvPr>
            <p:cNvSpPr/>
            <p:nvPr/>
          </p:nvSpPr>
          <p:spPr>
            <a:xfrm>
              <a:off x="4088458" y="4262390"/>
              <a:ext cx="95458" cy="84085"/>
            </a:xfrm>
            <a:custGeom>
              <a:avLst/>
              <a:gdLst/>
              <a:ahLst/>
              <a:cxnLst/>
              <a:rect l="l" t="t" r="r" b="b"/>
              <a:pathLst>
                <a:path w="7319" h="6447" extrusionOk="0">
                  <a:moveTo>
                    <a:pt x="4104" y="0"/>
                  </a:moveTo>
                  <a:lnTo>
                    <a:pt x="0" y="6446"/>
                  </a:lnTo>
                  <a:lnTo>
                    <a:pt x="6333" y="6446"/>
                  </a:lnTo>
                  <a:cubicBezTo>
                    <a:pt x="6333" y="6446"/>
                    <a:pt x="6334" y="6446"/>
                    <a:pt x="6335" y="6446"/>
                  </a:cubicBezTo>
                  <a:cubicBezTo>
                    <a:pt x="6883" y="6446"/>
                    <a:pt x="7318" y="5980"/>
                    <a:pt x="7282" y="5432"/>
                  </a:cubicBezTo>
                  <a:cubicBezTo>
                    <a:pt x="7175" y="3822"/>
                    <a:pt x="6526" y="2314"/>
                    <a:pt x="5403" y="1104"/>
                  </a:cubicBezTo>
                  <a:cubicBezTo>
                    <a:pt x="5008" y="679"/>
                    <a:pt x="4572" y="312"/>
                    <a:pt x="4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127;p70">
              <a:extLst>
                <a:ext uri="{FF2B5EF4-FFF2-40B4-BE49-F238E27FC236}">
                  <a16:creationId xmlns:a16="http://schemas.microsoft.com/office/drawing/2014/main" id="{80C1850B-6F41-5AE4-398D-58F60BF40C75}"/>
                </a:ext>
              </a:extLst>
            </p:cNvPr>
            <p:cNvSpPr/>
            <p:nvPr/>
          </p:nvSpPr>
          <p:spPr>
            <a:xfrm>
              <a:off x="3998554" y="4330190"/>
              <a:ext cx="67312" cy="16303"/>
            </a:xfrm>
            <a:custGeom>
              <a:avLst/>
              <a:gdLst/>
              <a:ahLst/>
              <a:cxnLst/>
              <a:rect l="l" t="t" r="r" b="b"/>
              <a:pathLst>
                <a:path w="5161" h="1250" extrusionOk="0">
                  <a:moveTo>
                    <a:pt x="57" y="0"/>
                  </a:moveTo>
                  <a:cubicBezTo>
                    <a:pt x="50" y="76"/>
                    <a:pt x="42" y="157"/>
                    <a:pt x="37" y="235"/>
                  </a:cubicBezTo>
                  <a:cubicBezTo>
                    <a:pt x="1" y="784"/>
                    <a:pt x="437" y="1250"/>
                    <a:pt x="988" y="1250"/>
                  </a:cubicBezTo>
                  <a:lnTo>
                    <a:pt x="4715" y="1250"/>
                  </a:lnTo>
                  <a:lnTo>
                    <a:pt x="5161" y="2"/>
                  </a:lnTo>
                  <a:lnTo>
                    <a:pt x="57" y="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000000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128;p70">
              <a:extLst>
                <a:ext uri="{FF2B5EF4-FFF2-40B4-BE49-F238E27FC236}">
                  <a16:creationId xmlns:a16="http://schemas.microsoft.com/office/drawing/2014/main" id="{40D46830-BF58-0E5A-9EDB-B603CBEC2D48}"/>
                </a:ext>
              </a:extLst>
            </p:cNvPr>
            <p:cNvSpPr/>
            <p:nvPr/>
          </p:nvSpPr>
          <p:spPr>
            <a:xfrm>
              <a:off x="4088471" y="4262390"/>
              <a:ext cx="95445" cy="84085"/>
            </a:xfrm>
            <a:custGeom>
              <a:avLst/>
              <a:gdLst/>
              <a:ahLst/>
              <a:cxnLst/>
              <a:rect l="l" t="t" r="r" b="b"/>
              <a:pathLst>
                <a:path w="7318" h="6447" extrusionOk="0">
                  <a:moveTo>
                    <a:pt x="4103" y="0"/>
                  </a:moveTo>
                  <a:lnTo>
                    <a:pt x="3621" y="759"/>
                  </a:lnTo>
                  <a:cubicBezTo>
                    <a:pt x="4304" y="1783"/>
                    <a:pt x="4703" y="2953"/>
                    <a:pt x="4783" y="4182"/>
                  </a:cubicBezTo>
                  <a:cubicBezTo>
                    <a:pt x="4819" y="4731"/>
                    <a:pt x="4383" y="5198"/>
                    <a:pt x="3832" y="5198"/>
                  </a:cubicBezTo>
                  <a:lnTo>
                    <a:pt x="796" y="5198"/>
                  </a:lnTo>
                  <a:lnTo>
                    <a:pt x="1" y="6446"/>
                  </a:lnTo>
                  <a:lnTo>
                    <a:pt x="6333" y="6446"/>
                  </a:lnTo>
                  <a:cubicBezTo>
                    <a:pt x="6334" y="6446"/>
                    <a:pt x="6335" y="6446"/>
                    <a:pt x="6336" y="6446"/>
                  </a:cubicBezTo>
                  <a:cubicBezTo>
                    <a:pt x="6882" y="6446"/>
                    <a:pt x="7317" y="5980"/>
                    <a:pt x="7281" y="5432"/>
                  </a:cubicBezTo>
                  <a:cubicBezTo>
                    <a:pt x="7174" y="3822"/>
                    <a:pt x="6525" y="2314"/>
                    <a:pt x="5402" y="1104"/>
                  </a:cubicBezTo>
                  <a:cubicBezTo>
                    <a:pt x="5007" y="679"/>
                    <a:pt x="4571" y="312"/>
                    <a:pt x="4103" y="0"/>
                  </a:cubicBezTo>
                  <a:close/>
                </a:path>
              </a:pathLst>
            </a:custGeom>
            <a:solidFill>
              <a:srgbClr val="000000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129;p70">
              <a:extLst>
                <a:ext uri="{FF2B5EF4-FFF2-40B4-BE49-F238E27FC236}">
                  <a16:creationId xmlns:a16="http://schemas.microsoft.com/office/drawing/2014/main" id="{521AC55C-8284-B980-2413-BC61B5EBE330}"/>
                </a:ext>
              </a:extLst>
            </p:cNvPr>
            <p:cNvSpPr/>
            <p:nvPr/>
          </p:nvSpPr>
          <p:spPr>
            <a:xfrm>
              <a:off x="3925524" y="4186583"/>
              <a:ext cx="331553" cy="416943"/>
            </a:xfrm>
            <a:custGeom>
              <a:avLst/>
              <a:gdLst/>
              <a:ahLst/>
              <a:cxnLst/>
              <a:rect l="l" t="t" r="r" b="b"/>
              <a:pathLst>
                <a:path w="25421" h="31968" extrusionOk="0">
                  <a:moveTo>
                    <a:pt x="14627" y="939"/>
                  </a:moveTo>
                  <a:cubicBezTo>
                    <a:pt x="14687" y="939"/>
                    <a:pt x="14727" y="996"/>
                    <a:pt x="14708" y="1054"/>
                  </a:cubicBezTo>
                  <a:cubicBezTo>
                    <a:pt x="14407" y="1896"/>
                    <a:pt x="13915" y="3274"/>
                    <a:pt x="13575" y="4231"/>
                  </a:cubicBezTo>
                  <a:cubicBezTo>
                    <a:pt x="13377" y="4780"/>
                    <a:pt x="13786" y="5360"/>
                    <a:pt x="14371" y="5360"/>
                  </a:cubicBezTo>
                  <a:lnTo>
                    <a:pt x="16179" y="5360"/>
                  </a:lnTo>
                  <a:cubicBezTo>
                    <a:pt x="16212" y="5360"/>
                    <a:pt x="16238" y="5374"/>
                    <a:pt x="16254" y="5404"/>
                  </a:cubicBezTo>
                  <a:cubicBezTo>
                    <a:pt x="16270" y="5433"/>
                    <a:pt x="16268" y="5463"/>
                    <a:pt x="16251" y="5492"/>
                  </a:cubicBezTo>
                  <a:lnTo>
                    <a:pt x="14582" y="8111"/>
                  </a:lnTo>
                  <a:cubicBezTo>
                    <a:pt x="14444" y="8330"/>
                    <a:pt x="14507" y="8619"/>
                    <a:pt x="14726" y="8756"/>
                  </a:cubicBezTo>
                  <a:cubicBezTo>
                    <a:pt x="14804" y="8806"/>
                    <a:pt x="14892" y="8830"/>
                    <a:pt x="14978" y="8830"/>
                  </a:cubicBezTo>
                  <a:cubicBezTo>
                    <a:pt x="15133" y="8830"/>
                    <a:pt x="15283" y="8754"/>
                    <a:pt x="15371" y="8613"/>
                  </a:cubicBezTo>
                  <a:lnTo>
                    <a:pt x="16729" y="6481"/>
                  </a:lnTo>
                  <a:cubicBezTo>
                    <a:pt x="18175" y="7597"/>
                    <a:pt x="19178" y="9290"/>
                    <a:pt x="19310" y="11275"/>
                  </a:cubicBezTo>
                  <a:cubicBezTo>
                    <a:pt x="19329" y="11555"/>
                    <a:pt x="19108" y="11790"/>
                    <a:pt x="18828" y="11790"/>
                  </a:cubicBezTo>
                  <a:lnTo>
                    <a:pt x="13349" y="11790"/>
                  </a:lnTo>
                  <a:lnTo>
                    <a:pt x="14185" y="10478"/>
                  </a:lnTo>
                  <a:cubicBezTo>
                    <a:pt x="14322" y="10260"/>
                    <a:pt x="14259" y="9972"/>
                    <a:pt x="14041" y="9833"/>
                  </a:cubicBezTo>
                  <a:cubicBezTo>
                    <a:pt x="13963" y="9783"/>
                    <a:pt x="13875" y="9760"/>
                    <a:pt x="13789" y="9760"/>
                  </a:cubicBezTo>
                  <a:cubicBezTo>
                    <a:pt x="13635" y="9760"/>
                    <a:pt x="13484" y="9836"/>
                    <a:pt x="13395" y="9976"/>
                  </a:cubicBezTo>
                  <a:lnTo>
                    <a:pt x="12240" y="11790"/>
                  </a:lnTo>
                  <a:lnTo>
                    <a:pt x="10979" y="11790"/>
                  </a:lnTo>
                  <a:lnTo>
                    <a:pt x="12130" y="8564"/>
                  </a:lnTo>
                  <a:cubicBezTo>
                    <a:pt x="12366" y="7898"/>
                    <a:pt x="11874" y="7198"/>
                    <a:pt x="11167" y="7198"/>
                  </a:cubicBezTo>
                  <a:lnTo>
                    <a:pt x="9386" y="7198"/>
                  </a:lnTo>
                  <a:cubicBezTo>
                    <a:pt x="9327" y="7198"/>
                    <a:pt x="9286" y="7139"/>
                    <a:pt x="9306" y="7083"/>
                  </a:cubicBezTo>
                  <a:cubicBezTo>
                    <a:pt x="9936" y="5320"/>
                    <a:pt x="10073" y="4936"/>
                    <a:pt x="10073" y="4936"/>
                  </a:cubicBezTo>
                  <a:lnTo>
                    <a:pt x="10073" y="4936"/>
                  </a:lnTo>
                  <a:cubicBezTo>
                    <a:pt x="10074" y="4936"/>
                    <a:pt x="9992" y="5165"/>
                    <a:pt x="9992" y="5165"/>
                  </a:cubicBezTo>
                  <a:cubicBezTo>
                    <a:pt x="9992" y="5165"/>
                    <a:pt x="10225" y="4511"/>
                    <a:pt x="11481" y="996"/>
                  </a:cubicBezTo>
                  <a:cubicBezTo>
                    <a:pt x="11494" y="962"/>
                    <a:pt x="11526" y="939"/>
                    <a:pt x="11561" y="939"/>
                  </a:cubicBezTo>
                  <a:close/>
                  <a:moveTo>
                    <a:pt x="3454" y="14442"/>
                  </a:moveTo>
                  <a:lnTo>
                    <a:pt x="3804" y="19186"/>
                  </a:lnTo>
                  <a:cubicBezTo>
                    <a:pt x="2204" y="19069"/>
                    <a:pt x="936" y="17729"/>
                    <a:pt x="936" y="16099"/>
                  </a:cubicBezTo>
                  <a:lnTo>
                    <a:pt x="936" y="15889"/>
                  </a:lnTo>
                  <a:cubicBezTo>
                    <a:pt x="936" y="15090"/>
                    <a:pt x="1586" y="14442"/>
                    <a:pt x="2384" y="14442"/>
                  </a:cubicBezTo>
                  <a:close/>
                  <a:moveTo>
                    <a:pt x="23031" y="14442"/>
                  </a:moveTo>
                  <a:cubicBezTo>
                    <a:pt x="23829" y="14442"/>
                    <a:pt x="24477" y="15090"/>
                    <a:pt x="24477" y="15889"/>
                  </a:cubicBezTo>
                  <a:lnTo>
                    <a:pt x="24477" y="16099"/>
                  </a:lnTo>
                  <a:cubicBezTo>
                    <a:pt x="24477" y="17729"/>
                    <a:pt x="23212" y="19069"/>
                    <a:pt x="21610" y="19186"/>
                  </a:cubicBezTo>
                  <a:lnTo>
                    <a:pt x="21959" y="14442"/>
                  </a:lnTo>
                  <a:close/>
                  <a:moveTo>
                    <a:pt x="16800" y="27178"/>
                  </a:moveTo>
                  <a:lnTo>
                    <a:pt x="16800" y="27960"/>
                  </a:lnTo>
                  <a:cubicBezTo>
                    <a:pt x="16800" y="29044"/>
                    <a:pt x="17432" y="30045"/>
                    <a:pt x="18408" y="30513"/>
                  </a:cubicBezTo>
                  <a:lnTo>
                    <a:pt x="19494" y="31032"/>
                  </a:lnTo>
                  <a:lnTo>
                    <a:pt x="5922" y="31032"/>
                  </a:lnTo>
                  <a:lnTo>
                    <a:pt x="7007" y="30513"/>
                  </a:lnTo>
                  <a:cubicBezTo>
                    <a:pt x="7983" y="30045"/>
                    <a:pt x="8614" y="29042"/>
                    <a:pt x="8614" y="27960"/>
                  </a:cubicBezTo>
                  <a:lnTo>
                    <a:pt x="8614" y="27178"/>
                  </a:lnTo>
                  <a:cubicBezTo>
                    <a:pt x="10075" y="28036"/>
                    <a:pt x="11592" y="28517"/>
                    <a:pt x="12708" y="28517"/>
                  </a:cubicBezTo>
                  <a:cubicBezTo>
                    <a:pt x="13823" y="28517"/>
                    <a:pt x="15341" y="28033"/>
                    <a:pt x="16800" y="27178"/>
                  </a:cubicBezTo>
                  <a:close/>
                  <a:moveTo>
                    <a:pt x="11559" y="0"/>
                  </a:moveTo>
                  <a:cubicBezTo>
                    <a:pt x="11128" y="0"/>
                    <a:pt x="10741" y="273"/>
                    <a:pt x="10594" y="679"/>
                  </a:cubicBezTo>
                  <a:lnTo>
                    <a:pt x="9855" y="2748"/>
                  </a:lnTo>
                  <a:cubicBezTo>
                    <a:pt x="5769" y="4044"/>
                    <a:pt x="2978" y="8006"/>
                    <a:pt x="3303" y="12428"/>
                  </a:cubicBezTo>
                  <a:lnTo>
                    <a:pt x="3382" y="13502"/>
                  </a:lnTo>
                  <a:lnTo>
                    <a:pt x="2385" y="13502"/>
                  </a:lnTo>
                  <a:cubicBezTo>
                    <a:pt x="1071" y="13502"/>
                    <a:pt x="0" y="14571"/>
                    <a:pt x="0" y="15887"/>
                  </a:cubicBezTo>
                  <a:lnTo>
                    <a:pt x="0" y="16098"/>
                  </a:lnTo>
                  <a:cubicBezTo>
                    <a:pt x="0" y="18267"/>
                    <a:pt x="1724" y="20044"/>
                    <a:pt x="3875" y="20125"/>
                  </a:cubicBezTo>
                  <a:lnTo>
                    <a:pt x="3918" y="20699"/>
                  </a:lnTo>
                  <a:cubicBezTo>
                    <a:pt x="4097" y="23132"/>
                    <a:pt x="5741" y="25178"/>
                    <a:pt x="7679" y="26568"/>
                  </a:cubicBezTo>
                  <a:lnTo>
                    <a:pt x="7679" y="27959"/>
                  </a:lnTo>
                  <a:cubicBezTo>
                    <a:pt x="7679" y="28683"/>
                    <a:pt x="7257" y="29353"/>
                    <a:pt x="6604" y="29666"/>
                  </a:cubicBezTo>
                  <a:lnTo>
                    <a:pt x="4675" y="30592"/>
                  </a:lnTo>
                  <a:cubicBezTo>
                    <a:pt x="4370" y="30738"/>
                    <a:pt x="4207" y="31074"/>
                    <a:pt x="4283" y="31404"/>
                  </a:cubicBezTo>
                  <a:cubicBezTo>
                    <a:pt x="4358" y="31735"/>
                    <a:pt x="4649" y="31968"/>
                    <a:pt x="4989" y="31968"/>
                  </a:cubicBezTo>
                  <a:lnTo>
                    <a:pt x="20429" y="31968"/>
                  </a:lnTo>
                  <a:cubicBezTo>
                    <a:pt x="20771" y="31968"/>
                    <a:pt x="21061" y="31735"/>
                    <a:pt x="21137" y="31404"/>
                  </a:cubicBezTo>
                  <a:cubicBezTo>
                    <a:pt x="21211" y="31073"/>
                    <a:pt x="21051" y="30738"/>
                    <a:pt x="20744" y="30592"/>
                  </a:cubicBezTo>
                  <a:lnTo>
                    <a:pt x="18815" y="29666"/>
                  </a:lnTo>
                  <a:cubicBezTo>
                    <a:pt x="18162" y="29352"/>
                    <a:pt x="17740" y="28682"/>
                    <a:pt x="17740" y="27959"/>
                  </a:cubicBezTo>
                  <a:lnTo>
                    <a:pt x="17740" y="26568"/>
                  </a:lnTo>
                  <a:cubicBezTo>
                    <a:pt x="19677" y="25181"/>
                    <a:pt x="21323" y="23132"/>
                    <a:pt x="21503" y="20699"/>
                  </a:cubicBezTo>
                  <a:lnTo>
                    <a:pt x="21546" y="20125"/>
                  </a:lnTo>
                  <a:cubicBezTo>
                    <a:pt x="23695" y="20044"/>
                    <a:pt x="25420" y="18267"/>
                    <a:pt x="25420" y="16098"/>
                  </a:cubicBezTo>
                  <a:lnTo>
                    <a:pt x="25420" y="15887"/>
                  </a:lnTo>
                  <a:cubicBezTo>
                    <a:pt x="25416" y="14574"/>
                    <a:pt x="24345" y="13503"/>
                    <a:pt x="23031" y="13503"/>
                  </a:cubicBezTo>
                  <a:lnTo>
                    <a:pt x="22029" y="13503"/>
                  </a:lnTo>
                  <a:lnTo>
                    <a:pt x="22108" y="12431"/>
                  </a:lnTo>
                  <a:cubicBezTo>
                    <a:pt x="22309" y="9701"/>
                    <a:pt x="21316" y="7024"/>
                    <a:pt x="19383" y="5084"/>
                  </a:cubicBezTo>
                  <a:cubicBezTo>
                    <a:pt x="19292" y="4992"/>
                    <a:pt x="19172" y="4946"/>
                    <a:pt x="19052" y="4946"/>
                  </a:cubicBezTo>
                  <a:cubicBezTo>
                    <a:pt x="18933" y="4946"/>
                    <a:pt x="18813" y="4992"/>
                    <a:pt x="18722" y="5082"/>
                  </a:cubicBezTo>
                  <a:cubicBezTo>
                    <a:pt x="18540" y="5265"/>
                    <a:pt x="18540" y="5561"/>
                    <a:pt x="18720" y="5743"/>
                  </a:cubicBezTo>
                  <a:cubicBezTo>
                    <a:pt x="20460" y="7491"/>
                    <a:pt x="21355" y="9903"/>
                    <a:pt x="21174" y="12361"/>
                  </a:cubicBezTo>
                  <a:cubicBezTo>
                    <a:pt x="20960" y="15248"/>
                    <a:pt x="20775" y="17756"/>
                    <a:pt x="20564" y="20631"/>
                  </a:cubicBezTo>
                  <a:cubicBezTo>
                    <a:pt x="20292" y="24331"/>
                    <a:pt x="15562" y="27580"/>
                    <a:pt x="12708" y="27580"/>
                  </a:cubicBezTo>
                  <a:cubicBezTo>
                    <a:pt x="9992" y="27580"/>
                    <a:pt x="5133" y="24466"/>
                    <a:pt x="4850" y="20631"/>
                  </a:cubicBezTo>
                  <a:cubicBezTo>
                    <a:pt x="4516" y="16100"/>
                    <a:pt x="4374" y="14177"/>
                    <a:pt x="4328" y="13552"/>
                  </a:cubicBezTo>
                  <a:lnTo>
                    <a:pt x="4328" y="13552"/>
                  </a:lnTo>
                  <a:cubicBezTo>
                    <a:pt x="4304" y="13218"/>
                    <a:pt x="4275" y="12824"/>
                    <a:pt x="4240" y="12361"/>
                  </a:cubicBezTo>
                  <a:cubicBezTo>
                    <a:pt x="3971" y="8696"/>
                    <a:pt x="6122" y="5280"/>
                    <a:pt x="9448" y="3895"/>
                  </a:cubicBezTo>
                  <a:lnTo>
                    <a:pt x="9448" y="3895"/>
                  </a:lnTo>
                  <a:lnTo>
                    <a:pt x="9000" y="5148"/>
                  </a:lnTo>
                  <a:cubicBezTo>
                    <a:pt x="6917" y="6327"/>
                    <a:pt x="5347" y="8537"/>
                    <a:pt x="5169" y="11210"/>
                  </a:cubicBezTo>
                  <a:cubicBezTo>
                    <a:pt x="5114" y="12028"/>
                    <a:pt x="5766" y="12724"/>
                    <a:pt x="6585" y="12724"/>
                  </a:cubicBezTo>
                  <a:lnTo>
                    <a:pt x="6919" y="12724"/>
                  </a:lnTo>
                  <a:cubicBezTo>
                    <a:pt x="7178" y="12724"/>
                    <a:pt x="7387" y="12515"/>
                    <a:pt x="7387" y="12256"/>
                  </a:cubicBezTo>
                  <a:cubicBezTo>
                    <a:pt x="7387" y="11998"/>
                    <a:pt x="7178" y="11788"/>
                    <a:pt x="6919" y="11788"/>
                  </a:cubicBezTo>
                  <a:lnTo>
                    <a:pt x="6585" y="11788"/>
                  </a:lnTo>
                  <a:cubicBezTo>
                    <a:pt x="6305" y="11788"/>
                    <a:pt x="6086" y="11552"/>
                    <a:pt x="6103" y="11273"/>
                  </a:cubicBezTo>
                  <a:cubicBezTo>
                    <a:pt x="6225" y="9444"/>
                    <a:pt x="7090" y="7814"/>
                    <a:pt x="8461" y="6659"/>
                  </a:cubicBezTo>
                  <a:lnTo>
                    <a:pt x="8461" y="6659"/>
                  </a:lnTo>
                  <a:lnTo>
                    <a:pt x="8422" y="6766"/>
                  </a:lnTo>
                  <a:cubicBezTo>
                    <a:pt x="8185" y="7432"/>
                    <a:pt x="8679" y="8132"/>
                    <a:pt x="9386" y="8132"/>
                  </a:cubicBezTo>
                  <a:lnTo>
                    <a:pt x="11167" y="8132"/>
                  </a:lnTo>
                  <a:cubicBezTo>
                    <a:pt x="11226" y="8132"/>
                    <a:pt x="11267" y="8193"/>
                    <a:pt x="11247" y="8247"/>
                  </a:cubicBezTo>
                  <a:lnTo>
                    <a:pt x="9983" y="11790"/>
                  </a:lnTo>
                  <a:lnTo>
                    <a:pt x="9106" y="11790"/>
                  </a:lnTo>
                  <a:cubicBezTo>
                    <a:pt x="8848" y="11790"/>
                    <a:pt x="8637" y="11999"/>
                    <a:pt x="8637" y="12258"/>
                  </a:cubicBezTo>
                  <a:cubicBezTo>
                    <a:pt x="8637" y="12516"/>
                    <a:pt x="8848" y="12727"/>
                    <a:pt x="9106" y="12727"/>
                  </a:cubicBezTo>
                  <a:lnTo>
                    <a:pt x="18825" y="12727"/>
                  </a:lnTo>
                  <a:cubicBezTo>
                    <a:pt x="19646" y="12727"/>
                    <a:pt x="20296" y="12031"/>
                    <a:pt x="20243" y="11213"/>
                  </a:cubicBezTo>
                  <a:cubicBezTo>
                    <a:pt x="20091" y="8921"/>
                    <a:pt x="18917" y="6933"/>
                    <a:pt x="17178" y="5647"/>
                  </a:cubicBezTo>
                  <a:cubicBezTo>
                    <a:pt x="17304" y="5016"/>
                    <a:pt x="16822" y="4422"/>
                    <a:pt x="16175" y="4422"/>
                  </a:cubicBezTo>
                  <a:lnTo>
                    <a:pt x="14496" y="4422"/>
                  </a:lnTo>
                  <a:lnTo>
                    <a:pt x="14820" y="3513"/>
                  </a:lnTo>
                  <a:cubicBezTo>
                    <a:pt x="15609" y="3716"/>
                    <a:pt x="16363" y="4028"/>
                    <a:pt x="17066" y="4450"/>
                  </a:cubicBezTo>
                  <a:cubicBezTo>
                    <a:pt x="17142" y="4496"/>
                    <a:pt x="17225" y="4517"/>
                    <a:pt x="17307" y="4517"/>
                  </a:cubicBezTo>
                  <a:cubicBezTo>
                    <a:pt x="17466" y="4517"/>
                    <a:pt x="17621" y="4436"/>
                    <a:pt x="17709" y="4289"/>
                  </a:cubicBezTo>
                  <a:cubicBezTo>
                    <a:pt x="17841" y="4067"/>
                    <a:pt x="17769" y="3780"/>
                    <a:pt x="17547" y="3647"/>
                  </a:cubicBezTo>
                  <a:cubicBezTo>
                    <a:pt x="16792" y="3193"/>
                    <a:pt x="15983" y="2853"/>
                    <a:pt x="15136" y="2626"/>
                  </a:cubicBezTo>
                  <a:lnTo>
                    <a:pt x="15586" y="1365"/>
                  </a:lnTo>
                  <a:cubicBezTo>
                    <a:pt x="15823" y="701"/>
                    <a:pt x="15330" y="0"/>
                    <a:pt x="146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130;p70">
              <a:extLst>
                <a:ext uri="{FF2B5EF4-FFF2-40B4-BE49-F238E27FC236}">
                  <a16:creationId xmlns:a16="http://schemas.microsoft.com/office/drawing/2014/main" id="{A82AC236-8179-1E53-1591-2F5FEF90066B}"/>
                </a:ext>
              </a:extLst>
            </p:cNvPr>
            <p:cNvSpPr/>
            <p:nvPr/>
          </p:nvSpPr>
          <p:spPr>
            <a:xfrm>
              <a:off x="4020228" y="4380632"/>
              <a:ext cx="60869" cy="12234"/>
            </a:xfrm>
            <a:custGeom>
              <a:avLst/>
              <a:gdLst/>
              <a:ahLst/>
              <a:cxnLst/>
              <a:rect l="l" t="t" r="r" b="b"/>
              <a:pathLst>
                <a:path w="4667" h="938" extrusionOk="0">
                  <a:moveTo>
                    <a:pt x="468" y="1"/>
                  </a:moveTo>
                  <a:cubicBezTo>
                    <a:pt x="210" y="1"/>
                    <a:pt x="0" y="210"/>
                    <a:pt x="0" y="469"/>
                  </a:cubicBezTo>
                  <a:cubicBezTo>
                    <a:pt x="0" y="727"/>
                    <a:pt x="210" y="938"/>
                    <a:pt x="468" y="938"/>
                  </a:cubicBezTo>
                  <a:lnTo>
                    <a:pt x="4199" y="938"/>
                  </a:lnTo>
                  <a:cubicBezTo>
                    <a:pt x="4457" y="938"/>
                    <a:pt x="4667" y="727"/>
                    <a:pt x="4667" y="469"/>
                  </a:cubicBezTo>
                  <a:cubicBezTo>
                    <a:pt x="4667" y="210"/>
                    <a:pt x="4457" y="1"/>
                    <a:pt x="41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131;p70">
              <a:extLst>
                <a:ext uri="{FF2B5EF4-FFF2-40B4-BE49-F238E27FC236}">
                  <a16:creationId xmlns:a16="http://schemas.microsoft.com/office/drawing/2014/main" id="{6BAAE6B3-1EEF-013E-E9EA-91DA11E74803}"/>
                </a:ext>
              </a:extLst>
            </p:cNvPr>
            <p:cNvSpPr/>
            <p:nvPr/>
          </p:nvSpPr>
          <p:spPr>
            <a:xfrm>
              <a:off x="4085145" y="4380632"/>
              <a:ext cx="77133" cy="76807"/>
            </a:xfrm>
            <a:custGeom>
              <a:avLst/>
              <a:gdLst/>
              <a:ahLst/>
              <a:cxnLst/>
              <a:rect l="l" t="t" r="r" b="b"/>
              <a:pathLst>
                <a:path w="5914" h="5889" extrusionOk="0">
                  <a:moveTo>
                    <a:pt x="2960" y="1"/>
                  </a:moveTo>
                  <a:cubicBezTo>
                    <a:pt x="2016" y="1"/>
                    <a:pt x="1246" y="770"/>
                    <a:pt x="1246" y="1715"/>
                  </a:cubicBezTo>
                  <a:lnTo>
                    <a:pt x="1246" y="4172"/>
                  </a:lnTo>
                  <a:cubicBezTo>
                    <a:pt x="1246" y="4601"/>
                    <a:pt x="897" y="4951"/>
                    <a:pt x="468" y="4951"/>
                  </a:cubicBezTo>
                  <a:cubicBezTo>
                    <a:pt x="210" y="4951"/>
                    <a:pt x="0" y="5161"/>
                    <a:pt x="0" y="5419"/>
                  </a:cubicBezTo>
                  <a:cubicBezTo>
                    <a:pt x="0" y="5677"/>
                    <a:pt x="210" y="5888"/>
                    <a:pt x="468" y="5888"/>
                  </a:cubicBezTo>
                  <a:cubicBezTo>
                    <a:pt x="1414" y="5888"/>
                    <a:pt x="2183" y="5118"/>
                    <a:pt x="2183" y="4172"/>
                  </a:cubicBezTo>
                  <a:lnTo>
                    <a:pt x="2183" y="1715"/>
                  </a:lnTo>
                  <a:cubicBezTo>
                    <a:pt x="2183" y="1286"/>
                    <a:pt x="2533" y="938"/>
                    <a:pt x="2960" y="938"/>
                  </a:cubicBezTo>
                  <a:lnTo>
                    <a:pt x="5446" y="938"/>
                  </a:lnTo>
                  <a:cubicBezTo>
                    <a:pt x="5704" y="938"/>
                    <a:pt x="5914" y="727"/>
                    <a:pt x="5914" y="469"/>
                  </a:cubicBezTo>
                  <a:cubicBezTo>
                    <a:pt x="5914" y="210"/>
                    <a:pt x="5704" y="1"/>
                    <a:pt x="54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132;p70">
              <a:extLst>
                <a:ext uri="{FF2B5EF4-FFF2-40B4-BE49-F238E27FC236}">
                  <a16:creationId xmlns:a16="http://schemas.microsoft.com/office/drawing/2014/main" id="{C080CEC6-AC7F-E2FF-76E2-E1F3AB74C1E6}"/>
                </a:ext>
              </a:extLst>
            </p:cNvPr>
            <p:cNvSpPr/>
            <p:nvPr/>
          </p:nvSpPr>
          <p:spPr>
            <a:xfrm>
              <a:off x="4052673" y="4490385"/>
              <a:ext cx="77159" cy="12234"/>
            </a:xfrm>
            <a:custGeom>
              <a:avLst/>
              <a:gdLst/>
              <a:ahLst/>
              <a:cxnLst/>
              <a:rect l="l" t="t" r="r" b="b"/>
              <a:pathLst>
                <a:path w="5916" h="938" extrusionOk="0">
                  <a:moveTo>
                    <a:pt x="468" y="1"/>
                  </a:moveTo>
                  <a:cubicBezTo>
                    <a:pt x="210" y="1"/>
                    <a:pt x="1" y="210"/>
                    <a:pt x="1" y="468"/>
                  </a:cubicBezTo>
                  <a:cubicBezTo>
                    <a:pt x="1" y="727"/>
                    <a:pt x="210" y="938"/>
                    <a:pt x="468" y="938"/>
                  </a:cubicBezTo>
                  <a:lnTo>
                    <a:pt x="5448" y="938"/>
                  </a:lnTo>
                  <a:cubicBezTo>
                    <a:pt x="5706" y="938"/>
                    <a:pt x="5915" y="727"/>
                    <a:pt x="5915" y="468"/>
                  </a:cubicBezTo>
                  <a:cubicBezTo>
                    <a:pt x="5915" y="210"/>
                    <a:pt x="5706" y="1"/>
                    <a:pt x="54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19713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DB1D1-A547-C69E-6F6C-DF39D7064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0393"/>
            <a:ext cx="8229600" cy="572700"/>
          </a:xfrm>
        </p:spPr>
        <p:txBody>
          <a:bodyPr/>
          <a:lstStyle/>
          <a:p>
            <a:r>
              <a:rPr lang="en-US" dirty="0"/>
              <a:t>EDA : Chart 5 - Barplot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268C8D-D9D8-5DE4-FA5D-F43B195255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5"/>
          <a:stretch/>
        </p:blipFill>
        <p:spPr bwMode="auto">
          <a:xfrm>
            <a:off x="725967" y="1071563"/>
            <a:ext cx="7597986" cy="4071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oogle Shape;1374;p39">
            <a:extLst>
              <a:ext uri="{FF2B5EF4-FFF2-40B4-BE49-F238E27FC236}">
                <a16:creationId xmlns:a16="http://schemas.microsoft.com/office/drawing/2014/main" id="{952AA680-9423-08C2-C334-9E8AEAC5E501}"/>
              </a:ext>
            </a:extLst>
          </p:cNvPr>
          <p:cNvGrpSpPr/>
          <p:nvPr/>
        </p:nvGrpSpPr>
        <p:grpSpPr>
          <a:xfrm>
            <a:off x="7325501" y="1003287"/>
            <a:ext cx="1725631" cy="4140213"/>
            <a:chOff x="340410" y="1710004"/>
            <a:chExt cx="2313964" cy="5212176"/>
          </a:xfrm>
        </p:grpSpPr>
        <p:sp>
          <p:nvSpPr>
            <p:cNvPr id="5" name="Google Shape;1375;p39">
              <a:extLst>
                <a:ext uri="{FF2B5EF4-FFF2-40B4-BE49-F238E27FC236}">
                  <a16:creationId xmlns:a16="http://schemas.microsoft.com/office/drawing/2014/main" id="{30BA45AA-56EC-B36C-799A-341FA71B7469}"/>
                </a:ext>
              </a:extLst>
            </p:cNvPr>
            <p:cNvSpPr/>
            <p:nvPr/>
          </p:nvSpPr>
          <p:spPr>
            <a:xfrm>
              <a:off x="1618799" y="2859261"/>
              <a:ext cx="535329" cy="803083"/>
            </a:xfrm>
            <a:custGeom>
              <a:avLst/>
              <a:gdLst/>
              <a:ahLst/>
              <a:cxnLst/>
              <a:rect l="l" t="t" r="r" b="b"/>
              <a:pathLst>
                <a:path w="11964" h="17948" extrusionOk="0">
                  <a:moveTo>
                    <a:pt x="6190" y="1"/>
                  </a:moveTo>
                  <a:lnTo>
                    <a:pt x="0" y="2406"/>
                  </a:lnTo>
                  <a:lnTo>
                    <a:pt x="5108" y="15829"/>
                  </a:lnTo>
                  <a:cubicBezTo>
                    <a:pt x="5619" y="17142"/>
                    <a:pt x="6875" y="17947"/>
                    <a:pt x="8205" y="17947"/>
                  </a:cubicBezTo>
                  <a:cubicBezTo>
                    <a:pt x="8605" y="17947"/>
                    <a:pt x="9012" y="17874"/>
                    <a:pt x="9407" y="17721"/>
                  </a:cubicBezTo>
                  <a:cubicBezTo>
                    <a:pt x="11116" y="17057"/>
                    <a:pt x="11964" y="15132"/>
                    <a:pt x="11299" y="13423"/>
                  </a:cubicBezTo>
                  <a:lnTo>
                    <a:pt x="619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76;p39">
              <a:extLst>
                <a:ext uri="{FF2B5EF4-FFF2-40B4-BE49-F238E27FC236}">
                  <a16:creationId xmlns:a16="http://schemas.microsoft.com/office/drawing/2014/main" id="{8C4A4DC9-091F-490C-F3DD-C7D3AC5D8A49}"/>
                </a:ext>
              </a:extLst>
            </p:cNvPr>
            <p:cNvSpPr/>
            <p:nvPr/>
          </p:nvSpPr>
          <p:spPr>
            <a:xfrm>
              <a:off x="1494007" y="2573345"/>
              <a:ext cx="571170" cy="723124"/>
            </a:xfrm>
            <a:custGeom>
              <a:avLst/>
              <a:gdLst/>
              <a:ahLst/>
              <a:cxnLst/>
              <a:rect l="l" t="t" r="r" b="b"/>
              <a:pathLst>
                <a:path w="12765" h="16161" extrusionOk="0">
                  <a:moveTo>
                    <a:pt x="3257" y="1"/>
                  </a:moveTo>
                  <a:cubicBezTo>
                    <a:pt x="3257" y="1"/>
                    <a:pt x="1" y="4420"/>
                    <a:pt x="919" y="6644"/>
                  </a:cubicBezTo>
                  <a:lnTo>
                    <a:pt x="4709" y="16160"/>
                  </a:lnTo>
                  <a:lnTo>
                    <a:pt x="5780" y="16009"/>
                  </a:lnTo>
                  <a:cubicBezTo>
                    <a:pt x="8005" y="15694"/>
                    <a:pt x="10115" y="14822"/>
                    <a:pt x="11911" y="13472"/>
                  </a:cubicBezTo>
                  <a:lnTo>
                    <a:pt x="12765" y="12832"/>
                  </a:lnTo>
                  <a:lnTo>
                    <a:pt x="8976" y="3314"/>
                  </a:lnTo>
                  <a:cubicBezTo>
                    <a:pt x="8055" y="1089"/>
                    <a:pt x="5852" y="496"/>
                    <a:pt x="32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77;p39">
              <a:extLst>
                <a:ext uri="{FF2B5EF4-FFF2-40B4-BE49-F238E27FC236}">
                  <a16:creationId xmlns:a16="http://schemas.microsoft.com/office/drawing/2014/main" id="{2E6377DD-F627-3E1E-6EB8-5410EC632581}"/>
                </a:ext>
              </a:extLst>
            </p:cNvPr>
            <p:cNvSpPr/>
            <p:nvPr/>
          </p:nvSpPr>
          <p:spPr>
            <a:xfrm>
              <a:off x="649503" y="3932452"/>
              <a:ext cx="675605" cy="2675662"/>
            </a:xfrm>
            <a:custGeom>
              <a:avLst/>
              <a:gdLst/>
              <a:ahLst/>
              <a:cxnLst/>
              <a:rect l="l" t="t" r="r" b="b"/>
              <a:pathLst>
                <a:path w="15099" h="59798" extrusionOk="0">
                  <a:moveTo>
                    <a:pt x="9658" y="1"/>
                  </a:moveTo>
                  <a:cubicBezTo>
                    <a:pt x="9518" y="1"/>
                    <a:pt x="9377" y="6"/>
                    <a:pt x="9235" y="17"/>
                  </a:cubicBezTo>
                  <a:cubicBezTo>
                    <a:pt x="6100" y="259"/>
                    <a:pt x="3815" y="3090"/>
                    <a:pt x="4241" y="6205"/>
                  </a:cubicBezTo>
                  <a:lnTo>
                    <a:pt x="1" y="59384"/>
                  </a:lnTo>
                  <a:lnTo>
                    <a:pt x="6508" y="59797"/>
                  </a:lnTo>
                  <a:lnTo>
                    <a:pt x="15099" y="5044"/>
                  </a:lnTo>
                  <a:cubicBezTo>
                    <a:pt x="14877" y="2180"/>
                    <a:pt x="12484" y="1"/>
                    <a:pt x="9658" y="1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78;p39">
              <a:extLst>
                <a:ext uri="{FF2B5EF4-FFF2-40B4-BE49-F238E27FC236}">
                  <a16:creationId xmlns:a16="http://schemas.microsoft.com/office/drawing/2014/main" id="{E0F0AB2C-11B9-D92E-42D4-8B60597495A6}"/>
                </a:ext>
              </a:extLst>
            </p:cNvPr>
            <p:cNvSpPr/>
            <p:nvPr/>
          </p:nvSpPr>
          <p:spPr>
            <a:xfrm>
              <a:off x="649503" y="6299827"/>
              <a:ext cx="337556" cy="308248"/>
            </a:xfrm>
            <a:custGeom>
              <a:avLst/>
              <a:gdLst/>
              <a:ahLst/>
              <a:cxnLst/>
              <a:rect l="l" t="t" r="r" b="b"/>
              <a:pathLst>
                <a:path w="7544" h="6889" extrusionOk="0">
                  <a:moveTo>
                    <a:pt x="518" y="0"/>
                  </a:moveTo>
                  <a:lnTo>
                    <a:pt x="1" y="6478"/>
                  </a:lnTo>
                  <a:lnTo>
                    <a:pt x="6508" y="6888"/>
                  </a:lnTo>
                  <a:lnTo>
                    <a:pt x="7543" y="181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79;p39">
              <a:extLst>
                <a:ext uri="{FF2B5EF4-FFF2-40B4-BE49-F238E27FC236}">
                  <a16:creationId xmlns:a16="http://schemas.microsoft.com/office/drawing/2014/main" id="{DD4D4C18-6EA9-E907-6C5D-B9DBFCD713F0}"/>
                </a:ext>
              </a:extLst>
            </p:cNvPr>
            <p:cNvSpPr/>
            <p:nvPr/>
          </p:nvSpPr>
          <p:spPr>
            <a:xfrm>
              <a:off x="776532" y="4200560"/>
              <a:ext cx="541951" cy="842638"/>
            </a:xfrm>
            <a:custGeom>
              <a:avLst/>
              <a:gdLst/>
              <a:ahLst/>
              <a:cxnLst/>
              <a:rect l="l" t="t" r="r" b="b"/>
              <a:pathLst>
                <a:path w="12112" h="18832" extrusionOk="0">
                  <a:moveTo>
                    <a:pt x="12111" y="0"/>
                  </a:moveTo>
                  <a:cubicBezTo>
                    <a:pt x="8789" y="113"/>
                    <a:pt x="4892" y="246"/>
                    <a:pt x="1392" y="366"/>
                  </a:cubicBezTo>
                  <a:lnTo>
                    <a:pt x="0" y="17807"/>
                  </a:lnTo>
                  <a:lnTo>
                    <a:pt x="9156" y="18831"/>
                  </a:lnTo>
                  <a:lnTo>
                    <a:pt x="121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80;p39">
              <a:extLst>
                <a:ext uri="{FF2B5EF4-FFF2-40B4-BE49-F238E27FC236}">
                  <a16:creationId xmlns:a16="http://schemas.microsoft.com/office/drawing/2014/main" id="{E4A07A32-CA86-F1EE-E682-EC1F24A03215}"/>
                </a:ext>
              </a:extLst>
            </p:cNvPr>
            <p:cNvSpPr/>
            <p:nvPr/>
          </p:nvSpPr>
          <p:spPr>
            <a:xfrm>
              <a:off x="529947" y="6592723"/>
              <a:ext cx="457115" cy="329457"/>
            </a:xfrm>
            <a:custGeom>
              <a:avLst/>
              <a:gdLst/>
              <a:ahLst/>
              <a:cxnLst/>
              <a:rect l="l" t="t" r="r" b="b"/>
              <a:pathLst>
                <a:path w="10216" h="7363" extrusionOk="0">
                  <a:moveTo>
                    <a:pt x="1876" y="0"/>
                  </a:moveTo>
                  <a:lnTo>
                    <a:pt x="1" y="7363"/>
                  </a:lnTo>
                  <a:lnTo>
                    <a:pt x="10215" y="7363"/>
                  </a:lnTo>
                  <a:lnTo>
                    <a:pt x="95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81;p39">
              <a:extLst>
                <a:ext uri="{FF2B5EF4-FFF2-40B4-BE49-F238E27FC236}">
                  <a16:creationId xmlns:a16="http://schemas.microsoft.com/office/drawing/2014/main" id="{89879D42-9F38-27D7-5ACF-724BCF67C0B9}"/>
                </a:ext>
              </a:extLst>
            </p:cNvPr>
            <p:cNvSpPr/>
            <p:nvPr/>
          </p:nvSpPr>
          <p:spPr>
            <a:xfrm>
              <a:off x="559523" y="6584758"/>
              <a:ext cx="193567" cy="65507"/>
            </a:xfrm>
            <a:custGeom>
              <a:avLst/>
              <a:gdLst/>
              <a:ahLst/>
              <a:cxnLst/>
              <a:rect l="l" t="t" r="r" b="b"/>
              <a:pathLst>
                <a:path w="4326" h="1464" extrusionOk="0">
                  <a:moveTo>
                    <a:pt x="1613" y="0"/>
                  </a:moveTo>
                  <a:cubicBezTo>
                    <a:pt x="1227" y="0"/>
                    <a:pt x="842" y="38"/>
                    <a:pt x="464" y="112"/>
                  </a:cubicBezTo>
                  <a:cubicBezTo>
                    <a:pt x="184" y="168"/>
                    <a:pt x="1" y="440"/>
                    <a:pt x="56" y="720"/>
                  </a:cubicBezTo>
                  <a:cubicBezTo>
                    <a:pt x="105" y="966"/>
                    <a:pt x="318" y="1138"/>
                    <a:pt x="561" y="1138"/>
                  </a:cubicBezTo>
                  <a:cubicBezTo>
                    <a:pt x="595" y="1138"/>
                    <a:pt x="630" y="1135"/>
                    <a:pt x="664" y="1128"/>
                  </a:cubicBezTo>
                  <a:cubicBezTo>
                    <a:pt x="975" y="1066"/>
                    <a:pt x="1292" y="1035"/>
                    <a:pt x="1610" y="1035"/>
                  </a:cubicBezTo>
                  <a:cubicBezTo>
                    <a:pt x="1817" y="1035"/>
                    <a:pt x="2024" y="1048"/>
                    <a:pt x="2230" y="1075"/>
                  </a:cubicBezTo>
                  <a:cubicBezTo>
                    <a:pt x="2682" y="1132"/>
                    <a:pt x="3123" y="1248"/>
                    <a:pt x="3538" y="1423"/>
                  </a:cubicBezTo>
                  <a:cubicBezTo>
                    <a:pt x="3603" y="1451"/>
                    <a:pt x="3671" y="1464"/>
                    <a:pt x="3738" y="1464"/>
                  </a:cubicBezTo>
                  <a:cubicBezTo>
                    <a:pt x="3939" y="1464"/>
                    <a:pt x="4133" y="1344"/>
                    <a:pt x="4215" y="1146"/>
                  </a:cubicBezTo>
                  <a:cubicBezTo>
                    <a:pt x="4326" y="882"/>
                    <a:pt x="4203" y="579"/>
                    <a:pt x="3939" y="469"/>
                  </a:cubicBezTo>
                  <a:cubicBezTo>
                    <a:pt x="3436" y="257"/>
                    <a:pt x="2905" y="114"/>
                    <a:pt x="2359" y="47"/>
                  </a:cubicBezTo>
                  <a:cubicBezTo>
                    <a:pt x="2110" y="16"/>
                    <a:pt x="1861" y="0"/>
                    <a:pt x="16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82;p39">
              <a:extLst>
                <a:ext uri="{FF2B5EF4-FFF2-40B4-BE49-F238E27FC236}">
                  <a16:creationId xmlns:a16="http://schemas.microsoft.com/office/drawing/2014/main" id="{631E3997-22A1-E6A0-6CC9-88ABE72FAE25}"/>
                </a:ext>
              </a:extLst>
            </p:cNvPr>
            <p:cNvSpPr/>
            <p:nvPr/>
          </p:nvSpPr>
          <p:spPr>
            <a:xfrm>
              <a:off x="462338" y="6642747"/>
              <a:ext cx="265651" cy="70966"/>
            </a:xfrm>
            <a:custGeom>
              <a:avLst/>
              <a:gdLst/>
              <a:ahLst/>
              <a:cxnLst/>
              <a:rect l="l" t="t" r="r" b="b"/>
              <a:pathLst>
                <a:path w="5937" h="1586" extrusionOk="0">
                  <a:moveTo>
                    <a:pt x="2951" y="1"/>
                  </a:moveTo>
                  <a:cubicBezTo>
                    <a:pt x="2056" y="1"/>
                    <a:pt x="1171" y="200"/>
                    <a:pt x="365" y="588"/>
                  </a:cubicBezTo>
                  <a:cubicBezTo>
                    <a:pt x="108" y="711"/>
                    <a:pt x="0" y="1020"/>
                    <a:pt x="123" y="1278"/>
                  </a:cubicBezTo>
                  <a:cubicBezTo>
                    <a:pt x="213" y="1463"/>
                    <a:pt x="398" y="1570"/>
                    <a:pt x="590" y="1570"/>
                  </a:cubicBezTo>
                  <a:cubicBezTo>
                    <a:pt x="665" y="1570"/>
                    <a:pt x="742" y="1554"/>
                    <a:pt x="814" y="1519"/>
                  </a:cubicBezTo>
                  <a:cubicBezTo>
                    <a:pt x="1480" y="1198"/>
                    <a:pt x="2211" y="1034"/>
                    <a:pt x="2951" y="1034"/>
                  </a:cubicBezTo>
                  <a:cubicBezTo>
                    <a:pt x="3091" y="1034"/>
                    <a:pt x="3231" y="1040"/>
                    <a:pt x="3371" y="1052"/>
                  </a:cubicBezTo>
                  <a:cubicBezTo>
                    <a:pt x="3983" y="1103"/>
                    <a:pt x="4571" y="1266"/>
                    <a:pt x="5120" y="1534"/>
                  </a:cubicBezTo>
                  <a:cubicBezTo>
                    <a:pt x="5195" y="1568"/>
                    <a:pt x="5270" y="1585"/>
                    <a:pt x="5348" y="1585"/>
                  </a:cubicBezTo>
                  <a:cubicBezTo>
                    <a:pt x="5539" y="1585"/>
                    <a:pt x="5724" y="1478"/>
                    <a:pt x="5813" y="1298"/>
                  </a:cubicBezTo>
                  <a:cubicBezTo>
                    <a:pt x="5937" y="1042"/>
                    <a:pt x="5830" y="731"/>
                    <a:pt x="5575" y="606"/>
                  </a:cubicBezTo>
                  <a:cubicBezTo>
                    <a:pt x="4912" y="281"/>
                    <a:pt x="4199" y="84"/>
                    <a:pt x="3458" y="22"/>
                  </a:cubicBezTo>
                  <a:cubicBezTo>
                    <a:pt x="3289" y="8"/>
                    <a:pt x="3120" y="1"/>
                    <a:pt x="29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83;p39">
              <a:extLst>
                <a:ext uri="{FF2B5EF4-FFF2-40B4-BE49-F238E27FC236}">
                  <a16:creationId xmlns:a16="http://schemas.microsoft.com/office/drawing/2014/main" id="{19948D73-7219-FE8C-7199-4C04531ABDC1}"/>
                </a:ext>
              </a:extLst>
            </p:cNvPr>
            <p:cNvSpPr/>
            <p:nvPr/>
          </p:nvSpPr>
          <p:spPr>
            <a:xfrm>
              <a:off x="344884" y="6678095"/>
              <a:ext cx="488123" cy="244084"/>
            </a:xfrm>
            <a:custGeom>
              <a:avLst/>
              <a:gdLst/>
              <a:ahLst/>
              <a:cxnLst/>
              <a:rect l="l" t="t" r="r" b="b"/>
              <a:pathLst>
                <a:path w="10909" h="5455" extrusionOk="0">
                  <a:moveTo>
                    <a:pt x="5456" y="0"/>
                  </a:moveTo>
                  <a:cubicBezTo>
                    <a:pt x="2444" y="0"/>
                    <a:pt x="1" y="2443"/>
                    <a:pt x="1" y="5455"/>
                  </a:cubicBezTo>
                  <a:lnTo>
                    <a:pt x="10909" y="5455"/>
                  </a:lnTo>
                  <a:cubicBezTo>
                    <a:pt x="10909" y="2443"/>
                    <a:pt x="8468" y="0"/>
                    <a:pt x="5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84;p39">
              <a:extLst>
                <a:ext uri="{FF2B5EF4-FFF2-40B4-BE49-F238E27FC236}">
                  <a16:creationId xmlns:a16="http://schemas.microsoft.com/office/drawing/2014/main" id="{D47C93A0-8939-97F0-0B64-B7C8F101E329}"/>
                </a:ext>
              </a:extLst>
            </p:cNvPr>
            <p:cNvSpPr/>
            <p:nvPr/>
          </p:nvSpPr>
          <p:spPr>
            <a:xfrm>
              <a:off x="340410" y="6869690"/>
              <a:ext cx="646655" cy="52486"/>
            </a:xfrm>
            <a:custGeom>
              <a:avLst/>
              <a:gdLst/>
              <a:ahLst/>
              <a:cxnLst/>
              <a:rect l="l" t="t" r="r" b="b"/>
              <a:pathLst>
                <a:path w="14452" h="1173" extrusionOk="0">
                  <a:moveTo>
                    <a:pt x="1" y="0"/>
                  </a:moveTo>
                  <a:lnTo>
                    <a:pt x="1" y="1173"/>
                  </a:lnTo>
                  <a:lnTo>
                    <a:pt x="14451" y="1173"/>
                  </a:lnTo>
                  <a:lnTo>
                    <a:pt x="1434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85;p39">
              <a:extLst>
                <a:ext uri="{FF2B5EF4-FFF2-40B4-BE49-F238E27FC236}">
                  <a16:creationId xmlns:a16="http://schemas.microsoft.com/office/drawing/2014/main" id="{88230F7A-9107-AAE9-74E5-6EF0712C0BFD}"/>
                </a:ext>
              </a:extLst>
            </p:cNvPr>
            <p:cNvSpPr/>
            <p:nvPr/>
          </p:nvSpPr>
          <p:spPr>
            <a:xfrm>
              <a:off x="850763" y="6661361"/>
              <a:ext cx="105195" cy="162424"/>
            </a:xfrm>
            <a:custGeom>
              <a:avLst/>
              <a:gdLst/>
              <a:ahLst/>
              <a:cxnLst/>
              <a:rect l="l" t="t" r="r" b="b"/>
              <a:pathLst>
                <a:path w="2351" h="3630" extrusionOk="0">
                  <a:moveTo>
                    <a:pt x="1176" y="195"/>
                  </a:moveTo>
                  <a:cubicBezTo>
                    <a:pt x="1715" y="195"/>
                    <a:pt x="2156" y="922"/>
                    <a:pt x="2156" y="1816"/>
                  </a:cubicBezTo>
                  <a:cubicBezTo>
                    <a:pt x="2156" y="2710"/>
                    <a:pt x="1715" y="3435"/>
                    <a:pt x="1176" y="3435"/>
                  </a:cubicBezTo>
                  <a:cubicBezTo>
                    <a:pt x="635" y="3435"/>
                    <a:pt x="196" y="2710"/>
                    <a:pt x="196" y="1816"/>
                  </a:cubicBezTo>
                  <a:cubicBezTo>
                    <a:pt x="196" y="922"/>
                    <a:pt x="635" y="195"/>
                    <a:pt x="1176" y="195"/>
                  </a:cubicBezTo>
                  <a:close/>
                  <a:moveTo>
                    <a:pt x="1176" y="1"/>
                  </a:moveTo>
                  <a:cubicBezTo>
                    <a:pt x="528" y="1"/>
                    <a:pt x="0" y="815"/>
                    <a:pt x="0" y="1816"/>
                  </a:cubicBezTo>
                  <a:cubicBezTo>
                    <a:pt x="0" y="2817"/>
                    <a:pt x="528" y="3629"/>
                    <a:pt x="1176" y="3629"/>
                  </a:cubicBezTo>
                  <a:cubicBezTo>
                    <a:pt x="1823" y="3629"/>
                    <a:pt x="2350" y="2817"/>
                    <a:pt x="2350" y="1816"/>
                  </a:cubicBezTo>
                  <a:cubicBezTo>
                    <a:pt x="2350" y="815"/>
                    <a:pt x="1823" y="1"/>
                    <a:pt x="11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86;p39">
              <a:extLst>
                <a:ext uri="{FF2B5EF4-FFF2-40B4-BE49-F238E27FC236}">
                  <a16:creationId xmlns:a16="http://schemas.microsoft.com/office/drawing/2014/main" id="{AD2F614A-6F95-1D0A-FF87-04C514692789}"/>
                </a:ext>
              </a:extLst>
            </p:cNvPr>
            <p:cNvSpPr/>
            <p:nvPr/>
          </p:nvSpPr>
          <p:spPr>
            <a:xfrm>
              <a:off x="1346261" y="3933302"/>
              <a:ext cx="634574" cy="2667428"/>
            </a:xfrm>
            <a:custGeom>
              <a:avLst/>
              <a:gdLst/>
              <a:ahLst/>
              <a:cxnLst/>
              <a:rect l="l" t="t" r="r" b="b"/>
              <a:pathLst>
                <a:path w="14182" h="59614" extrusionOk="0">
                  <a:moveTo>
                    <a:pt x="5904" y="1"/>
                  </a:moveTo>
                  <a:cubicBezTo>
                    <a:pt x="5718" y="1"/>
                    <a:pt x="5530" y="10"/>
                    <a:pt x="5341" y="29"/>
                  </a:cubicBezTo>
                  <a:cubicBezTo>
                    <a:pt x="2211" y="348"/>
                    <a:pt x="0" y="3237"/>
                    <a:pt x="507" y="6341"/>
                  </a:cubicBezTo>
                  <a:lnTo>
                    <a:pt x="5092" y="34244"/>
                  </a:lnTo>
                  <a:cubicBezTo>
                    <a:pt x="5180" y="34787"/>
                    <a:pt x="5242" y="35335"/>
                    <a:pt x="5273" y="35884"/>
                  </a:cubicBezTo>
                  <a:lnTo>
                    <a:pt x="6674" y="59614"/>
                  </a:lnTo>
                  <a:lnTo>
                    <a:pt x="13222" y="58943"/>
                  </a:lnTo>
                  <a:lnTo>
                    <a:pt x="14162" y="34751"/>
                  </a:lnTo>
                  <a:cubicBezTo>
                    <a:pt x="14182" y="34268"/>
                    <a:pt x="14168" y="33782"/>
                    <a:pt x="14119" y="33298"/>
                  </a:cubicBezTo>
                  <a:lnTo>
                    <a:pt x="11329" y="4906"/>
                  </a:lnTo>
                  <a:cubicBezTo>
                    <a:pt x="11041" y="2094"/>
                    <a:pt x="8669" y="1"/>
                    <a:pt x="5904" y="1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87;p39">
              <a:extLst>
                <a:ext uri="{FF2B5EF4-FFF2-40B4-BE49-F238E27FC236}">
                  <a16:creationId xmlns:a16="http://schemas.microsoft.com/office/drawing/2014/main" id="{B6F8A84C-4E24-3C78-CE23-7C88FDB45097}"/>
                </a:ext>
              </a:extLst>
            </p:cNvPr>
            <p:cNvSpPr/>
            <p:nvPr/>
          </p:nvSpPr>
          <p:spPr>
            <a:xfrm>
              <a:off x="1353376" y="3978807"/>
              <a:ext cx="577524" cy="1053566"/>
            </a:xfrm>
            <a:custGeom>
              <a:avLst/>
              <a:gdLst/>
              <a:ahLst/>
              <a:cxnLst/>
              <a:rect l="l" t="t" r="r" b="b"/>
              <a:pathLst>
                <a:path w="12907" h="23546" extrusionOk="0">
                  <a:moveTo>
                    <a:pt x="2563" y="1"/>
                  </a:moveTo>
                  <a:cubicBezTo>
                    <a:pt x="934" y="1166"/>
                    <a:pt x="0" y="3196"/>
                    <a:pt x="348" y="5324"/>
                  </a:cubicBezTo>
                  <a:lnTo>
                    <a:pt x="3341" y="23546"/>
                  </a:lnTo>
                  <a:lnTo>
                    <a:pt x="12906" y="21551"/>
                  </a:lnTo>
                  <a:lnTo>
                    <a:pt x="11170" y="3888"/>
                  </a:lnTo>
                  <a:cubicBezTo>
                    <a:pt x="11005" y="2283"/>
                    <a:pt x="10159" y="917"/>
                    <a:pt x="8950" y="36"/>
                  </a:cubicBezTo>
                  <a:cubicBezTo>
                    <a:pt x="6668" y="19"/>
                    <a:pt x="4427" y="5"/>
                    <a:pt x="25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88;p39">
              <a:extLst>
                <a:ext uri="{FF2B5EF4-FFF2-40B4-BE49-F238E27FC236}">
                  <a16:creationId xmlns:a16="http://schemas.microsoft.com/office/drawing/2014/main" id="{B42E6BE2-9A46-4CF9-0360-BF84BA258F85}"/>
                </a:ext>
              </a:extLst>
            </p:cNvPr>
            <p:cNvSpPr/>
            <p:nvPr/>
          </p:nvSpPr>
          <p:spPr>
            <a:xfrm>
              <a:off x="1628598" y="6312221"/>
              <a:ext cx="314826" cy="288426"/>
            </a:xfrm>
            <a:custGeom>
              <a:avLst/>
              <a:gdLst/>
              <a:ahLst/>
              <a:cxnLst/>
              <a:rect l="l" t="t" r="r" b="b"/>
              <a:pathLst>
                <a:path w="7036" h="6446" extrusionOk="0">
                  <a:moveTo>
                    <a:pt x="7035" y="1"/>
                  </a:moveTo>
                  <a:lnTo>
                    <a:pt x="0" y="278"/>
                  </a:lnTo>
                  <a:lnTo>
                    <a:pt x="364" y="6445"/>
                  </a:lnTo>
                  <a:lnTo>
                    <a:pt x="6912" y="5774"/>
                  </a:lnTo>
                  <a:lnTo>
                    <a:pt x="70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89;p39">
              <a:extLst>
                <a:ext uri="{FF2B5EF4-FFF2-40B4-BE49-F238E27FC236}">
                  <a16:creationId xmlns:a16="http://schemas.microsoft.com/office/drawing/2014/main" id="{7890A3E2-25F4-024E-0B10-E3027E9E8087}"/>
                </a:ext>
              </a:extLst>
            </p:cNvPr>
            <p:cNvSpPr/>
            <p:nvPr/>
          </p:nvSpPr>
          <p:spPr>
            <a:xfrm>
              <a:off x="1644840" y="6570575"/>
              <a:ext cx="818476" cy="349369"/>
            </a:xfrm>
            <a:custGeom>
              <a:avLst/>
              <a:gdLst/>
              <a:ahLst/>
              <a:cxnLst/>
              <a:rect l="l" t="t" r="r" b="b"/>
              <a:pathLst>
                <a:path w="18292" h="7808" extrusionOk="0">
                  <a:moveTo>
                    <a:pt x="6549" y="0"/>
                  </a:moveTo>
                  <a:lnTo>
                    <a:pt x="1" y="671"/>
                  </a:lnTo>
                  <a:lnTo>
                    <a:pt x="217" y="7808"/>
                  </a:lnTo>
                  <a:lnTo>
                    <a:pt x="18291" y="7808"/>
                  </a:lnTo>
                  <a:lnTo>
                    <a:pt x="18032" y="5784"/>
                  </a:lnTo>
                  <a:cubicBezTo>
                    <a:pt x="17646" y="4364"/>
                    <a:pt x="16568" y="3237"/>
                    <a:pt x="15168" y="2784"/>
                  </a:cubicBezTo>
                  <a:lnTo>
                    <a:pt x="65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90;p39">
              <a:extLst>
                <a:ext uri="{FF2B5EF4-FFF2-40B4-BE49-F238E27FC236}">
                  <a16:creationId xmlns:a16="http://schemas.microsoft.com/office/drawing/2014/main" id="{1B0F7B24-31E4-4AE3-85A4-A5299A6C3D2F}"/>
                </a:ext>
              </a:extLst>
            </p:cNvPr>
            <p:cNvSpPr/>
            <p:nvPr/>
          </p:nvSpPr>
          <p:spPr>
            <a:xfrm>
              <a:off x="1652894" y="6670399"/>
              <a:ext cx="810421" cy="249632"/>
            </a:xfrm>
            <a:custGeom>
              <a:avLst/>
              <a:gdLst/>
              <a:ahLst/>
              <a:cxnLst/>
              <a:rect l="l" t="t" r="r" b="b"/>
              <a:pathLst>
                <a:path w="18112" h="5579" extrusionOk="0">
                  <a:moveTo>
                    <a:pt x="13276" y="0"/>
                  </a:moveTo>
                  <a:cubicBezTo>
                    <a:pt x="12303" y="628"/>
                    <a:pt x="10810" y="1960"/>
                    <a:pt x="10370" y="4405"/>
                  </a:cubicBezTo>
                  <a:lnTo>
                    <a:pt x="1" y="4405"/>
                  </a:lnTo>
                  <a:lnTo>
                    <a:pt x="37" y="5578"/>
                  </a:lnTo>
                  <a:lnTo>
                    <a:pt x="18111" y="5578"/>
                  </a:lnTo>
                  <a:lnTo>
                    <a:pt x="17961" y="4405"/>
                  </a:lnTo>
                  <a:lnTo>
                    <a:pt x="10969" y="4405"/>
                  </a:lnTo>
                  <a:cubicBezTo>
                    <a:pt x="11477" y="1843"/>
                    <a:pt x="13280" y="641"/>
                    <a:pt x="14028" y="244"/>
                  </a:cubicBezTo>
                  <a:lnTo>
                    <a:pt x="132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91;p39">
              <a:extLst>
                <a:ext uri="{FF2B5EF4-FFF2-40B4-BE49-F238E27FC236}">
                  <a16:creationId xmlns:a16="http://schemas.microsoft.com/office/drawing/2014/main" id="{5B1BFB37-7BD4-378F-000D-21092A27C754}"/>
                </a:ext>
              </a:extLst>
            </p:cNvPr>
            <p:cNvSpPr/>
            <p:nvPr/>
          </p:nvSpPr>
          <p:spPr>
            <a:xfrm>
              <a:off x="2084407" y="6604759"/>
              <a:ext cx="112757" cy="108417"/>
            </a:xfrm>
            <a:custGeom>
              <a:avLst/>
              <a:gdLst/>
              <a:ahLst/>
              <a:cxnLst/>
              <a:rect l="l" t="t" r="r" b="b"/>
              <a:pathLst>
                <a:path w="2520" h="2423" extrusionOk="0">
                  <a:moveTo>
                    <a:pt x="1882" y="0"/>
                  </a:moveTo>
                  <a:cubicBezTo>
                    <a:pt x="1756" y="0"/>
                    <a:pt x="1631" y="48"/>
                    <a:pt x="1537" y="143"/>
                  </a:cubicBezTo>
                  <a:lnTo>
                    <a:pt x="192" y="1488"/>
                  </a:lnTo>
                  <a:cubicBezTo>
                    <a:pt x="0" y="1676"/>
                    <a:pt x="0" y="1990"/>
                    <a:pt x="192" y="2180"/>
                  </a:cubicBezTo>
                  <a:lnTo>
                    <a:pt x="294" y="2281"/>
                  </a:lnTo>
                  <a:cubicBezTo>
                    <a:pt x="388" y="2376"/>
                    <a:pt x="514" y="2423"/>
                    <a:pt x="639" y="2423"/>
                  </a:cubicBezTo>
                  <a:cubicBezTo>
                    <a:pt x="765" y="2423"/>
                    <a:pt x="891" y="2376"/>
                    <a:pt x="986" y="2281"/>
                  </a:cubicBezTo>
                  <a:lnTo>
                    <a:pt x="2330" y="937"/>
                  </a:lnTo>
                  <a:cubicBezTo>
                    <a:pt x="2519" y="747"/>
                    <a:pt x="2519" y="433"/>
                    <a:pt x="2330" y="245"/>
                  </a:cubicBezTo>
                  <a:lnTo>
                    <a:pt x="2227" y="143"/>
                  </a:lnTo>
                  <a:cubicBezTo>
                    <a:pt x="2133" y="48"/>
                    <a:pt x="2007" y="0"/>
                    <a:pt x="18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92;p39">
              <a:extLst>
                <a:ext uri="{FF2B5EF4-FFF2-40B4-BE49-F238E27FC236}">
                  <a16:creationId xmlns:a16="http://schemas.microsoft.com/office/drawing/2014/main" id="{2FD88B21-5B81-C56B-2FEB-BB9448C04C3F}"/>
                </a:ext>
              </a:extLst>
            </p:cNvPr>
            <p:cNvSpPr/>
            <p:nvPr/>
          </p:nvSpPr>
          <p:spPr>
            <a:xfrm>
              <a:off x="2004718" y="6579344"/>
              <a:ext cx="112713" cy="108417"/>
            </a:xfrm>
            <a:custGeom>
              <a:avLst/>
              <a:gdLst/>
              <a:ahLst/>
              <a:cxnLst/>
              <a:rect l="l" t="t" r="r" b="b"/>
              <a:pathLst>
                <a:path w="2519" h="2423" extrusionOk="0">
                  <a:moveTo>
                    <a:pt x="1881" y="0"/>
                  </a:moveTo>
                  <a:cubicBezTo>
                    <a:pt x="1755" y="0"/>
                    <a:pt x="1629" y="48"/>
                    <a:pt x="1534" y="142"/>
                  </a:cubicBezTo>
                  <a:lnTo>
                    <a:pt x="190" y="1486"/>
                  </a:lnTo>
                  <a:cubicBezTo>
                    <a:pt x="1" y="1677"/>
                    <a:pt x="1" y="1987"/>
                    <a:pt x="190" y="2179"/>
                  </a:cubicBezTo>
                  <a:lnTo>
                    <a:pt x="293" y="2280"/>
                  </a:lnTo>
                  <a:cubicBezTo>
                    <a:pt x="387" y="2375"/>
                    <a:pt x="513" y="2423"/>
                    <a:pt x="638" y="2423"/>
                  </a:cubicBezTo>
                  <a:cubicBezTo>
                    <a:pt x="764" y="2423"/>
                    <a:pt x="889" y="2375"/>
                    <a:pt x="983" y="2280"/>
                  </a:cubicBezTo>
                  <a:lnTo>
                    <a:pt x="2328" y="936"/>
                  </a:lnTo>
                  <a:cubicBezTo>
                    <a:pt x="2518" y="747"/>
                    <a:pt x="2518" y="434"/>
                    <a:pt x="2328" y="243"/>
                  </a:cubicBezTo>
                  <a:lnTo>
                    <a:pt x="2226" y="142"/>
                  </a:lnTo>
                  <a:cubicBezTo>
                    <a:pt x="2132" y="48"/>
                    <a:pt x="2006" y="0"/>
                    <a:pt x="18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93;p39">
              <a:extLst>
                <a:ext uri="{FF2B5EF4-FFF2-40B4-BE49-F238E27FC236}">
                  <a16:creationId xmlns:a16="http://schemas.microsoft.com/office/drawing/2014/main" id="{6D076EA4-B4D0-36D8-39C3-261EB0730857}"/>
                </a:ext>
              </a:extLst>
            </p:cNvPr>
            <p:cNvSpPr/>
            <p:nvPr/>
          </p:nvSpPr>
          <p:spPr>
            <a:xfrm>
              <a:off x="1921673" y="6550529"/>
              <a:ext cx="112668" cy="108462"/>
            </a:xfrm>
            <a:custGeom>
              <a:avLst/>
              <a:gdLst/>
              <a:ahLst/>
              <a:cxnLst/>
              <a:rect l="l" t="t" r="r" b="b"/>
              <a:pathLst>
                <a:path w="2518" h="2424" extrusionOk="0">
                  <a:moveTo>
                    <a:pt x="1881" y="1"/>
                  </a:moveTo>
                  <a:cubicBezTo>
                    <a:pt x="1755" y="1"/>
                    <a:pt x="1630" y="48"/>
                    <a:pt x="1535" y="142"/>
                  </a:cubicBezTo>
                  <a:lnTo>
                    <a:pt x="191" y="1487"/>
                  </a:lnTo>
                  <a:cubicBezTo>
                    <a:pt x="1" y="1678"/>
                    <a:pt x="1" y="1990"/>
                    <a:pt x="191" y="2179"/>
                  </a:cubicBezTo>
                  <a:lnTo>
                    <a:pt x="292" y="2280"/>
                  </a:lnTo>
                  <a:cubicBezTo>
                    <a:pt x="387" y="2376"/>
                    <a:pt x="513" y="2423"/>
                    <a:pt x="638" y="2423"/>
                  </a:cubicBezTo>
                  <a:cubicBezTo>
                    <a:pt x="764" y="2423"/>
                    <a:pt x="889" y="2376"/>
                    <a:pt x="985" y="2280"/>
                  </a:cubicBezTo>
                  <a:lnTo>
                    <a:pt x="2329" y="936"/>
                  </a:lnTo>
                  <a:cubicBezTo>
                    <a:pt x="2518" y="747"/>
                    <a:pt x="2518" y="434"/>
                    <a:pt x="2329" y="244"/>
                  </a:cubicBezTo>
                  <a:lnTo>
                    <a:pt x="2227" y="142"/>
                  </a:lnTo>
                  <a:cubicBezTo>
                    <a:pt x="2132" y="48"/>
                    <a:pt x="2006" y="1"/>
                    <a:pt x="18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94;p39">
              <a:extLst>
                <a:ext uri="{FF2B5EF4-FFF2-40B4-BE49-F238E27FC236}">
                  <a16:creationId xmlns:a16="http://schemas.microsoft.com/office/drawing/2014/main" id="{93D953E6-3DEF-86E4-71FE-9B28D917AB56}"/>
                </a:ext>
              </a:extLst>
            </p:cNvPr>
            <p:cNvSpPr/>
            <p:nvPr/>
          </p:nvSpPr>
          <p:spPr>
            <a:xfrm>
              <a:off x="1739787" y="6663106"/>
              <a:ext cx="148643" cy="148688"/>
            </a:xfrm>
            <a:custGeom>
              <a:avLst/>
              <a:gdLst/>
              <a:ahLst/>
              <a:cxnLst/>
              <a:rect l="l" t="t" r="r" b="b"/>
              <a:pathLst>
                <a:path w="3322" h="3323" extrusionOk="0">
                  <a:moveTo>
                    <a:pt x="1661" y="195"/>
                  </a:moveTo>
                  <a:cubicBezTo>
                    <a:pt x="2469" y="195"/>
                    <a:pt x="3126" y="854"/>
                    <a:pt x="3127" y="1662"/>
                  </a:cubicBezTo>
                  <a:cubicBezTo>
                    <a:pt x="3127" y="2470"/>
                    <a:pt x="2469" y="3128"/>
                    <a:pt x="1661" y="3128"/>
                  </a:cubicBezTo>
                  <a:cubicBezTo>
                    <a:pt x="853" y="3128"/>
                    <a:pt x="195" y="2470"/>
                    <a:pt x="195" y="1662"/>
                  </a:cubicBezTo>
                  <a:cubicBezTo>
                    <a:pt x="195" y="853"/>
                    <a:pt x="853" y="195"/>
                    <a:pt x="1661" y="195"/>
                  </a:cubicBezTo>
                  <a:close/>
                  <a:moveTo>
                    <a:pt x="1661" y="0"/>
                  </a:moveTo>
                  <a:cubicBezTo>
                    <a:pt x="746" y="0"/>
                    <a:pt x="1" y="747"/>
                    <a:pt x="1" y="1662"/>
                  </a:cubicBezTo>
                  <a:cubicBezTo>
                    <a:pt x="1" y="2578"/>
                    <a:pt x="746" y="3323"/>
                    <a:pt x="1661" y="3323"/>
                  </a:cubicBezTo>
                  <a:cubicBezTo>
                    <a:pt x="2577" y="3323"/>
                    <a:pt x="3322" y="2578"/>
                    <a:pt x="3322" y="1662"/>
                  </a:cubicBezTo>
                  <a:cubicBezTo>
                    <a:pt x="3322" y="747"/>
                    <a:pt x="2577" y="0"/>
                    <a:pt x="16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95;p39">
              <a:extLst>
                <a:ext uri="{FF2B5EF4-FFF2-40B4-BE49-F238E27FC236}">
                  <a16:creationId xmlns:a16="http://schemas.microsoft.com/office/drawing/2014/main" id="{1B2D0EB8-6E15-BB31-3747-9CD248FA8848}"/>
                </a:ext>
              </a:extLst>
            </p:cNvPr>
            <p:cNvSpPr/>
            <p:nvPr/>
          </p:nvSpPr>
          <p:spPr>
            <a:xfrm>
              <a:off x="710624" y="3781798"/>
              <a:ext cx="1284182" cy="1178360"/>
            </a:xfrm>
            <a:custGeom>
              <a:avLst/>
              <a:gdLst/>
              <a:ahLst/>
              <a:cxnLst/>
              <a:rect l="l" t="t" r="r" b="b"/>
              <a:pathLst>
                <a:path w="28700" h="26335" extrusionOk="0">
                  <a:moveTo>
                    <a:pt x="3941" y="0"/>
                  </a:moveTo>
                  <a:cubicBezTo>
                    <a:pt x="3941" y="0"/>
                    <a:pt x="0" y="5096"/>
                    <a:pt x="447" y="12583"/>
                  </a:cubicBezTo>
                  <a:cubicBezTo>
                    <a:pt x="850" y="19388"/>
                    <a:pt x="82" y="25287"/>
                    <a:pt x="82" y="25287"/>
                  </a:cubicBezTo>
                  <a:lnTo>
                    <a:pt x="13684" y="26334"/>
                  </a:lnTo>
                  <a:lnTo>
                    <a:pt x="15079" y="20131"/>
                  </a:lnTo>
                  <a:lnTo>
                    <a:pt x="15359" y="26334"/>
                  </a:lnTo>
                  <a:lnTo>
                    <a:pt x="28700" y="24651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96;p39">
              <a:extLst>
                <a:ext uri="{FF2B5EF4-FFF2-40B4-BE49-F238E27FC236}">
                  <a16:creationId xmlns:a16="http://schemas.microsoft.com/office/drawing/2014/main" id="{9F484F97-EF53-F1DC-BB9A-934856DF2EDE}"/>
                </a:ext>
              </a:extLst>
            </p:cNvPr>
            <p:cNvSpPr/>
            <p:nvPr/>
          </p:nvSpPr>
          <p:spPr>
            <a:xfrm>
              <a:off x="787092" y="3781798"/>
              <a:ext cx="1051329" cy="204037"/>
            </a:xfrm>
            <a:custGeom>
              <a:avLst/>
              <a:gdLst/>
              <a:ahLst/>
              <a:cxnLst/>
              <a:rect l="l" t="t" r="r" b="b"/>
              <a:pathLst>
                <a:path w="23496" h="4560" extrusionOk="0">
                  <a:moveTo>
                    <a:pt x="2232" y="0"/>
                  </a:moveTo>
                  <a:cubicBezTo>
                    <a:pt x="2232" y="0"/>
                    <a:pt x="1007" y="1585"/>
                    <a:pt x="0" y="4284"/>
                  </a:cubicBezTo>
                  <a:cubicBezTo>
                    <a:pt x="2284" y="4477"/>
                    <a:pt x="4407" y="4559"/>
                    <a:pt x="6368" y="4559"/>
                  </a:cubicBezTo>
                  <a:cubicBezTo>
                    <a:pt x="17607" y="4559"/>
                    <a:pt x="23495" y="1852"/>
                    <a:pt x="23495" y="1852"/>
                  </a:cubicBezTo>
                  <a:lnTo>
                    <a:pt x="232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97;p39">
              <a:extLst>
                <a:ext uri="{FF2B5EF4-FFF2-40B4-BE49-F238E27FC236}">
                  <a16:creationId xmlns:a16="http://schemas.microsoft.com/office/drawing/2014/main" id="{79326DDD-65C8-178D-0B73-9786A1E20253}"/>
                </a:ext>
              </a:extLst>
            </p:cNvPr>
            <p:cNvSpPr/>
            <p:nvPr/>
          </p:nvSpPr>
          <p:spPr>
            <a:xfrm>
              <a:off x="1502374" y="3776071"/>
              <a:ext cx="88371" cy="408611"/>
            </a:xfrm>
            <a:custGeom>
              <a:avLst/>
              <a:gdLst/>
              <a:ahLst/>
              <a:cxnLst/>
              <a:rect l="l" t="t" r="r" b="b"/>
              <a:pathLst>
                <a:path w="1975" h="9132" extrusionOk="0">
                  <a:moveTo>
                    <a:pt x="1845" y="1"/>
                  </a:moveTo>
                  <a:cubicBezTo>
                    <a:pt x="1774" y="1"/>
                    <a:pt x="1716" y="57"/>
                    <a:pt x="1716" y="128"/>
                  </a:cubicBezTo>
                  <a:lnTo>
                    <a:pt x="1609" y="7721"/>
                  </a:lnTo>
                  <a:cubicBezTo>
                    <a:pt x="1609" y="8356"/>
                    <a:pt x="1089" y="8874"/>
                    <a:pt x="453" y="8874"/>
                  </a:cubicBezTo>
                  <a:lnTo>
                    <a:pt x="130" y="8874"/>
                  </a:lnTo>
                  <a:cubicBezTo>
                    <a:pt x="58" y="8874"/>
                    <a:pt x="1" y="8931"/>
                    <a:pt x="1" y="9002"/>
                  </a:cubicBezTo>
                  <a:cubicBezTo>
                    <a:pt x="1" y="9074"/>
                    <a:pt x="58" y="9131"/>
                    <a:pt x="130" y="9131"/>
                  </a:cubicBezTo>
                  <a:lnTo>
                    <a:pt x="453" y="9131"/>
                  </a:lnTo>
                  <a:cubicBezTo>
                    <a:pt x="1232" y="9131"/>
                    <a:pt x="1866" y="8499"/>
                    <a:pt x="1866" y="7722"/>
                  </a:cubicBezTo>
                  <a:lnTo>
                    <a:pt x="1973" y="132"/>
                  </a:lnTo>
                  <a:cubicBezTo>
                    <a:pt x="1975" y="61"/>
                    <a:pt x="1917" y="4"/>
                    <a:pt x="18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98;p39">
              <a:extLst>
                <a:ext uri="{FF2B5EF4-FFF2-40B4-BE49-F238E27FC236}">
                  <a16:creationId xmlns:a16="http://schemas.microsoft.com/office/drawing/2014/main" id="{E800D773-44A9-255C-3CC9-403C8784C1CE}"/>
                </a:ext>
              </a:extLst>
            </p:cNvPr>
            <p:cNvSpPr/>
            <p:nvPr/>
          </p:nvSpPr>
          <p:spPr>
            <a:xfrm>
              <a:off x="717604" y="3776026"/>
              <a:ext cx="284489" cy="418858"/>
            </a:xfrm>
            <a:custGeom>
              <a:avLst/>
              <a:gdLst/>
              <a:ahLst/>
              <a:cxnLst/>
              <a:rect l="l" t="t" r="r" b="b"/>
              <a:pathLst>
                <a:path w="6358" h="9361" extrusionOk="0">
                  <a:moveTo>
                    <a:pt x="6219" y="0"/>
                  </a:moveTo>
                  <a:cubicBezTo>
                    <a:pt x="6157" y="0"/>
                    <a:pt x="6103" y="42"/>
                    <a:pt x="6090" y="105"/>
                  </a:cubicBezTo>
                  <a:lnTo>
                    <a:pt x="5528" y="2909"/>
                  </a:lnTo>
                  <a:cubicBezTo>
                    <a:pt x="4969" y="5708"/>
                    <a:pt x="3044" y="7988"/>
                    <a:pt x="376" y="9008"/>
                  </a:cubicBezTo>
                  <a:lnTo>
                    <a:pt x="100" y="9112"/>
                  </a:lnTo>
                  <a:cubicBezTo>
                    <a:pt x="33" y="9138"/>
                    <a:pt x="0" y="9212"/>
                    <a:pt x="26" y="9279"/>
                  </a:cubicBezTo>
                  <a:cubicBezTo>
                    <a:pt x="45" y="9330"/>
                    <a:pt x="95" y="9361"/>
                    <a:pt x="148" y="9361"/>
                  </a:cubicBezTo>
                  <a:cubicBezTo>
                    <a:pt x="163" y="9361"/>
                    <a:pt x="179" y="9360"/>
                    <a:pt x="195" y="9354"/>
                  </a:cubicBezTo>
                  <a:lnTo>
                    <a:pt x="471" y="9248"/>
                  </a:lnTo>
                  <a:cubicBezTo>
                    <a:pt x="3220" y="8197"/>
                    <a:pt x="5206" y="5847"/>
                    <a:pt x="5784" y="2960"/>
                  </a:cubicBezTo>
                  <a:lnTo>
                    <a:pt x="6343" y="155"/>
                  </a:lnTo>
                  <a:cubicBezTo>
                    <a:pt x="6357" y="85"/>
                    <a:pt x="6312" y="16"/>
                    <a:pt x="6242" y="2"/>
                  </a:cubicBezTo>
                  <a:cubicBezTo>
                    <a:pt x="6234" y="1"/>
                    <a:pt x="6227" y="0"/>
                    <a:pt x="62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99;p39">
              <a:extLst>
                <a:ext uri="{FF2B5EF4-FFF2-40B4-BE49-F238E27FC236}">
                  <a16:creationId xmlns:a16="http://schemas.microsoft.com/office/drawing/2014/main" id="{946527F5-6C9B-4659-E5DB-1EA0269F69EE}"/>
                </a:ext>
              </a:extLst>
            </p:cNvPr>
            <p:cNvSpPr/>
            <p:nvPr/>
          </p:nvSpPr>
          <p:spPr>
            <a:xfrm>
              <a:off x="1378701" y="3775982"/>
              <a:ext cx="143721" cy="912395"/>
            </a:xfrm>
            <a:custGeom>
              <a:avLst/>
              <a:gdLst/>
              <a:ahLst/>
              <a:cxnLst/>
              <a:rect l="l" t="t" r="r" b="b"/>
              <a:pathLst>
                <a:path w="3212" h="20391" extrusionOk="0">
                  <a:moveTo>
                    <a:pt x="3085" y="0"/>
                  </a:moveTo>
                  <a:cubicBezTo>
                    <a:pt x="3018" y="1"/>
                    <a:pt x="2954" y="53"/>
                    <a:pt x="2951" y="124"/>
                  </a:cubicBezTo>
                  <a:cubicBezTo>
                    <a:pt x="2949" y="192"/>
                    <a:pt x="2692" y="6945"/>
                    <a:pt x="2628" y="11740"/>
                  </a:cubicBezTo>
                  <a:cubicBezTo>
                    <a:pt x="2563" y="16491"/>
                    <a:pt x="68" y="20151"/>
                    <a:pt x="42" y="20187"/>
                  </a:cubicBezTo>
                  <a:cubicBezTo>
                    <a:pt x="0" y="20246"/>
                    <a:pt x="15" y="20326"/>
                    <a:pt x="75" y="20367"/>
                  </a:cubicBezTo>
                  <a:cubicBezTo>
                    <a:pt x="96" y="20383"/>
                    <a:pt x="122" y="20390"/>
                    <a:pt x="148" y="20390"/>
                  </a:cubicBezTo>
                  <a:cubicBezTo>
                    <a:pt x="189" y="20390"/>
                    <a:pt x="228" y="20372"/>
                    <a:pt x="256" y="20333"/>
                  </a:cubicBezTo>
                  <a:cubicBezTo>
                    <a:pt x="282" y="20297"/>
                    <a:pt x="2822" y="16576"/>
                    <a:pt x="2887" y="11743"/>
                  </a:cubicBezTo>
                  <a:cubicBezTo>
                    <a:pt x="2951" y="6951"/>
                    <a:pt x="3207" y="202"/>
                    <a:pt x="3210" y="134"/>
                  </a:cubicBezTo>
                  <a:cubicBezTo>
                    <a:pt x="3211" y="63"/>
                    <a:pt x="3157" y="3"/>
                    <a:pt x="30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00;p39">
              <a:extLst>
                <a:ext uri="{FF2B5EF4-FFF2-40B4-BE49-F238E27FC236}">
                  <a16:creationId xmlns:a16="http://schemas.microsoft.com/office/drawing/2014/main" id="{3F9DB1EF-006C-BAA9-6B2D-C17516513892}"/>
                </a:ext>
              </a:extLst>
            </p:cNvPr>
            <p:cNvSpPr/>
            <p:nvPr/>
          </p:nvSpPr>
          <p:spPr>
            <a:xfrm>
              <a:off x="848973" y="2534418"/>
              <a:ext cx="989446" cy="1395597"/>
            </a:xfrm>
            <a:custGeom>
              <a:avLst/>
              <a:gdLst/>
              <a:ahLst/>
              <a:cxnLst/>
              <a:rect l="l" t="t" r="r" b="b"/>
              <a:pathLst>
                <a:path w="22113" h="31190" extrusionOk="0">
                  <a:moveTo>
                    <a:pt x="11311" y="1"/>
                  </a:moveTo>
                  <a:cubicBezTo>
                    <a:pt x="10257" y="1"/>
                    <a:pt x="9203" y="90"/>
                    <a:pt x="8161" y="267"/>
                  </a:cubicBezTo>
                  <a:lnTo>
                    <a:pt x="0" y="1817"/>
                  </a:lnTo>
                  <a:cubicBezTo>
                    <a:pt x="0" y="1817"/>
                    <a:pt x="2018" y="14712"/>
                    <a:pt x="1409" y="20393"/>
                  </a:cubicBezTo>
                  <a:cubicBezTo>
                    <a:pt x="1145" y="22858"/>
                    <a:pt x="284" y="28579"/>
                    <a:pt x="284" y="28579"/>
                  </a:cubicBezTo>
                  <a:cubicBezTo>
                    <a:pt x="284" y="28579"/>
                    <a:pt x="2815" y="31189"/>
                    <a:pt x="11307" y="31189"/>
                  </a:cubicBezTo>
                  <a:cubicBezTo>
                    <a:pt x="19798" y="31189"/>
                    <a:pt x="22112" y="29729"/>
                    <a:pt x="22112" y="29729"/>
                  </a:cubicBezTo>
                  <a:cubicBezTo>
                    <a:pt x="22112" y="29729"/>
                    <a:pt x="21367" y="22870"/>
                    <a:pt x="21256" y="20391"/>
                  </a:cubicBezTo>
                  <a:cubicBezTo>
                    <a:pt x="21054" y="15873"/>
                    <a:pt x="21160" y="8965"/>
                    <a:pt x="21400" y="4732"/>
                  </a:cubicBezTo>
                  <a:cubicBezTo>
                    <a:pt x="21503" y="2947"/>
                    <a:pt x="20262" y="1363"/>
                    <a:pt x="18504" y="1031"/>
                  </a:cubicBezTo>
                  <a:lnTo>
                    <a:pt x="14454" y="266"/>
                  </a:lnTo>
                  <a:cubicBezTo>
                    <a:pt x="13414" y="89"/>
                    <a:pt x="12362" y="1"/>
                    <a:pt x="113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1401;p39">
              <a:extLst>
                <a:ext uri="{FF2B5EF4-FFF2-40B4-BE49-F238E27FC236}">
                  <a16:creationId xmlns:a16="http://schemas.microsoft.com/office/drawing/2014/main" id="{1A0F24FE-20A0-AF29-6D14-4F50904123C6}"/>
                </a:ext>
              </a:extLst>
            </p:cNvPr>
            <p:cNvSpPr/>
            <p:nvPr/>
          </p:nvSpPr>
          <p:spPr>
            <a:xfrm>
              <a:off x="1094261" y="2566902"/>
              <a:ext cx="520921" cy="241668"/>
            </a:xfrm>
            <a:custGeom>
              <a:avLst/>
              <a:gdLst/>
              <a:ahLst/>
              <a:cxnLst/>
              <a:rect l="l" t="t" r="r" b="b"/>
              <a:pathLst>
                <a:path w="11642" h="5401" extrusionOk="0">
                  <a:moveTo>
                    <a:pt x="11416" y="0"/>
                  </a:moveTo>
                  <a:cubicBezTo>
                    <a:pt x="11273" y="2875"/>
                    <a:pt x="9594" y="5172"/>
                    <a:pt x="6598" y="5172"/>
                  </a:cubicBezTo>
                  <a:cubicBezTo>
                    <a:pt x="3603" y="5172"/>
                    <a:pt x="374" y="2879"/>
                    <a:pt x="228" y="6"/>
                  </a:cubicBezTo>
                  <a:lnTo>
                    <a:pt x="0" y="49"/>
                  </a:lnTo>
                  <a:cubicBezTo>
                    <a:pt x="169" y="3029"/>
                    <a:pt x="3490" y="5401"/>
                    <a:pt x="6598" y="5401"/>
                  </a:cubicBezTo>
                  <a:cubicBezTo>
                    <a:pt x="6600" y="5401"/>
                    <a:pt x="6601" y="5401"/>
                    <a:pt x="6603" y="5401"/>
                  </a:cubicBezTo>
                  <a:cubicBezTo>
                    <a:pt x="9709" y="5401"/>
                    <a:pt x="11478" y="3023"/>
                    <a:pt x="11642" y="43"/>
                  </a:cubicBezTo>
                  <a:lnTo>
                    <a:pt x="114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02;p39">
              <a:extLst>
                <a:ext uri="{FF2B5EF4-FFF2-40B4-BE49-F238E27FC236}">
                  <a16:creationId xmlns:a16="http://schemas.microsoft.com/office/drawing/2014/main" id="{4E321060-1F51-82B8-F285-3CB645504CA4}"/>
                </a:ext>
              </a:extLst>
            </p:cNvPr>
            <p:cNvSpPr/>
            <p:nvPr/>
          </p:nvSpPr>
          <p:spPr>
            <a:xfrm>
              <a:off x="1135739" y="2534418"/>
              <a:ext cx="440604" cy="224128"/>
            </a:xfrm>
            <a:custGeom>
              <a:avLst/>
              <a:gdLst/>
              <a:ahLst/>
              <a:cxnLst/>
              <a:rect l="l" t="t" r="r" b="b"/>
              <a:pathLst>
                <a:path w="9847" h="5009" extrusionOk="0">
                  <a:moveTo>
                    <a:pt x="4903" y="1"/>
                  </a:moveTo>
                  <a:cubicBezTo>
                    <a:pt x="3849" y="1"/>
                    <a:pt x="2796" y="90"/>
                    <a:pt x="1753" y="267"/>
                  </a:cubicBezTo>
                  <a:lnTo>
                    <a:pt x="0" y="563"/>
                  </a:lnTo>
                  <a:cubicBezTo>
                    <a:pt x="252" y="3062"/>
                    <a:pt x="3135" y="5008"/>
                    <a:pt x="5699" y="5008"/>
                  </a:cubicBezTo>
                  <a:cubicBezTo>
                    <a:pt x="8261" y="5008"/>
                    <a:pt x="9591" y="3063"/>
                    <a:pt x="9847" y="569"/>
                  </a:cubicBezTo>
                  <a:lnTo>
                    <a:pt x="8046" y="266"/>
                  </a:lnTo>
                  <a:cubicBezTo>
                    <a:pt x="7006" y="89"/>
                    <a:pt x="5955" y="1"/>
                    <a:pt x="4903" y="1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03;p39">
              <a:extLst>
                <a:ext uri="{FF2B5EF4-FFF2-40B4-BE49-F238E27FC236}">
                  <a16:creationId xmlns:a16="http://schemas.microsoft.com/office/drawing/2014/main" id="{7FDA880E-4E1E-EA5B-A332-E60509F5B224}"/>
                </a:ext>
              </a:extLst>
            </p:cNvPr>
            <p:cNvSpPr/>
            <p:nvPr/>
          </p:nvSpPr>
          <p:spPr>
            <a:xfrm>
              <a:off x="1224691" y="2290114"/>
              <a:ext cx="289411" cy="421632"/>
            </a:xfrm>
            <a:custGeom>
              <a:avLst/>
              <a:gdLst/>
              <a:ahLst/>
              <a:cxnLst/>
              <a:rect l="l" t="t" r="r" b="b"/>
              <a:pathLst>
                <a:path w="6468" h="9423" extrusionOk="0">
                  <a:moveTo>
                    <a:pt x="488" y="1"/>
                  </a:moveTo>
                  <a:lnTo>
                    <a:pt x="102" y="6242"/>
                  </a:lnTo>
                  <a:cubicBezTo>
                    <a:pt x="0" y="7894"/>
                    <a:pt x="1254" y="9315"/>
                    <a:pt x="2906" y="9417"/>
                  </a:cubicBezTo>
                  <a:cubicBezTo>
                    <a:pt x="2970" y="9421"/>
                    <a:pt x="3033" y="9423"/>
                    <a:pt x="3095" y="9423"/>
                  </a:cubicBezTo>
                  <a:cubicBezTo>
                    <a:pt x="4665" y="9423"/>
                    <a:pt x="5984" y="8201"/>
                    <a:pt x="6081" y="6611"/>
                  </a:cubicBezTo>
                  <a:lnTo>
                    <a:pt x="6467" y="371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04;p39">
              <a:extLst>
                <a:ext uri="{FF2B5EF4-FFF2-40B4-BE49-F238E27FC236}">
                  <a16:creationId xmlns:a16="http://schemas.microsoft.com/office/drawing/2014/main" id="{117AEDD2-0BDD-36C9-A7BC-463C459EB8AE}"/>
                </a:ext>
              </a:extLst>
            </p:cNvPr>
            <p:cNvSpPr/>
            <p:nvPr/>
          </p:nvSpPr>
          <p:spPr>
            <a:xfrm>
              <a:off x="1239949" y="2290114"/>
              <a:ext cx="274153" cy="243458"/>
            </a:xfrm>
            <a:custGeom>
              <a:avLst/>
              <a:gdLst/>
              <a:ahLst/>
              <a:cxnLst/>
              <a:rect l="l" t="t" r="r" b="b"/>
              <a:pathLst>
                <a:path w="6127" h="5441" extrusionOk="0">
                  <a:moveTo>
                    <a:pt x="147" y="1"/>
                  </a:moveTo>
                  <a:lnTo>
                    <a:pt x="1" y="2379"/>
                  </a:lnTo>
                  <a:cubicBezTo>
                    <a:pt x="782" y="3444"/>
                    <a:pt x="3073" y="5441"/>
                    <a:pt x="5171" y="5441"/>
                  </a:cubicBezTo>
                  <a:cubicBezTo>
                    <a:pt x="5389" y="5441"/>
                    <a:pt x="5605" y="5419"/>
                    <a:pt x="5817" y="5372"/>
                  </a:cubicBezTo>
                  <a:lnTo>
                    <a:pt x="6126" y="371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05;p39">
              <a:extLst>
                <a:ext uri="{FF2B5EF4-FFF2-40B4-BE49-F238E27FC236}">
                  <a16:creationId xmlns:a16="http://schemas.microsoft.com/office/drawing/2014/main" id="{9A4938AD-7772-C62D-0301-6944FE8CB2DC}"/>
                </a:ext>
              </a:extLst>
            </p:cNvPr>
            <p:cNvSpPr/>
            <p:nvPr/>
          </p:nvSpPr>
          <p:spPr>
            <a:xfrm>
              <a:off x="1066341" y="2089480"/>
              <a:ext cx="159471" cy="166228"/>
            </a:xfrm>
            <a:custGeom>
              <a:avLst/>
              <a:gdLst/>
              <a:ahLst/>
              <a:cxnLst/>
              <a:rect l="l" t="t" r="r" b="b"/>
              <a:pathLst>
                <a:path w="3564" h="3715" extrusionOk="0">
                  <a:moveTo>
                    <a:pt x="1544" y="1"/>
                  </a:moveTo>
                  <a:cubicBezTo>
                    <a:pt x="1399" y="1"/>
                    <a:pt x="1254" y="26"/>
                    <a:pt x="1113" y="78"/>
                  </a:cubicBezTo>
                  <a:cubicBezTo>
                    <a:pt x="334" y="371"/>
                    <a:pt x="1" y="1404"/>
                    <a:pt x="371" y="2388"/>
                  </a:cubicBezTo>
                  <a:cubicBezTo>
                    <a:pt x="675" y="3194"/>
                    <a:pt x="1355" y="3715"/>
                    <a:pt x="2020" y="3715"/>
                  </a:cubicBezTo>
                  <a:cubicBezTo>
                    <a:pt x="2166" y="3715"/>
                    <a:pt x="2312" y="3689"/>
                    <a:pt x="2452" y="3637"/>
                  </a:cubicBezTo>
                  <a:cubicBezTo>
                    <a:pt x="3232" y="3345"/>
                    <a:pt x="3563" y="2311"/>
                    <a:pt x="3194" y="1327"/>
                  </a:cubicBezTo>
                  <a:cubicBezTo>
                    <a:pt x="2891" y="521"/>
                    <a:pt x="2210" y="1"/>
                    <a:pt x="1544" y="1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06;p39">
              <a:extLst>
                <a:ext uri="{FF2B5EF4-FFF2-40B4-BE49-F238E27FC236}">
                  <a16:creationId xmlns:a16="http://schemas.microsoft.com/office/drawing/2014/main" id="{332829B8-8C78-78AE-F9B7-763A6AACF18B}"/>
                </a:ext>
              </a:extLst>
            </p:cNvPr>
            <p:cNvSpPr/>
            <p:nvPr/>
          </p:nvSpPr>
          <p:spPr>
            <a:xfrm>
              <a:off x="1504253" y="2090599"/>
              <a:ext cx="159471" cy="166272"/>
            </a:xfrm>
            <a:custGeom>
              <a:avLst/>
              <a:gdLst/>
              <a:ahLst/>
              <a:cxnLst/>
              <a:rect l="l" t="t" r="r" b="b"/>
              <a:pathLst>
                <a:path w="3564" h="3716" extrusionOk="0">
                  <a:moveTo>
                    <a:pt x="2021" y="1"/>
                  </a:moveTo>
                  <a:cubicBezTo>
                    <a:pt x="1355" y="1"/>
                    <a:pt x="672" y="522"/>
                    <a:pt x="369" y="1328"/>
                  </a:cubicBezTo>
                  <a:cubicBezTo>
                    <a:pt x="0" y="2312"/>
                    <a:pt x="332" y="3344"/>
                    <a:pt x="1112" y="3637"/>
                  </a:cubicBezTo>
                  <a:cubicBezTo>
                    <a:pt x="1252" y="3690"/>
                    <a:pt x="1397" y="3715"/>
                    <a:pt x="1543" y="3715"/>
                  </a:cubicBezTo>
                  <a:cubicBezTo>
                    <a:pt x="2208" y="3715"/>
                    <a:pt x="2889" y="3194"/>
                    <a:pt x="3193" y="2387"/>
                  </a:cubicBezTo>
                  <a:cubicBezTo>
                    <a:pt x="3563" y="1405"/>
                    <a:pt x="3230" y="371"/>
                    <a:pt x="2450" y="78"/>
                  </a:cubicBezTo>
                  <a:cubicBezTo>
                    <a:pt x="2311" y="26"/>
                    <a:pt x="2167" y="1"/>
                    <a:pt x="2021" y="1"/>
                  </a:cubicBezTo>
                  <a:close/>
                </a:path>
              </a:pathLst>
            </a:custGeom>
            <a:solidFill>
              <a:srgbClr val="8C84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07;p39">
              <a:extLst>
                <a:ext uri="{FF2B5EF4-FFF2-40B4-BE49-F238E27FC236}">
                  <a16:creationId xmlns:a16="http://schemas.microsoft.com/office/drawing/2014/main" id="{0CD57CE5-BC70-8040-2B7D-CD7BEF660E6F}"/>
                </a:ext>
              </a:extLst>
            </p:cNvPr>
            <p:cNvSpPr/>
            <p:nvPr/>
          </p:nvSpPr>
          <p:spPr>
            <a:xfrm>
              <a:off x="1101152" y="1710004"/>
              <a:ext cx="599941" cy="497027"/>
            </a:xfrm>
            <a:custGeom>
              <a:avLst/>
              <a:gdLst/>
              <a:ahLst/>
              <a:cxnLst/>
              <a:rect l="l" t="t" r="r" b="b"/>
              <a:pathLst>
                <a:path w="13408" h="11108" extrusionOk="0">
                  <a:moveTo>
                    <a:pt x="7081" y="1"/>
                  </a:moveTo>
                  <a:cubicBezTo>
                    <a:pt x="6376" y="1"/>
                    <a:pt x="5682" y="77"/>
                    <a:pt x="5042" y="194"/>
                  </a:cubicBezTo>
                  <a:cubicBezTo>
                    <a:pt x="3771" y="429"/>
                    <a:pt x="3081" y="1253"/>
                    <a:pt x="2731" y="1883"/>
                  </a:cubicBezTo>
                  <a:cubicBezTo>
                    <a:pt x="2649" y="1303"/>
                    <a:pt x="2403" y="816"/>
                    <a:pt x="2403" y="816"/>
                  </a:cubicBezTo>
                  <a:cubicBezTo>
                    <a:pt x="2180" y="872"/>
                    <a:pt x="1718" y="1111"/>
                    <a:pt x="1665" y="1489"/>
                  </a:cubicBezTo>
                  <a:cubicBezTo>
                    <a:pt x="1625" y="1766"/>
                    <a:pt x="1665" y="2176"/>
                    <a:pt x="1665" y="2176"/>
                  </a:cubicBezTo>
                  <a:cubicBezTo>
                    <a:pt x="1665" y="2176"/>
                    <a:pt x="1426" y="2048"/>
                    <a:pt x="1118" y="2048"/>
                  </a:cubicBezTo>
                  <a:cubicBezTo>
                    <a:pt x="1006" y="2048"/>
                    <a:pt x="886" y="2065"/>
                    <a:pt x="764" y="2111"/>
                  </a:cubicBezTo>
                  <a:cubicBezTo>
                    <a:pt x="530" y="2198"/>
                    <a:pt x="230" y="2339"/>
                    <a:pt x="325" y="2603"/>
                  </a:cubicBezTo>
                  <a:cubicBezTo>
                    <a:pt x="325" y="2603"/>
                    <a:pt x="1281" y="3037"/>
                    <a:pt x="1355" y="3059"/>
                  </a:cubicBezTo>
                  <a:cubicBezTo>
                    <a:pt x="754" y="3519"/>
                    <a:pt x="461" y="4307"/>
                    <a:pt x="321" y="5158"/>
                  </a:cubicBezTo>
                  <a:cubicBezTo>
                    <a:pt x="1" y="7078"/>
                    <a:pt x="1082" y="8920"/>
                    <a:pt x="1082" y="9855"/>
                  </a:cubicBezTo>
                  <a:cubicBezTo>
                    <a:pt x="1082" y="10790"/>
                    <a:pt x="1869" y="11108"/>
                    <a:pt x="1869" y="11108"/>
                  </a:cubicBezTo>
                  <a:lnTo>
                    <a:pt x="10554" y="11108"/>
                  </a:lnTo>
                  <a:cubicBezTo>
                    <a:pt x="11464" y="11058"/>
                    <a:pt x="11807" y="10446"/>
                    <a:pt x="11881" y="9855"/>
                  </a:cubicBezTo>
                  <a:cubicBezTo>
                    <a:pt x="11956" y="9266"/>
                    <a:pt x="12571" y="7372"/>
                    <a:pt x="12742" y="6437"/>
                  </a:cubicBezTo>
                  <a:cubicBezTo>
                    <a:pt x="12915" y="5506"/>
                    <a:pt x="12153" y="4990"/>
                    <a:pt x="12153" y="4990"/>
                  </a:cubicBezTo>
                  <a:lnTo>
                    <a:pt x="12153" y="4990"/>
                  </a:lnTo>
                  <a:lnTo>
                    <a:pt x="13407" y="5556"/>
                  </a:lnTo>
                  <a:cubicBezTo>
                    <a:pt x="13407" y="5556"/>
                    <a:pt x="13329" y="3514"/>
                    <a:pt x="11631" y="1694"/>
                  </a:cubicBezTo>
                  <a:cubicBezTo>
                    <a:pt x="10442" y="418"/>
                    <a:pt x="8733" y="1"/>
                    <a:pt x="70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08;p39">
              <a:extLst>
                <a:ext uri="{FF2B5EF4-FFF2-40B4-BE49-F238E27FC236}">
                  <a16:creationId xmlns:a16="http://schemas.microsoft.com/office/drawing/2014/main" id="{E9976F80-A62A-C04B-10DB-F211C49362AD}"/>
                </a:ext>
              </a:extLst>
            </p:cNvPr>
            <p:cNvSpPr/>
            <p:nvPr/>
          </p:nvSpPr>
          <p:spPr>
            <a:xfrm>
              <a:off x="1175696" y="1917573"/>
              <a:ext cx="445884" cy="534882"/>
            </a:xfrm>
            <a:custGeom>
              <a:avLst/>
              <a:gdLst/>
              <a:ahLst/>
              <a:cxnLst/>
              <a:rect l="l" t="t" r="r" b="b"/>
              <a:pathLst>
                <a:path w="9965" h="11954" extrusionOk="0">
                  <a:moveTo>
                    <a:pt x="1942" y="0"/>
                  </a:moveTo>
                  <a:cubicBezTo>
                    <a:pt x="1933" y="2559"/>
                    <a:pt x="986" y="4088"/>
                    <a:pt x="417" y="4774"/>
                  </a:cubicBezTo>
                  <a:cubicBezTo>
                    <a:pt x="140" y="5109"/>
                    <a:pt x="1" y="5536"/>
                    <a:pt x="1" y="5971"/>
                  </a:cubicBezTo>
                  <a:lnTo>
                    <a:pt x="1" y="6972"/>
                  </a:lnTo>
                  <a:cubicBezTo>
                    <a:pt x="1" y="9713"/>
                    <a:pt x="2242" y="11954"/>
                    <a:pt x="4984" y="11954"/>
                  </a:cubicBezTo>
                  <a:cubicBezTo>
                    <a:pt x="7724" y="11954"/>
                    <a:pt x="9965" y="9713"/>
                    <a:pt x="9965" y="6972"/>
                  </a:cubicBezTo>
                  <a:lnTo>
                    <a:pt x="9965" y="3227"/>
                  </a:lnTo>
                  <a:cubicBezTo>
                    <a:pt x="9253" y="1841"/>
                    <a:pt x="7948" y="2047"/>
                    <a:pt x="5786" y="1628"/>
                  </a:cubicBezTo>
                  <a:cubicBezTo>
                    <a:pt x="3729" y="1232"/>
                    <a:pt x="1942" y="0"/>
                    <a:pt x="1942" y="0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09;p39">
              <a:extLst>
                <a:ext uri="{FF2B5EF4-FFF2-40B4-BE49-F238E27FC236}">
                  <a16:creationId xmlns:a16="http://schemas.microsoft.com/office/drawing/2014/main" id="{62F1C305-78A7-E2EE-3B0A-6F2450388413}"/>
                </a:ext>
              </a:extLst>
            </p:cNvPr>
            <p:cNvSpPr/>
            <p:nvPr/>
          </p:nvSpPr>
          <p:spPr>
            <a:xfrm>
              <a:off x="1427606" y="2122546"/>
              <a:ext cx="52799" cy="125465"/>
            </a:xfrm>
            <a:custGeom>
              <a:avLst/>
              <a:gdLst/>
              <a:ahLst/>
              <a:cxnLst/>
              <a:rect l="l" t="t" r="r" b="b"/>
              <a:pathLst>
                <a:path w="1180" h="2804" extrusionOk="0">
                  <a:moveTo>
                    <a:pt x="591" y="0"/>
                  </a:moveTo>
                  <a:cubicBezTo>
                    <a:pt x="265" y="0"/>
                    <a:pt x="0" y="1217"/>
                    <a:pt x="0" y="1992"/>
                  </a:cubicBezTo>
                  <a:cubicBezTo>
                    <a:pt x="0" y="2766"/>
                    <a:pt x="265" y="2803"/>
                    <a:pt x="591" y="2803"/>
                  </a:cubicBezTo>
                  <a:cubicBezTo>
                    <a:pt x="915" y="2803"/>
                    <a:pt x="1180" y="2766"/>
                    <a:pt x="1180" y="1992"/>
                  </a:cubicBezTo>
                  <a:cubicBezTo>
                    <a:pt x="1180" y="1219"/>
                    <a:pt x="915" y="0"/>
                    <a:pt x="591" y="0"/>
                  </a:cubicBezTo>
                  <a:close/>
                </a:path>
              </a:pathLst>
            </a:custGeom>
            <a:solidFill>
              <a:srgbClr val="F37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0;p39">
              <a:extLst>
                <a:ext uri="{FF2B5EF4-FFF2-40B4-BE49-F238E27FC236}">
                  <a16:creationId xmlns:a16="http://schemas.microsoft.com/office/drawing/2014/main" id="{DF07664D-7CE1-1539-F9DE-2927CC23DF4C}"/>
                </a:ext>
              </a:extLst>
            </p:cNvPr>
            <p:cNvSpPr/>
            <p:nvPr/>
          </p:nvSpPr>
          <p:spPr>
            <a:xfrm>
              <a:off x="1287109" y="2044334"/>
              <a:ext cx="99334" cy="32664"/>
            </a:xfrm>
            <a:custGeom>
              <a:avLst/>
              <a:gdLst/>
              <a:ahLst/>
              <a:cxnLst/>
              <a:rect l="l" t="t" r="r" b="b"/>
              <a:pathLst>
                <a:path w="2220" h="730" extrusionOk="0">
                  <a:moveTo>
                    <a:pt x="1100" y="0"/>
                  </a:moveTo>
                  <a:cubicBezTo>
                    <a:pt x="646" y="0"/>
                    <a:pt x="274" y="210"/>
                    <a:pt x="85" y="388"/>
                  </a:cubicBezTo>
                  <a:cubicBezTo>
                    <a:pt x="7" y="464"/>
                    <a:pt x="1" y="588"/>
                    <a:pt x="75" y="667"/>
                  </a:cubicBezTo>
                  <a:cubicBezTo>
                    <a:pt x="115" y="708"/>
                    <a:pt x="167" y="729"/>
                    <a:pt x="219" y="729"/>
                  </a:cubicBezTo>
                  <a:cubicBezTo>
                    <a:pt x="268" y="729"/>
                    <a:pt x="316" y="711"/>
                    <a:pt x="354" y="675"/>
                  </a:cubicBezTo>
                  <a:cubicBezTo>
                    <a:pt x="372" y="659"/>
                    <a:pt x="663" y="393"/>
                    <a:pt x="1097" y="393"/>
                  </a:cubicBezTo>
                  <a:cubicBezTo>
                    <a:pt x="1325" y="393"/>
                    <a:pt x="1592" y="467"/>
                    <a:pt x="1879" y="688"/>
                  </a:cubicBezTo>
                  <a:cubicBezTo>
                    <a:pt x="1914" y="717"/>
                    <a:pt x="1954" y="730"/>
                    <a:pt x="1997" y="730"/>
                  </a:cubicBezTo>
                  <a:cubicBezTo>
                    <a:pt x="2057" y="730"/>
                    <a:pt x="2116" y="703"/>
                    <a:pt x="2153" y="651"/>
                  </a:cubicBezTo>
                  <a:cubicBezTo>
                    <a:pt x="2219" y="565"/>
                    <a:pt x="2203" y="441"/>
                    <a:pt x="2118" y="375"/>
                  </a:cubicBezTo>
                  <a:cubicBezTo>
                    <a:pt x="1762" y="99"/>
                    <a:pt x="1412" y="0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11;p39">
              <a:extLst>
                <a:ext uri="{FF2B5EF4-FFF2-40B4-BE49-F238E27FC236}">
                  <a16:creationId xmlns:a16="http://schemas.microsoft.com/office/drawing/2014/main" id="{571AF761-A822-2012-8460-1D4267CB69E2}"/>
                </a:ext>
              </a:extLst>
            </p:cNvPr>
            <p:cNvSpPr/>
            <p:nvPr/>
          </p:nvSpPr>
          <p:spPr>
            <a:xfrm>
              <a:off x="1483895" y="2044423"/>
              <a:ext cx="99244" cy="32619"/>
            </a:xfrm>
            <a:custGeom>
              <a:avLst/>
              <a:gdLst/>
              <a:ahLst/>
              <a:cxnLst/>
              <a:rect l="l" t="t" r="r" b="b"/>
              <a:pathLst>
                <a:path w="2218" h="729" extrusionOk="0">
                  <a:moveTo>
                    <a:pt x="1122" y="1"/>
                  </a:moveTo>
                  <a:cubicBezTo>
                    <a:pt x="810" y="1"/>
                    <a:pt x="460" y="100"/>
                    <a:pt x="102" y="376"/>
                  </a:cubicBezTo>
                  <a:cubicBezTo>
                    <a:pt x="16" y="442"/>
                    <a:pt x="1" y="565"/>
                    <a:pt x="66" y="651"/>
                  </a:cubicBezTo>
                  <a:cubicBezTo>
                    <a:pt x="107" y="701"/>
                    <a:pt x="164" y="728"/>
                    <a:pt x="222" y="728"/>
                  </a:cubicBezTo>
                  <a:cubicBezTo>
                    <a:pt x="265" y="728"/>
                    <a:pt x="307" y="715"/>
                    <a:pt x="342" y="686"/>
                  </a:cubicBezTo>
                  <a:cubicBezTo>
                    <a:pt x="627" y="467"/>
                    <a:pt x="893" y="395"/>
                    <a:pt x="1120" y="395"/>
                  </a:cubicBezTo>
                  <a:cubicBezTo>
                    <a:pt x="1554" y="395"/>
                    <a:pt x="1848" y="659"/>
                    <a:pt x="1867" y="676"/>
                  </a:cubicBezTo>
                  <a:cubicBezTo>
                    <a:pt x="1904" y="712"/>
                    <a:pt x="1952" y="729"/>
                    <a:pt x="2000" y="729"/>
                  </a:cubicBezTo>
                  <a:cubicBezTo>
                    <a:pt x="2053" y="729"/>
                    <a:pt x="2106" y="708"/>
                    <a:pt x="2145" y="666"/>
                  </a:cubicBezTo>
                  <a:cubicBezTo>
                    <a:pt x="2217" y="586"/>
                    <a:pt x="2215" y="463"/>
                    <a:pt x="2136" y="387"/>
                  </a:cubicBezTo>
                  <a:cubicBezTo>
                    <a:pt x="1946" y="210"/>
                    <a:pt x="1575" y="1"/>
                    <a:pt x="11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12;p39">
              <a:extLst>
                <a:ext uri="{FF2B5EF4-FFF2-40B4-BE49-F238E27FC236}">
                  <a16:creationId xmlns:a16="http://schemas.microsoft.com/office/drawing/2014/main" id="{B5AD982C-8F49-FD02-F9D4-3885C733E52D}"/>
                </a:ext>
              </a:extLst>
            </p:cNvPr>
            <p:cNvSpPr/>
            <p:nvPr/>
          </p:nvSpPr>
          <p:spPr>
            <a:xfrm>
              <a:off x="1327513" y="2245414"/>
              <a:ext cx="123854" cy="54365"/>
            </a:xfrm>
            <a:custGeom>
              <a:avLst/>
              <a:gdLst/>
              <a:ahLst/>
              <a:cxnLst/>
              <a:rect l="l" t="t" r="r" b="b"/>
              <a:pathLst>
                <a:path w="2768" h="1215" extrusionOk="0">
                  <a:moveTo>
                    <a:pt x="738" y="0"/>
                  </a:moveTo>
                  <a:cubicBezTo>
                    <a:pt x="682" y="0"/>
                    <a:pt x="627" y="11"/>
                    <a:pt x="578" y="26"/>
                  </a:cubicBezTo>
                  <a:cubicBezTo>
                    <a:pt x="465" y="56"/>
                    <a:pt x="371" y="117"/>
                    <a:pt x="289" y="183"/>
                  </a:cubicBezTo>
                  <a:cubicBezTo>
                    <a:pt x="132" y="326"/>
                    <a:pt x="10" y="506"/>
                    <a:pt x="0" y="758"/>
                  </a:cubicBezTo>
                  <a:cubicBezTo>
                    <a:pt x="201" y="715"/>
                    <a:pt x="294" y="666"/>
                    <a:pt x="415" y="576"/>
                  </a:cubicBezTo>
                  <a:cubicBezTo>
                    <a:pt x="582" y="711"/>
                    <a:pt x="1199" y="1071"/>
                    <a:pt x="1419" y="1130"/>
                  </a:cubicBezTo>
                  <a:cubicBezTo>
                    <a:pt x="1641" y="1190"/>
                    <a:pt x="1871" y="1214"/>
                    <a:pt x="2096" y="1214"/>
                  </a:cubicBezTo>
                  <a:cubicBezTo>
                    <a:pt x="2323" y="1213"/>
                    <a:pt x="2545" y="1157"/>
                    <a:pt x="2753" y="1094"/>
                  </a:cubicBezTo>
                  <a:cubicBezTo>
                    <a:pt x="2763" y="1091"/>
                    <a:pt x="2768" y="1083"/>
                    <a:pt x="2768" y="1073"/>
                  </a:cubicBezTo>
                  <a:cubicBezTo>
                    <a:pt x="2768" y="1063"/>
                    <a:pt x="2759" y="1057"/>
                    <a:pt x="2749" y="1057"/>
                  </a:cubicBezTo>
                  <a:cubicBezTo>
                    <a:pt x="2748" y="1057"/>
                    <a:pt x="2747" y="1057"/>
                    <a:pt x="2746" y="1057"/>
                  </a:cubicBezTo>
                  <a:cubicBezTo>
                    <a:pt x="2676" y="1061"/>
                    <a:pt x="2605" y="1063"/>
                    <a:pt x="2536" y="1063"/>
                  </a:cubicBezTo>
                  <a:cubicBezTo>
                    <a:pt x="2392" y="1063"/>
                    <a:pt x="2250" y="1052"/>
                    <a:pt x="2113" y="1020"/>
                  </a:cubicBezTo>
                  <a:cubicBezTo>
                    <a:pt x="1907" y="981"/>
                    <a:pt x="1708" y="922"/>
                    <a:pt x="1522" y="834"/>
                  </a:cubicBezTo>
                  <a:lnTo>
                    <a:pt x="665" y="360"/>
                  </a:lnTo>
                  <a:cubicBezTo>
                    <a:pt x="700" y="326"/>
                    <a:pt x="704" y="328"/>
                    <a:pt x="734" y="290"/>
                  </a:cubicBezTo>
                  <a:cubicBezTo>
                    <a:pt x="797" y="222"/>
                    <a:pt x="843" y="147"/>
                    <a:pt x="934" y="57"/>
                  </a:cubicBezTo>
                  <a:cubicBezTo>
                    <a:pt x="875" y="16"/>
                    <a:pt x="806" y="0"/>
                    <a:pt x="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13;p39">
              <a:extLst>
                <a:ext uri="{FF2B5EF4-FFF2-40B4-BE49-F238E27FC236}">
                  <a16:creationId xmlns:a16="http://schemas.microsoft.com/office/drawing/2014/main" id="{269F5A82-78BA-458A-13D5-71161334A396}"/>
                </a:ext>
              </a:extLst>
            </p:cNvPr>
            <p:cNvSpPr/>
            <p:nvPr/>
          </p:nvSpPr>
          <p:spPr>
            <a:xfrm>
              <a:off x="1306976" y="2105588"/>
              <a:ext cx="70160" cy="30606"/>
            </a:xfrm>
            <a:custGeom>
              <a:avLst/>
              <a:gdLst/>
              <a:ahLst/>
              <a:cxnLst/>
              <a:rect l="l" t="t" r="r" b="b"/>
              <a:pathLst>
                <a:path w="1568" h="684" extrusionOk="0">
                  <a:moveTo>
                    <a:pt x="817" y="0"/>
                  </a:moveTo>
                  <a:cubicBezTo>
                    <a:pt x="792" y="0"/>
                    <a:pt x="766" y="1"/>
                    <a:pt x="741" y="3"/>
                  </a:cubicBezTo>
                  <a:cubicBezTo>
                    <a:pt x="565" y="27"/>
                    <a:pt x="402" y="86"/>
                    <a:pt x="272" y="197"/>
                  </a:cubicBezTo>
                  <a:cubicBezTo>
                    <a:pt x="142" y="305"/>
                    <a:pt x="36" y="446"/>
                    <a:pt x="0" y="649"/>
                  </a:cubicBezTo>
                  <a:lnTo>
                    <a:pt x="26" y="684"/>
                  </a:lnTo>
                  <a:cubicBezTo>
                    <a:pt x="255" y="541"/>
                    <a:pt x="517" y="443"/>
                    <a:pt x="784" y="421"/>
                  </a:cubicBezTo>
                  <a:cubicBezTo>
                    <a:pt x="831" y="413"/>
                    <a:pt x="878" y="410"/>
                    <a:pt x="925" y="410"/>
                  </a:cubicBezTo>
                  <a:cubicBezTo>
                    <a:pt x="1010" y="410"/>
                    <a:pt x="1096" y="421"/>
                    <a:pt x="1180" y="441"/>
                  </a:cubicBezTo>
                  <a:cubicBezTo>
                    <a:pt x="1313" y="468"/>
                    <a:pt x="1429" y="536"/>
                    <a:pt x="1542" y="612"/>
                  </a:cubicBezTo>
                  <a:lnTo>
                    <a:pt x="1568" y="579"/>
                  </a:lnTo>
                  <a:cubicBezTo>
                    <a:pt x="1546" y="382"/>
                    <a:pt x="1429" y="215"/>
                    <a:pt x="1267" y="122"/>
                  </a:cubicBezTo>
                  <a:cubicBezTo>
                    <a:pt x="1131" y="35"/>
                    <a:pt x="971" y="0"/>
                    <a:pt x="8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14;p39">
              <a:extLst>
                <a:ext uri="{FF2B5EF4-FFF2-40B4-BE49-F238E27FC236}">
                  <a16:creationId xmlns:a16="http://schemas.microsoft.com/office/drawing/2014/main" id="{78B14081-03BB-6883-DAE4-3A5AD1B50D57}"/>
                </a:ext>
              </a:extLst>
            </p:cNvPr>
            <p:cNvSpPr/>
            <p:nvPr/>
          </p:nvSpPr>
          <p:spPr>
            <a:xfrm>
              <a:off x="1502732" y="2113240"/>
              <a:ext cx="69802" cy="32888"/>
            </a:xfrm>
            <a:custGeom>
              <a:avLst/>
              <a:gdLst/>
              <a:ahLst/>
              <a:cxnLst/>
              <a:rect l="l" t="t" r="r" b="b"/>
              <a:pathLst>
                <a:path w="1560" h="735" extrusionOk="0">
                  <a:moveTo>
                    <a:pt x="725" y="0"/>
                  </a:moveTo>
                  <a:cubicBezTo>
                    <a:pt x="589" y="0"/>
                    <a:pt x="449" y="28"/>
                    <a:pt x="328" y="97"/>
                  </a:cubicBezTo>
                  <a:cubicBezTo>
                    <a:pt x="160" y="178"/>
                    <a:pt x="34" y="337"/>
                    <a:pt x="0" y="534"/>
                  </a:cubicBezTo>
                  <a:lnTo>
                    <a:pt x="23" y="567"/>
                  </a:lnTo>
                  <a:cubicBezTo>
                    <a:pt x="139" y="500"/>
                    <a:pt x="260" y="438"/>
                    <a:pt x="395" y="420"/>
                  </a:cubicBezTo>
                  <a:cubicBezTo>
                    <a:pt x="457" y="409"/>
                    <a:pt x="520" y="404"/>
                    <a:pt x="584" y="404"/>
                  </a:cubicBezTo>
                  <a:cubicBezTo>
                    <a:pt x="654" y="404"/>
                    <a:pt x="724" y="411"/>
                    <a:pt x="792" y="424"/>
                  </a:cubicBezTo>
                  <a:cubicBezTo>
                    <a:pt x="1054" y="464"/>
                    <a:pt x="1312" y="578"/>
                    <a:pt x="1532" y="734"/>
                  </a:cubicBezTo>
                  <a:lnTo>
                    <a:pt x="1559" y="704"/>
                  </a:lnTo>
                  <a:cubicBezTo>
                    <a:pt x="1536" y="498"/>
                    <a:pt x="1439" y="350"/>
                    <a:pt x="1316" y="235"/>
                  </a:cubicBezTo>
                  <a:cubicBezTo>
                    <a:pt x="1193" y="117"/>
                    <a:pt x="1033" y="48"/>
                    <a:pt x="860" y="9"/>
                  </a:cubicBezTo>
                  <a:cubicBezTo>
                    <a:pt x="816" y="3"/>
                    <a:pt x="770" y="0"/>
                    <a:pt x="7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5;p39">
              <a:extLst>
                <a:ext uri="{FF2B5EF4-FFF2-40B4-BE49-F238E27FC236}">
                  <a16:creationId xmlns:a16="http://schemas.microsoft.com/office/drawing/2014/main" id="{C0CF2663-1856-D586-2E1A-A19A411D9E88}"/>
                </a:ext>
              </a:extLst>
            </p:cNvPr>
            <p:cNvSpPr/>
            <p:nvPr/>
          </p:nvSpPr>
          <p:spPr>
            <a:xfrm>
              <a:off x="484397" y="2955909"/>
              <a:ext cx="502352" cy="1845687"/>
            </a:xfrm>
            <a:custGeom>
              <a:avLst/>
              <a:gdLst/>
              <a:ahLst/>
              <a:cxnLst/>
              <a:rect l="l" t="t" r="r" b="b"/>
              <a:pathLst>
                <a:path w="11227" h="41249" extrusionOk="0">
                  <a:moveTo>
                    <a:pt x="4685" y="0"/>
                  </a:moveTo>
                  <a:lnTo>
                    <a:pt x="487" y="12471"/>
                  </a:lnTo>
                  <a:cubicBezTo>
                    <a:pt x="440" y="12617"/>
                    <a:pt x="405" y="12765"/>
                    <a:pt x="378" y="12913"/>
                  </a:cubicBezTo>
                  <a:cubicBezTo>
                    <a:pt x="127" y="13428"/>
                    <a:pt x="1" y="14015"/>
                    <a:pt x="49" y="14627"/>
                  </a:cubicBezTo>
                  <a:lnTo>
                    <a:pt x="2320" y="30978"/>
                  </a:lnTo>
                  <a:lnTo>
                    <a:pt x="2352" y="30975"/>
                  </a:lnTo>
                  <a:lnTo>
                    <a:pt x="1412" y="38618"/>
                  </a:lnTo>
                  <a:cubicBezTo>
                    <a:pt x="1354" y="39003"/>
                    <a:pt x="1652" y="39362"/>
                    <a:pt x="2056" y="39362"/>
                  </a:cubicBezTo>
                  <a:cubicBezTo>
                    <a:pt x="2071" y="39362"/>
                    <a:pt x="2085" y="39361"/>
                    <a:pt x="2100" y="39360"/>
                  </a:cubicBezTo>
                  <a:cubicBezTo>
                    <a:pt x="2409" y="39340"/>
                    <a:pt x="2657" y="39091"/>
                    <a:pt x="2701" y="38784"/>
                  </a:cubicBezTo>
                  <a:lnTo>
                    <a:pt x="3136" y="35806"/>
                  </a:lnTo>
                  <a:lnTo>
                    <a:pt x="3711" y="40278"/>
                  </a:lnTo>
                  <a:cubicBezTo>
                    <a:pt x="3723" y="40628"/>
                    <a:pt x="4011" y="40907"/>
                    <a:pt x="4358" y="40907"/>
                  </a:cubicBezTo>
                  <a:cubicBezTo>
                    <a:pt x="4366" y="40907"/>
                    <a:pt x="4373" y="40907"/>
                    <a:pt x="4381" y="40906"/>
                  </a:cubicBezTo>
                  <a:cubicBezTo>
                    <a:pt x="4739" y="40893"/>
                    <a:pt x="5021" y="40593"/>
                    <a:pt x="5009" y="40236"/>
                  </a:cubicBezTo>
                  <a:lnTo>
                    <a:pt x="4860" y="35876"/>
                  </a:lnTo>
                  <a:lnTo>
                    <a:pt x="6537" y="40766"/>
                  </a:lnTo>
                  <a:cubicBezTo>
                    <a:pt x="6613" y="41056"/>
                    <a:pt x="6878" y="41248"/>
                    <a:pt x="7165" y="41248"/>
                  </a:cubicBezTo>
                  <a:cubicBezTo>
                    <a:pt x="7220" y="41248"/>
                    <a:pt x="7275" y="41241"/>
                    <a:pt x="7330" y="41227"/>
                  </a:cubicBezTo>
                  <a:cubicBezTo>
                    <a:pt x="7676" y="41135"/>
                    <a:pt x="7884" y="40778"/>
                    <a:pt x="7792" y="40433"/>
                  </a:cubicBezTo>
                  <a:lnTo>
                    <a:pt x="6529" y="35310"/>
                  </a:lnTo>
                  <a:lnTo>
                    <a:pt x="8510" y="39293"/>
                  </a:lnTo>
                  <a:cubicBezTo>
                    <a:pt x="8614" y="39545"/>
                    <a:pt x="8858" y="39699"/>
                    <a:pt x="9115" y="39699"/>
                  </a:cubicBezTo>
                  <a:cubicBezTo>
                    <a:pt x="9238" y="39699"/>
                    <a:pt x="9365" y="39663"/>
                    <a:pt x="9480" y="39586"/>
                  </a:cubicBezTo>
                  <a:cubicBezTo>
                    <a:pt x="9737" y="39412"/>
                    <a:pt x="9823" y="39073"/>
                    <a:pt x="9707" y="38784"/>
                  </a:cubicBezTo>
                  <a:lnTo>
                    <a:pt x="8057" y="34711"/>
                  </a:lnTo>
                  <a:lnTo>
                    <a:pt x="7993" y="34152"/>
                  </a:lnTo>
                  <a:cubicBezTo>
                    <a:pt x="7968" y="33944"/>
                    <a:pt x="8133" y="33777"/>
                    <a:pt x="8326" y="33777"/>
                  </a:cubicBezTo>
                  <a:cubicBezTo>
                    <a:pt x="8362" y="33777"/>
                    <a:pt x="8399" y="33783"/>
                    <a:pt x="8436" y="33795"/>
                  </a:cubicBezTo>
                  <a:lnTo>
                    <a:pt x="10136" y="34376"/>
                  </a:lnTo>
                  <a:cubicBezTo>
                    <a:pt x="10230" y="34418"/>
                    <a:pt x="10329" y="34438"/>
                    <a:pt x="10426" y="34438"/>
                  </a:cubicBezTo>
                  <a:cubicBezTo>
                    <a:pt x="10722" y="34438"/>
                    <a:pt x="11006" y="34253"/>
                    <a:pt x="11106" y="33947"/>
                  </a:cubicBezTo>
                  <a:cubicBezTo>
                    <a:pt x="11226" y="33591"/>
                    <a:pt x="11032" y="33209"/>
                    <a:pt x="10691" y="33057"/>
                  </a:cubicBezTo>
                  <a:lnTo>
                    <a:pt x="9736" y="32630"/>
                  </a:lnTo>
                  <a:cubicBezTo>
                    <a:pt x="9368" y="32465"/>
                    <a:pt x="9054" y="32202"/>
                    <a:pt x="8828" y="31870"/>
                  </a:cubicBezTo>
                  <a:cubicBezTo>
                    <a:pt x="8579" y="31506"/>
                    <a:pt x="8267" y="31188"/>
                    <a:pt x="7908" y="30931"/>
                  </a:cubicBezTo>
                  <a:lnTo>
                    <a:pt x="7186" y="30413"/>
                  </a:lnTo>
                  <a:lnTo>
                    <a:pt x="6697" y="14813"/>
                  </a:lnTo>
                  <a:cubicBezTo>
                    <a:pt x="6734" y="14725"/>
                    <a:pt x="6770" y="14638"/>
                    <a:pt x="6798" y="14547"/>
                  </a:cubicBezTo>
                  <a:lnTo>
                    <a:pt x="10996" y="2075"/>
                  </a:lnTo>
                  <a:lnTo>
                    <a:pt x="4685" y="0"/>
                  </a:ln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16;p39">
              <a:extLst>
                <a:ext uri="{FF2B5EF4-FFF2-40B4-BE49-F238E27FC236}">
                  <a16:creationId xmlns:a16="http://schemas.microsoft.com/office/drawing/2014/main" id="{BBFA7276-9897-D3AA-2044-42C91A84B9E5}"/>
                </a:ext>
              </a:extLst>
            </p:cNvPr>
            <p:cNvSpPr/>
            <p:nvPr/>
          </p:nvSpPr>
          <p:spPr>
            <a:xfrm>
              <a:off x="572588" y="2955909"/>
              <a:ext cx="403779" cy="449956"/>
            </a:xfrm>
            <a:custGeom>
              <a:avLst/>
              <a:gdLst/>
              <a:ahLst/>
              <a:cxnLst/>
              <a:rect l="l" t="t" r="r" b="b"/>
              <a:pathLst>
                <a:path w="9024" h="10056" extrusionOk="0">
                  <a:moveTo>
                    <a:pt x="2712" y="0"/>
                  </a:moveTo>
                  <a:lnTo>
                    <a:pt x="0" y="8059"/>
                  </a:lnTo>
                  <a:lnTo>
                    <a:pt x="6338" y="10056"/>
                  </a:lnTo>
                  <a:lnTo>
                    <a:pt x="9023" y="2075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17;p39">
              <a:extLst>
                <a:ext uri="{FF2B5EF4-FFF2-40B4-BE49-F238E27FC236}">
                  <a16:creationId xmlns:a16="http://schemas.microsoft.com/office/drawing/2014/main" id="{25ACA0E1-0CFE-D9B3-0CD2-B81BAB42BCE4}"/>
                </a:ext>
              </a:extLst>
            </p:cNvPr>
            <p:cNvSpPr/>
            <p:nvPr/>
          </p:nvSpPr>
          <p:spPr>
            <a:xfrm>
              <a:off x="558762" y="2613525"/>
              <a:ext cx="551527" cy="755564"/>
            </a:xfrm>
            <a:custGeom>
              <a:avLst/>
              <a:gdLst/>
              <a:ahLst/>
              <a:cxnLst/>
              <a:rect l="l" t="t" r="r" b="b"/>
              <a:pathLst>
                <a:path w="12326" h="16886" extrusionOk="0">
                  <a:moveTo>
                    <a:pt x="7468" y="0"/>
                  </a:moveTo>
                  <a:cubicBezTo>
                    <a:pt x="5579" y="0"/>
                    <a:pt x="3837" y="1239"/>
                    <a:pt x="3284" y="3146"/>
                  </a:cubicBezTo>
                  <a:lnTo>
                    <a:pt x="1" y="14456"/>
                  </a:lnTo>
                  <a:lnTo>
                    <a:pt x="8371" y="16886"/>
                  </a:lnTo>
                  <a:lnTo>
                    <a:pt x="11657" y="5574"/>
                  </a:lnTo>
                  <a:cubicBezTo>
                    <a:pt x="12326" y="3263"/>
                    <a:pt x="10996" y="845"/>
                    <a:pt x="8685" y="174"/>
                  </a:cubicBezTo>
                  <a:cubicBezTo>
                    <a:pt x="8279" y="56"/>
                    <a:pt x="7870" y="0"/>
                    <a:pt x="7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18;p39">
              <a:extLst>
                <a:ext uri="{FF2B5EF4-FFF2-40B4-BE49-F238E27FC236}">
                  <a16:creationId xmlns:a16="http://schemas.microsoft.com/office/drawing/2014/main" id="{5D93E385-CB0B-4EA1-BE23-D1B95CCC0F06}"/>
                </a:ext>
              </a:extLst>
            </p:cNvPr>
            <p:cNvSpPr/>
            <p:nvPr/>
          </p:nvSpPr>
          <p:spPr>
            <a:xfrm>
              <a:off x="906962" y="3075286"/>
              <a:ext cx="46490" cy="310351"/>
            </a:xfrm>
            <a:custGeom>
              <a:avLst/>
              <a:gdLst/>
              <a:ahLst/>
              <a:cxnLst/>
              <a:rect l="l" t="t" r="r" b="b"/>
              <a:pathLst>
                <a:path w="1039" h="6936" extrusionOk="0">
                  <a:moveTo>
                    <a:pt x="901" y="0"/>
                  </a:moveTo>
                  <a:cubicBezTo>
                    <a:pt x="836" y="0"/>
                    <a:pt x="781" y="49"/>
                    <a:pt x="774" y="115"/>
                  </a:cubicBezTo>
                  <a:lnTo>
                    <a:pt x="7" y="6793"/>
                  </a:lnTo>
                  <a:cubicBezTo>
                    <a:pt x="0" y="6864"/>
                    <a:pt x="50" y="6927"/>
                    <a:pt x="122" y="6936"/>
                  </a:cubicBezTo>
                  <a:lnTo>
                    <a:pt x="136" y="6936"/>
                  </a:lnTo>
                  <a:cubicBezTo>
                    <a:pt x="202" y="6936"/>
                    <a:pt x="258" y="6887"/>
                    <a:pt x="265" y="6822"/>
                  </a:cubicBezTo>
                  <a:lnTo>
                    <a:pt x="1031" y="144"/>
                  </a:lnTo>
                  <a:cubicBezTo>
                    <a:pt x="1038" y="73"/>
                    <a:pt x="988" y="10"/>
                    <a:pt x="917" y="1"/>
                  </a:cubicBezTo>
                  <a:cubicBezTo>
                    <a:pt x="912" y="0"/>
                    <a:pt x="906" y="0"/>
                    <a:pt x="9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19;p39">
              <a:extLst>
                <a:ext uri="{FF2B5EF4-FFF2-40B4-BE49-F238E27FC236}">
                  <a16:creationId xmlns:a16="http://schemas.microsoft.com/office/drawing/2014/main" id="{5C1DEC34-AD31-B3A8-30F0-D43595DA1892}"/>
                </a:ext>
              </a:extLst>
            </p:cNvPr>
            <p:cNvSpPr/>
            <p:nvPr/>
          </p:nvSpPr>
          <p:spPr>
            <a:xfrm>
              <a:off x="1819163" y="2570034"/>
              <a:ext cx="835210" cy="1092270"/>
            </a:xfrm>
            <a:custGeom>
              <a:avLst/>
              <a:gdLst/>
              <a:ahLst/>
              <a:cxnLst/>
              <a:rect l="l" t="t" r="r" b="b"/>
              <a:pathLst>
                <a:path w="18666" h="24411" extrusionOk="0">
                  <a:moveTo>
                    <a:pt x="13604" y="0"/>
                  </a:moveTo>
                  <a:cubicBezTo>
                    <a:pt x="13237" y="0"/>
                    <a:pt x="12932" y="298"/>
                    <a:pt x="12889" y="665"/>
                  </a:cubicBezTo>
                  <a:lnTo>
                    <a:pt x="12766" y="1965"/>
                  </a:lnTo>
                  <a:cubicBezTo>
                    <a:pt x="12720" y="2366"/>
                    <a:pt x="12563" y="2742"/>
                    <a:pt x="12314" y="3059"/>
                  </a:cubicBezTo>
                  <a:cubicBezTo>
                    <a:pt x="12041" y="3406"/>
                    <a:pt x="11831" y="3797"/>
                    <a:pt x="11692" y="4215"/>
                  </a:cubicBezTo>
                  <a:lnTo>
                    <a:pt x="10958" y="6192"/>
                  </a:lnTo>
                  <a:lnTo>
                    <a:pt x="1043" y="19203"/>
                  </a:lnTo>
                  <a:cubicBezTo>
                    <a:pt x="0" y="20715"/>
                    <a:pt x="381" y="22783"/>
                    <a:pt x="1891" y="23823"/>
                  </a:cubicBezTo>
                  <a:cubicBezTo>
                    <a:pt x="2467" y="24220"/>
                    <a:pt x="3125" y="24411"/>
                    <a:pt x="3775" y="24411"/>
                  </a:cubicBezTo>
                  <a:cubicBezTo>
                    <a:pt x="4830" y="24411"/>
                    <a:pt x="5867" y="23909"/>
                    <a:pt x="6511" y="22973"/>
                  </a:cubicBezTo>
                  <a:lnTo>
                    <a:pt x="14913" y="9099"/>
                  </a:lnTo>
                  <a:lnTo>
                    <a:pt x="16658" y="8006"/>
                  </a:lnTo>
                  <a:lnTo>
                    <a:pt x="17869" y="7728"/>
                  </a:lnTo>
                  <a:cubicBezTo>
                    <a:pt x="18224" y="7646"/>
                    <a:pt x="18448" y="7288"/>
                    <a:pt x="18365" y="6932"/>
                  </a:cubicBezTo>
                  <a:lnTo>
                    <a:pt x="18324" y="6755"/>
                  </a:lnTo>
                  <a:cubicBezTo>
                    <a:pt x="18258" y="6466"/>
                    <a:pt x="18006" y="6266"/>
                    <a:pt x="17723" y="6246"/>
                  </a:cubicBezTo>
                  <a:lnTo>
                    <a:pt x="17870" y="6212"/>
                  </a:lnTo>
                  <a:cubicBezTo>
                    <a:pt x="18267" y="6123"/>
                    <a:pt x="18516" y="5724"/>
                    <a:pt x="18424" y="5329"/>
                  </a:cubicBezTo>
                  <a:lnTo>
                    <a:pt x="18417" y="5301"/>
                  </a:lnTo>
                  <a:cubicBezTo>
                    <a:pt x="18350" y="5007"/>
                    <a:pt x="18115" y="4797"/>
                    <a:pt x="17836" y="4743"/>
                  </a:cubicBezTo>
                  <a:lnTo>
                    <a:pt x="18021" y="4700"/>
                  </a:lnTo>
                  <a:cubicBezTo>
                    <a:pt x="18415" y="4608"/>
                    <a:pt x="18666" y="4211"/>
                    <a:pt x="18574" y="3815"/>
                  </a:cubicBezTo>
                  <a:lnTo>
                    <a:pt x="18567" y="3786"/>
                  </a:lnTo>
                  <a:cubicBezTo>
                    <a:pt x="18505" y="3513"/>
                    <a:pt x="18292" y="3311"/>
                    <a:pt x="18036" y="3243"/>
                  </a:cubicBezTo>
                  <a:cubicBezTo>
                    <a:pt x="18237" y="3069"/>
                    <a:pt x="18338" y="2796"/>
                    <a:pt x="18277" y="2520"/>
                  </a:cubicBezTo>
                  <a:lnTo>
                    <a:pt x="18270" y="2492"/>
                  </a:lnTo>
                  <a:cubicBezTo>
                    <a:pt x="18191" y="2152"/>
                    <a:pt x="17884" y="1919"/>
                    <a:pt x="17549" y="1919"/>
                  </a:cubicBezTo>
                  <a:cubicBezTo>
                    <a:pt x="17494" y="1919"/>
                    <a:pt x="17439" y="1925"/>
                    <a:pt x="17384" y="1938"/>
                  </a:cubicBezTo>
                  <a:lnTo>
                    <a:pt x="14970" y="2495"/>
                  </a:lnTo>
                  <a:cubicBezTo>
                    <a:pt x="14754" y="2545"/>
                    <a:pt x="14584" y="2688"/>
                    <a:pt x="14488" y="2871"/>
                  </a:cubicBezTo>
                  <a:lnTo>
                    <a:pt x="14266" y="2852"/>
                  </a:lnTo>
                  <a:lnTo>
                    <a:pt x="14312" y="797"/>
                  </a:lnTo>
                  <a:cubicBezTo>
                    <a:pt x="14361" y="382"/>
                    <a:pt x="14040" y="7"/>
                    <a:pt x="13614" y="0"/>
                  </a:cubicBezTo>
                  <a:cubicBezTo>
                    <a:pt x="13611" y="0"/>
                    <a:pt x="13607" y="0"/>
                    <a:pt x="13604" y="0"/>
                  </a:cubicBezTo>
                  <a:close/>
                </a:path>
              </a:pathLst>
            </a:custGeom>
            <a:solidFill>
              <a:srgbClr val="FBC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20;p39">
              <a:extLst>
                <a:ext uri="{FF2B5EF4-FFF2-40B4-BE49-F238E27FC236}">
                  <a16:creationId xmlns:a16="http://schemas.microsoft.com/office/drawing/2014/main" id="{AD031429-0D62-149C-1445-F367FF39BF9E}"/>
                </a:ext>
              </a:extLst>
            </p:cNvPr>
            <p:cNvSpPr/>
            <p:nvPr/>
          </p:nvSpPr>
          <p:spPr>
            <a:xfrm>
              <a:off x="2410772" y="2651200"/>
              <a:ext cx="220817" cy="290082"/>
            </a:xfrm>
            <a:custGeom>
              <a:avLst/>
              <a:gdLst/>
              <a:ahLst/>
              <a:cxnLst/>
              <a:rect l="l" t="t" r="r" b="b"/>
              <a:pathLst>
                <a:path w="4935" h="6483" extrusionOk="0">
                  <a:moveTo>
                    <a:pt x="4159" y="1"/>
                  </a:moveTo>
                  <a:cubicBezTo>
                    <a:pt x="4149" y="1"/>
                    <a:pt x="4139" y="2"/>
                    <a:pt x="4129" y="4"/>
                  </a:cubicBezTo>
                  <a:lnTo>
                    <a:pt x="1717" y="562"/>
                  </a:lnTo>
                  <a:cubicBezTo>
                    <a:pt x="1249" y="669"/>
                    <a:pt x="959" y="1135"/>
                    <a:pt x="1073" y="1632"/>
                  </a:cubicBezTo>
                  <a:cubicBezTo>
                    <a:pt x="1130" y="1878"/>
                    <a:pt x="1292" y="2079"/>
                    <a:pt x="1511" y="2197"/>
                  </a:cubicBezTo>
                  <a:cubicBezTo>
                    <a:pt x="1468" y="2257"/>
                    <a:pt x="1433" y="2327"/>
                    <a:pt x="1406" y="2398"/>
                  </a:cubicBezTo>
                  <a:cubicBezTo>
                    <a:pt x="1376" y="2420"/>
                    <a:pt x="1353" y="2454"/>
                    <a:pt x="1346" y="2493"/>
                  </a:cubicBezTo>
                  <a:cubicBezTo>
                    <a:pt x="1342" y="2508"/>
                    <a:pt x="1056" y="4016"/>
                    <a:pt x="102" y="4522"/>
                  </a:cubicBezTo>
                  <a:cubicBezTo>
                    <a:pt x="29" y="4561"/>
                    <a:pt x="0" y="4652"/>
                    <a:pt x="39" y="4728"/>
                  </a:cubicBezTo>
                  <a:cubicBezTo>
                    <a:pt x="66" y="4779"/>
                    <a:pt x="119" y="4808"/>
                    <a:pt x="173" y="4808"/>
                  </a:cubicBezTo>
                  <a:cubicBezTo>
                    <a:pt x="196" y="4808"/>
                    <a:pt x="222" y="4802"/>
                    <a:pt x="245" y="4789"/>
                  </a:cubicBezTo>
                  <a:cubicBezTo>
                    <a:pt x="909" y="4438"/>
                    <a:pt x="1280" y="3701"/>
                    <a:pt x="1471" y="3169"/>
                  </a:cubicBezTo>
                  <a:cubicBezTo>
                    <a:pt x="1532" y="3271"/>
                    <a:pt x="1609" y="3358"/>
                    <a:pt x="1702" y="3428"/>
                  </a:cubicBezTo>
                  <a:cubicBezTo>
                    <a:pt x="1333" y="3595"/>
                    <a:pt x="1123" y="4007"/>
                    <a:pt x="1220" y="4442"/>
                  </a:cubicBezTo>
                  <a:cubicBezTo>
                    <a:pt x="1309" y="4817"/>
                    <a:pt x="1628" y="5075"/>
                    <a:pt x="1996" y="5108"/>
                  </a:cubicBezTo>
                  <a:cubicBezTo>
                    <a:pt x="1891" y="5273"/>
                    <a:pt x="1852" y="5476"/>
                    <a:pt x="1903" y="5690"/>
                  </a:cubicBezTo>
                  <a:lnTo>
                    <a:pt x="1943" y="5868"/>
                  </a:lnTo>
                  <a:cubicBezTo>
                    <a:pt x="1991" y="6074"/>
                    <a:pt x="2117" y="6248"/>
                    <a:pt x="2296" y="6361"/>
                  </a:cubicBezTo>
                  <a:cubicBezTo>
                    <a:pt x="2422" y="6441"/>
                    <a:pt x="2568" y="6483"/>
                    <a:pt x="2713" y="6483"/>
                  </a:cubicBezTo>
                  <a:cubicBezTo>
                    <a:pt x="2772" y="6483"/>
                    <a:pt x="2834" y="6476"/>
                    <a:pt x="2892" y="6463"/>
                  </a:cubicBezTo>
                  <a:lnTo>
                    <a:pt x="4674" y="6052"/>
                  </a:lnTo>
                  <a:cubicBezTo>
                    <a:pt x="4744" y="6037"/>
                    <a:pt x="4787" y="5966"/>
                    <a:pt x="4771" y="5896"/>
                  </a:cubicBezTo>
                  <a:cubicBezTo>
                    <a:pt x="4758" y="5837"/>
                    <a:pt x="4706" y="5797"/>
                    <a:pt x="4647" y="5797"/>
                  </a:cubicBezTo>
                  <a:cubicBezTo>
                    <a:pt x="4637" y="5797"/>
                    <a:pt x="4626" y="5798"/>
                    <a:pt x="4616" y="5801"/>
                  </a:cubicBezTo>
                  <a:lnTo>
                    <a:pt x="2834" y="6211"/>
                  </a:lnTo>
                  <a:cubicBezTo>
                    <a:pt x="2794" y="6220"/>
                    <a:pt x="2754" y="6225"/>
                    <a:pt x="2714" y="6225"/>
                  </a:cubicBezTo>
                  <a:cubicBezTo>
                    <a:pt x="2616" y="6225"/>
                    <a:pt x="2518" y="6197"/>
                    <a:pt x="2432" y="6144"/>
                  </a:cubicBezTo>
                  <a:cubicBezTo>
                    <a:pt x="2310" y="6068"/>
                    <a:pt x="2226" y="5951"/>
                    <a:pt x="2193" y="5812"/>
                  </a:cubicBezTo>
                  <a:lnTo>
                    <a:pt x="2153" y="5636"/>
                  </a:lnTo>
                  <a:cubicBezTo>
                    <a:pt x="2086" y="5347"/>
                    <a:pt x="2240" y="5101"/>
                    <a:pt x="2528" y="5033"/>
                  </a:cubicBezTo>
                  <a:lnTo>
                    <a:pt x="4673" y="4538"/>
                  </a:lnTo>
                  <a:cubicBezTo>
                    <a:pt x="4743" y="4522"/>
                    <a:pt x="4786" y="4452"/>
                    <a:pt x="4770" y="4382"/>
                  </a:cubicBezTo>
                  <a:cubicBezTo>
                    <a:pt x="4755" y="4323"/>
                    <a:pt x="4703" y="4283"/>
                    <a:pt x="4644" y="4283"/>
                  </a:cubicBezTo>
                  <a:cubicBezTo>
                    <a:pt x="4634" y="4283"/>
                    <a:pt x="4624" y="4284"/>
                    <a:pt x="4614" y="4286"/>
                  </a:cubicBezTo>
                  <a:lnTo>
                    <a:pt x="2200" y="4844"/>
                  </a:lnTo>
                  <a:cubicBezTo>
                    <a:pt x="2154" y="4855"/>
                    <a:pt x="2109" y="4860"/>
                    <a:pt x="2064" y="4860"/>
                  </a:cubicBezTo>
                  <a:cubicBezTo>
                    <a:pt x="1789" y="4860"/>
                    <a:pt x="1535" y="4665"/>
                    <a:pt x="1463" y="4359"/>
                  </a:cubicBezTo>
                  <a:cubicBezTo>
                    <a:pt x="1389" y="4031"/>
                    <a:pt x="1592" y="3705"/>
                    <a:pt x="1903" y="3631"/>
                  </a:cubicBezTo>
                  <a:lnTo>
                    <a:pt x="2231" y="3605"/>
                  </a:lnTo>
                  <a:cubicBezTo>
                    <a:pt x="2233" y="3605"/>
                    <a:pt x="2233" y="3602"/>
                    <a:pt x="2234" y="3602"/>
                  </a:cubicBezTo>
                  <a:cubicBezTo>
                    <a:pt x="2292" y="3601"/>
                    <a:pt x="2350" y="3595"/>
                    <a:pt x="2407" y="3584"/>
                  </a:cubicBezTo>
                  <a:lnTo>
                    <a:pt x="4822" y="3026"/>
                  </a:lnTo>
                  <a:cubicBezTo>
                    <a:pt x="4892" y="3009"/>
                    <a:pt x="4935" y="2940"/>
                    <a:pt x="4917" y="2870"/>
                  </a:cubicBezTo>
                  <a:cubicBezTo>
                    <a:pt x="4909" y="2799"/>
                    <a:pt x="4860" y="2758"/>
                    <a:pt x="4800" y="2758"/>
                  </a:cubicBezTo>
                  <a:cubicBezTo>
                    <a:pt x="4790" y="2758"/>
                    <a:pt x="4779" y="2759"/>
                    <a:pt x="4769" y="2761"/>
                  </a:cubicBezTo>
                  <a:lnTo>
                    <a:pt x="2354" y="3319"/>
                  </a:lnTo>
                  <a:cubicBezTo>
                    <a:pt x="2309" y="3330"/>
                    <a:pt x="2264" y="3335"/>
                    <a:pt x="2219" y="3335"/>
                  </a:cubicBezTo>
                  <a:cubicBezTo>
                    <a:pt x="1943" y="3335"/>
                    <a:pt x="1689" y="3141"/>
                    <a:pt x="1618" y="2834"/>
                  </a:cubicBezTo>
                  <a:cubicBezTo>
                    <a:pt x="1609" y="2796"/>
                    <a:pt x="1609" y="2759"/>
                    <a:pt x="1608" y="2720"/>
                  </a:cubicBezTo>
                  <a:cubicBezTo>
                    <a:pt x="1632" y="2620"/>
                    <a:pt x="1645" y="2555"/>
                    <a:pt x="1647" y="2543"/>
                  </a:cubicBezTo>
                  <a:cubicBezTo>
                    <a:pt x="1651" y="2521"/>
                    <a:pt x="1651" y="2501"/>
                    <a:pt x="1645" y="2483"/>
                  </a:cubicBezTo>
                  <a:cubicBezTo>
                    <a:pt x="1679" y="2392"/>
                    <a:pt x="1731" y="2312"/>
                    <a:pt x="1802" y="2248"/>
                  </a:cubicBezTo>
                  <a:cubicBezTo>
                    <a:pt x="1804" y="2247"/>
                    <a:pt x="1805" y="2244"/>
                    <a:pt x="1807" y="2244"/>
                  </a:cubicBezTo>
                  <a:cubicBezTo>
                    <a:pt x="1881" y="2178"/>
                    <a:pt x="1970" y="2128"/>
                    <a:pt x="2074" y="2105"/>
                  </a:cubicBezTo>
                  <a:lnTo>
                    <a:pt x="4487" y="1549"/>
                  </a:lnTo>
                  <a:cubicBezTo>
                    <a:pt x="4557" y="1533"/>
                    <a:pt x="4600" y="1463"/>
                    <a:pt x="4584" y="1393"/>
                  </a:cubicBezTo>
                  <a:cubicBezTo>
                    <a:pt x="4569" y="1334"/>
                    <a:pt x="4518" y="1294"/>
                    <a:pt x="4458" y="1294"/>
                  </a:cubicBezTo>
                  <a:cubicBezTo>
                    <a:pt x="4448" y="1294"/>
                    <a:pt x="4438" y="1295"/>
                    <a:pt x="4428" y="1297"/>
                  </a:cubicBezTo>
                  <a:lnTo>
                    <a:pt x="2014" y="1855"/>
                  </a:lnTo>
                  <a:cubicBezTo>
                    <a:pt x="1898" y="1882"/>
                    <a:pt x="1792" y="1932"/>
                    <a:pt x="1702" y="1998"/>
                  </a:cubicBezTo>
                  <a:cubicBezTo>
                    <a:pt x="1514" y="1925"/>
                    <a:pt x="1371" y="1767"/>
                    <a:pt x="1319" y="1543"/>
                  </a:cubicBezTo>
                  <a:cubicBezTo>
                    <a:pt x="1245" y="1217"/>
                    <a:pt x="1448" y="889"/>
                    <a:pt x="1775" y="814"/>
                  </a:cubicBezTo>
                  <a:lnTo>
                    <a:pt x="4188" y="256"/>
                  </a:lnTo>
                  <a:cubicBezTo>
                    <a:pt x="4258" y="240"/>
                    <a:pt x="4301" y="170"/>
                    <a:pt x="4285" y="101"/>
                  </a:cubicBezTo>
                  <a:cubicBezTo>
                    <a:pt x="4272" y="41"/>
                    <a:pt x="4219" y="1"/>
                    <a:pt x="4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21;p39">
              <a:extLst>
                <a:ext uri="{FF2B5EF4-FFF2-40B4-BE49-F238E27FC236}">
                  <a16:creationId xmlns:a16="http://schemas.microsoft.com/office/drawing/2014/main" id="{2B762DD2-3FCA-FD76-7383-FA7216A64013}"/>
                </a:ext>
              </a:extLst>
            </p:cNvPr>
            <p:cNvSpPr/>
            <p:nvPr/>
          </p:nvSpPr>
          <p:spPr>
            <a:xfrm>
              <a:off x="1790124" y="3032108"/>
              <a:ext cx="11544" cy="258626"/>
            </a:xfrm>
            <a:custGeom>
              <a:avLst/>
              <a:gdLst/>
              <a:ahLst/>
              <a:cxnLst/>
              <a:rect l="l" t="t" r="r" b="b"/>
              <a:pathLst>
                <a:path w="258" h="5780" extrusionOk="0">
                  <a:moveTo>
                    <a:pt x="129" y="1"/>
                  </a:moveTo>
                  <a:cubicBezTo>
                    <a:pt x="57" y="1"/>
                    <a:pt x="0" y="58"/>
                    <a:pt x="0" y="129"/>
                  </a:cubicBezTo>
                  <a:lnTo>
                    <a:pt x="0" y="5651"/>
                  </a:lnTo>
                  <a:cubicBezTo>
                    <a:pt x="0" y="5723"/>
                    <a:pt x="57" y="5780"/>
                    <a:pt x="129" y="5780"/>
                  </a:cubicBezTo>
                  <a:cubicBezTo>
                    <a:pt x="200" y="5780"/>
                    <a:pt x="258" y="5723"/>
                    <a:pt x="258" y="5651"/>
                  </a:cubicBezTo>
                  <a:lnTo>
                    <a:pt x="258" y="129"/>
                  </a:lnTo>
                  <a:cubicBezTo>
                    <a:pt x="258" y="58"/>
                    <a:pt x="200" y="1"/>
                    <a:pt x="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82830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C4429-7561-4EA5-EFFC-FEC99BD54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281" y="218939"/>
            <a:ext cx="8520600" cy="841800"/>
          </a:xfrm>
        </p:spPr>
        <p:txBody>
          <a:bodyPr/>
          <a:lstStyle/>
          <a:p>
            <a:r>
              <a:rPr lang="en-US" dirty="0"/>
              <a:t>Under the guidance of</a:t>
            </a:r>
          </a:p>
        </p:txBody>
      </p:sp>
      <p:grpSp>
        <p:nvGrpSpPr>
          <p:cNvPr id="5" name="Google Shape;1391;p47">
            <a:extLst>
              <a:ext uri="{FF2B5EF4-FFF2-40B4-BE49-F238E27FC236}">
                <a16:creationId xmlns:a16="http://schemas.microsoft.com/office/drawing/2014/main" id="{861E8D30-0D8C-4B2A-5327-34F67AD3E00C}"/>
              </a:ext>
            </a:extLst>
          </p:cNvPr>
          <p:cNvGrpSpPr/>
          <p:nvPr/>
        </p:nvGrpSpPr>
        <p:grpSpPr>
          <a:xfrm>
            <a:off x="2801323" y="1129338"/>
            <a:ext cx="3541353" cy="3321843"/>
            <a:chOff x="3639034" y="1298401"/>
            <a:chExt cx="1860181" cy="1811729"/>
          </a:xfrm>
        </p:grpSpPr>
        <p:sp>
          <p:nvSpPr>
            <p:cNvPr id="6" name="Google Shape;1392;p47">
              <a:extLst>
                <a:ext uri="{FF2B5EF4-FFF2-40B4-BE49-F238E27FC236}">
                  <a16:creationId xmlns:a16="http://schemas.microsoft.com/office/drawing/2014/main" id="{9104CBF7-B65D-41DB-054C-1641888486B4}"/>
                </a:ext>
              </a:extLst>
            </p:cNvPr>
            <p:cNvSpPr/>
            <p:nvPr/>
          </p:nvSpPr>
          <p:spPr>
            <a:xfrm>
              <a:off x="3639073" y="1298401"/>
              <a:ext cx="1860142" cy="192127"/>
            </a:xfrm>
            <a:prstGeom prst="round2SameRect">
              <a:avLst>
                <a:gd name="adj1" fmla="val 21971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93;p47">
              <a:extLst>
                <a:ext uri="{FF2B5EF4-FFF2-40B4-BE49-F238E27FC236}">
                  <a16:creationId xmlns:a16="http://schemas.microsoft.com/office/drawing/2014/main" id="{75BAB50A-44E4-3581-3933-2C496C82AB67}"/>
                </a:ext>
              </a:extLst>
            </p:cNvPr>
            <p:cNvSpPr/>
            <p:nvPr/>
          </p:nvSpPr>
          <p:spPr>
            <a:xfrm rot="10800000">
              <a:off x="3639034" y="1490563"/>
              <a:ext cx="1860142" cy="1619567"/>
            </a:xfrm>
            <a:prstGeom prst="round1Rect">
              <a:avLst>
                <a:gd name="adj" fmla="val 0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8" name="Google Shape;1394;p47">
              <a:extLst>
                <a:ext uri="{FF2B5EF4-FFF2-40B4-BE49-F238E27FC236}">
                  <a16:creationId xmlns:a16="http://schemas.microsoft.com/office/drawing/2014/main" id="{04087631-48C5-4E52-94EB-F8221C575517}"/>
                </a:ext>
              </a:extLst>
            </p:cNvPr>
            <p:cNvGrpSpPr/>
            <p:nvPr/>
          </p:nvGrpSpPr>
          <p:grpSpPr>
            <a:xfrm>
              <a:off x="5034658" y="1343236"/>
              <a:ext cx="411835" cy="102369"/>
              <a:chOff x="7462263" y="723984"/>
              <a:chExt cx="636044" cy="158100"/>
            </a:xfrm>
          </p:grpSpPr>
          <p:sp>
            <p:nvSpPr>
              <p:cNvPr id="9" name="Google Shape;1395;p47">
                <a:extLst>
                  <a:ext uri="{FF2B5EF4-FFF2-40B4-BE49-F238E27FC236}">
                    <a16:creationId xmlns:a16="http://schemas.microsoft.com/office/drawing/2014/main" id="{EDA4240E-D476-F2AC-DD04-F40E8BA1504C}"/>
                  </a:ext>
                </a:extLst>
              </p:cNvPr>
              <p:cNvSpPr/>
              <p:nvPr/>
            </p:nvSpPr>
            <p:spPr>
              <a:xfrm>
                <a:off x="7703502" y="723984"/>
                <a:ext cx="153600" cy="158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396;p47">
                <a:extLst>
                  <a:ext uri="{FF2B5EF4-FFF2-40B4-BE49-F238E27FC236}">
                    <a16:creationId xmlns:a16="http://schemas.microsoft.com/office/drawing/2014/main" id="{51A69383-2569-F44A-877E-8AC8205DAD09}"/>
                  </a:ext>
                </a:extLst>
              </p:cNvPr>
              <p:cNvSpPr/>
              <p:nvPr/>
            </p:nvSpPr>
            <p:spPr>
              <a:xfrm>
                <a:off x="7944708" y="723984"/>
                <a:ext cx="153600" cy="158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397;p47">
                <a:extLst>
                  <a:ext uri="{FF2B5EF4-FFF2-40B4-BE49-F238E27FC236}">
                    <a16:creationId xmlns:a16="http://schemas.microsoft.com/office/drawing/2014/main" id="{09C0970B-1580-E62F-1737-FCB856AB99A3}"/>
                  </a:ext>
                </a:extLst>
              </p:cNvPr>
              <p:cNvSpPr/>
              <p:nvPr/>
            </p:nvSpPr>
            <p:spPr>
              <a:xfrm>
                <a:off x="7462263" y="723984"/>
                <a:ext cx="153600" cy="158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" name="Google Shape;1398;p47">
                <a:extLst>
                  <a:ext uri="{FF2B5EF4-FFF2-40B4-BE49-F238E27FC236}">
                    <a16:creationId xmlns:a16="http://schemas.microsoft.com/office/drawing/2014/main" id="{B1366A74-7F5D-50AB-133A-26CEA76A2A3A}"/>
                  </a:ext>
                </a:extLst>
              </p:cNvPr>
              <p:cNvCxnSpPr/>
              <p:nvPr/>
            </p:nvCxnSpPr>
            <p:spPr>
              <a:xfrm>
                <a:off x="7491249" y="83574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" name="Google Shape;1399;p47">
                <a:extLst>
                  <a:ext uri="{FF2B5EF4-FFF2-40B4-BE49-F238E27FC236}">
                    <a16:creationId xmlns:a16="http://schemas.microsoft.com/office/drawing/2014/main" id="{0D964CC8-DD44-D23D-990F-06DB7D147416}"/>
                  </a:ext>
                </a:extLst>
              </p:cNvPr>
              <p:cNvSpPr/>
              <p:nvPr/>
            </p:nvSpPr>
            <p:spPr>
              <a:xfrm>
                <a:off x="7739971" y="762860"/>
                <a:ext cx="80400" cy="80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00;p47">
                <a:extLst>
                  <a:ext uri="{FF2B5EF4-FFF2-40B4-BE49-F238E27FC236}">
                    <a16:creationId xmlns:a16="http://schemas.microsoft.com/office/drawing/2014/main" id="{6CB58920-CC63-8984-D246-0FF81DABB982}"/>
                  </a:ext>
                </a:extLst>
              </p:cNvPr>
              <p:cNvGrpSpPr/>
              <p:nvPr/>
            </p:nvGrpSpPr>
            <p:grpSpPr>
              <a:xfrm>
                <a:off x="7982164" y="757305"/>
                <a:ext cx="78432" cy="78432"/>
                <a:chOff x="7398900" y="321850"/>
                <a:chExt cx="103500" cy="103500"/>
              </a:xfrm>
            </p:grpSpPr>
            <p:cxnSp>
              <p:nvCxnSpPr>
                <p:cNvPr id="15" name="Google Shape;1401;p47">
                  <a:extLst>
                    <a:ext uri="{FF2B5EF4-FFF2-40B4-BE49-F238E27FC236}">
                      <a16:creationId xmlns:a16="http://schemas.microsoft.com/office/drawing/2014/main" id="{573A0383-31B5-F361-0094-77AC579DF304}"/>
                    </a:ext>
                  </a:extLst>
                </p:cNvPr>
                <p:cNvCxnSpPr/>
                <p:nvPr/>
              </p:nvCxnSpPr>
              <p:spPr>
                <a:xfrm>
                  <a:off x="7398900" y="321850"/>
                  <a:ext cx="103500" cy="103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" name="Google Shape;1402;p47">
                  <a:extLst>
                    <a:ext uri="{FF2B5EF4-FFF2-40B4-BE49-F238E27FC236}">
                      <a16:creationId xmlns:a16="http://schemas.microsoft.com/office/drawing/2014/main" id="{2F5BCC76-0987-DC05-9FE3-43AE6DAAD122}"/>
                    </a:ext>
                  </a:extLst>
                </p:cNvPr>
                <p:cNvCxnSpPr/>
                <p:nvPr/>
              </p:nvCxnSpPr>
              <p:spPr>
                <a:xfrm flipH="1">
                  <a:off x="7398900" y="321850"/>
                  <a:ext cx="103500" cy="103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98D6B60-CD00-74D7-A0C8-D719CBE9A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426" y="1592931"/>
            <a:ext cx="2687273" cy="27469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BE88ED6-6965-D521-0AE3-7C39F7EDF9F9}"/>
              </a:ext>
            </a:extLst>
          </p:cNvPr>
          <p:cNvSpPr txBox="1"/>
          <p:nvPr/>
        </p:nvSpPr>
        <p:spPr>
          <a:xfrm>
            <a:off x="3512301" y="4562442"/>
            <a:ext cx="2830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Fira Sans" panose="020B0503050000020004" pitchFamily="34" charset="0"/>
              </a:rPr>
              <a:t>Prof. </a:t>
            </a:r>
            <a:r>
              <a:rPr lang="en-US" b="1" i="0" dirty="0">
                <a:solidFill>
                  <a:srgbClr val="000000"/>
                </a:solidFill>
                <a:effectLst/>
                <a:latin typeface="Fira Sans" panose="020B0503050000020004" pitchFamily="34" charset="0"/>
              </a:rPr>
              <a:t>Chaojie (Jay) Wang</a:t>
            </a:r>
          </a:p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3CBCBFC-0E34-CD14-8CCA-56AB6D32E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8589" y="4206046"/>
            <a:ext cx="556584" cy="85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655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7354-D4AF-8712-0A5D-2D5BF4223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0399"/>
            <a:ext cx="8229600" cy="572700"/>
          </a:xfrm>
        </p:spPr>
        <p:txBody>
          <a:bodyPr/>
          <a:lstStyle/>
          <a:p>
            <a:r>
              <a:rPr lang="en-US" dirty="0"/>
              <a:t>EDA : Chart 6 n-gram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2A1B2B-52AD-574E-6A98-A9CC3CB22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3048"/>
            <a:ext cx="4919931" cy="33684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2EAD1A-C272-930F-D7C8-A98DD176B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2697" y="1180404"/>
            <a:ext cx="4471303" cy="3093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A9CC75-1C86-D3C9-CFD6-2F517FD60F40}"/>
              </a:ext>
            </a:extLst>
          </p:cNvPr>
          <p:cNvSpPr txBox="1"/>
          <p:nvPr/>
        </p:nvSpPr>
        <p:spPr>
          <a:xfrm>
            <a:off x="1793082" y="4553995"/>
            <a:ext cx="2350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ira Sans" panose="020B0503050000020004" pitchFamily="34" charset="0"/>
              </a:rPr>
              <a:t>Unigram for Real News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374400-81B7-0FB3-343D-6A4F0673AF3E}"/>
              </a:ext>
            </a:extLst>
          </p:cNvPr>
          <p:cNvSpPr txBox="1"/>
          <p:nvPr/>
        </p:nvSpPr>
        <p:spPr>
          <a:xfrm>
            <a:off x="5972175" y="4471490"/>
            <a:ext cx="2278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ira Sans" panose="020B0503050000020004" pitchFamily="34" charset="0"/>
              </a:rPr>
              <a:t>Unigram for Fake News</a:t>
            </a:r>
          </a:p>
          <a:p>
            <a:endParaRPr lang="en-US" dirty="0"/>
          </a:p>
        </p:txBody>
      </p:sp>
      <p:grpSp>
        <p:nvGrpSpPr>
          <p:cNvPr id="43" name="Google Shape;1422;p39">
            <a:extLst>
              <a:ext uri="{FF2B5EF4-FFF2-40B4-BE49-F238E27FC236}">
                <a16:creationId xmlns:a16="http://schemas.microsoft.com/office/drawing/2014/main" id="{E3F8A9EB-5886-FD43-AB01-DB220BB511F3}"/>
              </a:ext>
            </a:extLst>
          </p:cNvPr>
          <p:cNvGrpSpPr/>
          <p:nvPr/>
        </p:nvGrpSpPr>
        <p:grpSpPr>
          <a:xfrm rot="4384151">
            <a:off x="6015010" y="338138"/>
            <a:ext cx="814400" cy="897413"/>
            <a:chOff x="6580775" y="3542238"/>
            <a:chExt cx="814400" cy="1093000"/>
          </a:xfrm>
        </p:grpSpPr>
        <p:sp>
          <p:nvSpPr>
            <p:cNvPr id="44" name="Google Shape;1423;p39">
              <a:extLst>
                <a:ext uri="{FF2B5EF4-FFF2-40B4-BE49-F238E27FC236}">
                  <a16:creationId xmlns:a16="http://schemas.microsoft.com/office/drawing/2014/main" id="{7A4AC937-EB79-1B35-B2C7-77FB8D3BE98D}"/>
                </a:ext>
              </a:extLst>
            </p:cNvPr>
            <p:cNvSpPr/>
            <p:nvPr/>
          </p:nvSpPr>
          <p:spPr>
            <a:xfrm>
              <a:off x="6625475" y="4162363"/>
              <a:ext cx="23175" cy="30575"/>
            </a:xfrm>
            <a:custGeom>
              <a:avLst/>
              <a:gdLst/>
              <a:ahLst/>
              <a:cxnLst/>
              <a:rect l="l" t="t" r="r" b="b"/>
              <a:pathLst>
                <a:path w="927" h="1223" extrusionOk="0">
                  <a:moveTo>
                    <a:pt x="672" y="0"/>
                  </a:moveTo>
                  <a:cubicBezTo>
                    <a:pt x="596" y="0"/>
                    <a:pt x="521" y="40"/>
                    <a:pt x="481" y="111"/>
                  </a:cubicBezTo>
                  <a:cubicBezTo>
                    <a:pt x="332" y="370"/>
                    <a:pt x="191" y="633"/>
                    <a:pt x="56" y="901"/>
                  </a:cubicBezTo>
                  <a:cubicBezTo>
                    <a:pt x="1" y="1008"/>
                    <a:pt x="43" y="1142"/>
                    <a:pt x="154" y="1198"/>
                  </a:cubicBezTo>
                  <a:cubicBezTo>
                    <a:pt x="185" y="1214"/>
                    <a:pt x="220" y="1223"/>
                    <a:pt x="254" y="1223"/>
                  </a:cubicBezTo>
                  <a:cubicBezTo>
                    <a:pt x="334" y="1223"/>
                    <a:pt x="412" y="1179"/>
                    <a:pt x="451" y="1102"/>
                  </a:cubicBezTo>
                  <a:cubicBezTo>
                    <a:pt x="582" y="844"/>
                    <a:pt x="722" y="586"/>
                    <a:pt x="866" y="333"/>
                  </a:cubicBezTo>
                  <a:cubicBezTo>
                    <a:pt x="927" y="224"/>
                    <a:pt x="888" y="90"/>
                    <a:pt x="782" y="30"/>
                  </a:cubicBezTo>
                  <a:cubicBezTo>
                    <a:pt x="748" y="10"/>
                    <a:pt x="710" y="0"/>
                    <a:pt x="672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24;p39">
              <a:extLst>
                <a:ext uri="{FF2B5EF4-FFF2-40B4-BE49-F238E27FC236}">
                  <a16:creationId xmlns:a16="http://schemas.microsoft.com/office/drawing/2014/main" id="{E53B1678-B47B-4614-A598-0056F9F1D791}"/>
                </a:ext>
              </a:extLst>
            </p:cNvPr>
            <p:cNvSpPr/>
            <p:nvPr/>
          </p:nvSpPr>
          <p:spPr>
            <a:xfrm>
              <a:off x="6600450" y="4222263"/>
              <a:ext cx="19725" cy="32000"/>
            </a:xfrm>
            <a:custGeom>
              <a:avLst/>
              <a:gdLst/>
              <a:ahLst/>
              <a:cxnLst/>
              <a:rect l="l" t="t" r="r" b="b"/>
              <a:pathLst>
                <a:path w="789" h="1280" extrusionOk="0">
                  <a:moveTo>
                    <a:pt x="540" y="1"/>
                  </a:moveTo>
                  <a:cubicBezTo>
                    <a:pt x="451" y="1"/>
                    <a:pt x="366" y="55"/>
                    <a:pt x="332" y="144"/>
                  </a:cubicBezTo>
                  <a:cubicBezTo>
                    <a:pt x="226" y="423"/>
                    <a:pt x="128" y="706"/>
                    <a:pt x="37" y="991"/>
                  </a:cubicBezTo>
                  <a:cubicBezTo>
                    <a:pt x="0" y="1108"/>
                    <a:pt x="64" y="1232"/>
                    <a:pt x="180" y="1270"/>
                  </a:cubicBezTo>
                  <a:cubicBezTo>
                    <a:pt x="202" y="1277"/>
                    <a:pt x="226" y="1280"/>
                    <a:pt x="249" y="1280"/>
                  </a:cubicBezTo>
                  <a:cubicBezTo>
                    <a:pt x="342" y="1280"/>
                    <a:pt x="429" y="1220"/>
                    <a:pt x="458" y="1125"/>
                  </a:cubicBezTo>
                  <a:cubicBezTo>
                    <a:pt x="548" y="849"/>
                    <a:pt x="643" y="575"/>
                    <a:pt x="746" y="301"/>
                  </a:cubicBezTo>
                  <a:cubicBezTo>
                    <a:pt x="789" y="187"/>
                    <a:pt x="732" y="59"/>
                    <a:pt x="617" y="15"/>
                  </a:cubicBezTo>
                  <a:cubicBezTo>
                    <a:pt x="592" y="5"/>
                    <a:pt x="566" y="1"/>
                    <a:pt x="540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5;p39">
              <a:extLst>
                <a:ext uri="{FF2B5EF4-FFF2-40B4-BE49-F238E27FC236}">
                  <a16:creationId xmlns:a16="http://schemas.microsoft.com/office/drawing/2014/main" id="{A36049A6-4EE7-7DD8-D5CA-27DE79808BCF}"/>
                </a:ext>
              </a:extLst>
            </p:cNvPr>
            <p:cNvSpPr/>
            <p:nvPr/>
          </p:nvSpPr>
          <p:spPr>
            <a:xfrm>
              <a:off x="7172725" y="4018838"/>
              <a:ext cx="24425" cy="29775"/>
            </a:xfrm>
            <a:custGeom>
              <a:avLst/>
              <a:gdLst/>
              <a:ahLst/>
              <a:cxnLst/>
              <a:rect l="l" t="t" r="r" b="b"/>
              <a:pathLst>
                <a:path w="977" h="1191" extrusionOk="0">
                  <a:moveTo>
                    <a:pt x="250" y="0"/>
                  </a:moveTo>
                  <a:cubicBezTo>
                    <a:pt x="205" y="0"/>
                    <a:pt x="160" y="14"/>
                    <a:pt x="121" y="42"/>
                  </a:cubicBezTo>
                  <a:cubicBezTo>
                    <a:pt x="22" y="113"/>
                    <a:pt x="0" y="253"/>
                    <a:pt x="71" y="350"/>
                  </a:cubicBezTo>
                  <a:cubicBezTo>
                    <a:pt x="242" y="584"/>
                    <a:pt x="395" y="827"/>
                    <a:pt x="528" y="1073"/>
                  </a:cubicBezTo>
                  <a:cubicBezTo>
                    <a:pt x="568" y="1148"/>
                    <a:pt x="644" y="1190"/>
                    <a:pt x="724" y="1190"/>
                  </a:cubicBezTo>
                  <a:cubicBezTo>
                    <a:pt x="759" y="1190"/>
                    <a:pt x="795" y="1182"/>
                    <a:pt x="829" y="1164"/>
                  </a:cubicBezTo>
                  <a:cubicBezTo>
                    <a:pt x="936" y="1105"/>
                    <a:pt x="976" y="972"/>
                    <a:pt x="918" y="864"/>
                  </a:cubicBezTo>
                  <a:cubicBezTo>
                    <a:pt x="776" y="599"/>
                    <a:pt x="610" y="341"/>
                    <a:pt x="430" y="91"/>
                  </a:cubicBezTo>
                  <a:cubicBezTo>
                    <a:pt x="386" y="32"/>
                    <a:pt x="319" y="0"/>
                    <a:pt x="250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26;p39">
              <a:extLst>
                <a:ext uri="{FF2B5EF4-FFF2-40B4-BE49-F238E27FC236}">
                  <a16:creationId xmlns:a16="http://schemas.microsoft.com/office/drawing/2014/main" id="{E558D957-6EB7-F02B-2A70-7150C18EE410}"/>
                </a:ext>
              </a:extLst>
            </p:cNvPr>
            <p:cNvSpPr/>
            <p:nvPr/>
          </p:nvSpPr>
          <p:spPr>
            <a:xfrm>
              <a:off x="7124550" y="3973738"/>
              <a:ext cx="30475" cy="24025"/>
            </a:xfrm>
            <a:custGeom>
              <a:avLst/>
              <a:gdLst/>
              <a:ahLst/>
              <a:cxnLst/>
              <a:rect l="l" t="t" r="r" b="b"/>
              <a:pathLst>
                <a:path w="1219" h="961" extrusionOk="0">
                  <a:moveTo>
                    <a:pt x="255" y="0"/>
                  </a:moveTo>
                  <a:cubicBezTo>
                    <a:pt x="181" y="0"/>
                    <a:pt x="109" y="37"/>
                    <a:pt x="67" y="103"/>
                  </a:cubicBezTo>
                  <a:cubicBezTo>
                    <a:pt x="0" y="207"/>
                    <a:pt x="33" y="343"/>
                    <a:pt x="135" y="408"/>
                  </a:cubicBezTo>
                  <a:cubicBezTo>
                    <a:pt x="373" y="557"/>
                    <a:pt x="607" y="727"/>
                    <a:pt x="830" y="910"/>
                  </a:cubicBezTo>
                  <a:cubicBezTo>
                    <a:pt x="871" y="945"/>
                    <a:pt x="921" y="961"/>
                    <a:pt x="970" y="961"/>
                  </a:cubicBezTo>
                  <a:cubicBezTo>
                    <a:pt x="1034" y="961"/>
                    <a:pt x="1098" y="934"/>
                    <a:pt x="1140" y="882"/>
                  </a:cubicBezTo>
                  <a:cubicBezTo>
                    <a:pt x="1218" y="788"/>
                    <a:pt x="1204" y="648"/>
                    <a:pt x="1111" y="570"/>
                  </a:cubicBezTo>
                  <a:cubicBezTo>
                    <a:pt x="874" y="374"/>
                    <a:pt x="626" y="195"/>
                    <a:pt x="372" y="34"/>
                  </a:cubicBezTo>
                  <a:cubicBezTo>
                    <a:pt x="335" y="11"/>
                    <a:pt x="295" y="0"/>
                    <a:pt x="255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27;p39">
              <a:extLst>
                <a:ext uri="{FF2B5EF4-FFF2-40B4-BE49-F238E27FC236}">
                  <a16:creationId xmlns:a16="http://schemas.microsoft.com/office/drawing/2014/main" id="{F397B431-1002-4532-FA01-707B430F0FF2}"/>
                </a:ext>
              </a:extLst>
            </p:cNvPr>
            <p:cNvSpPr/>
            <p:nvPr/>
          </p:nvSpPr>
          <p:spPr>
            <a:xfrm>
              <a:off x="7130850" y="4191713"/>
              <a:ext cx="29200" cy="14175"/>
            </a:xfrm>
            <a:custGeom>
              <a:avLst/>
              <a:gdLst/>
              <a:ahLst/>
              <a:cxnLst/>
              <a:rect l="l" t="t" r="r" b="b"/>
              <a:pathLst>
                <a:path w="1168" h="567" extrusionOk="0">
                  <a:moveTo>
                    <a:pt x="1016" y="0"/>
                  </a:moveTo>
                  <a:cubicBezTo>
                    <a:pt x="785" y="84"/>
                    <a:pt x="544" y="125"/>
                    <a:pt x="300" y="125"/>
                  </a:cubicBezTo>
                  <a:lnTo>
                    <a:pt x="233" y="124"/>
                  </a:lnTo>
                  <a:cubicBezTo>
                    <a:pt x="231" y="124"/>
                    <a:pt x="230" y="124"/>
                    <a:pt x="228" y="124"/>
                  </a:cubicBezTo>
                  <a:cubicBezTo>
                    <a:pt x="110" y="124"/>
                    <a:pt x="8" y="218"/>
                    <a:pt x="5" y="336"/>
                  </a:cubicBezTo>
                  <a:cubicBezTo>
                    <a:pt x="1" y="458"/>
                    <a:pt x="97" y="561"/>
                    <a:pt x="218" y="565"/>
                  </a:cubicBezTo>
                  <a:lnTo>
                    <a:pt x="300" y="566"/>
                  </a:lnTo>
                  <a:cubicBezTo>
                    <a:pt x="591" y="566"/>
                    <a:pt x="880" y="517"/>
                    <a:pt x="1163" y="419"/>
                  </a:cubicBezTo>
                  <a:cubicBezTo>
                    <a:pt x="1165" y="419"/>
                    <a:pt x="1165" y="419"/>
                    <a:pt x="1168" y="417"/>
                  </a:cubicBezTo>
                  <a:lnTo>
                    <a:pt x="1016" y="0"/>
                  </a:ln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28;p39">
              <a:extLst>
                <a:ext uri="{FF2B5EF4-FFF2-40B4-BE49-F238E27FC236}">
                  <a16:creationId xmlns:a16="http://schemas.microsoft.com/office/drawing/2014/main" id="{ECCD412B-AE85-23C0-5A7D-70D0B8014D7A}"/>
                </a:ext>
              </a:extLst>
            </p:cNvPr>
            <p:cNvSpPr/>
            <p:nvPr/>
          </p:nvSpPr>
          <p:spPr>
            <a:xfrm>
              <a:off x="7146675" y="3688113"/>
              <a:ext cx="27925" cy="26725"/>
            </a:xfrm>
            <a:custGeom>
              <a:avLst/>
              <a:gdLst/>
              <a:ahLst/>
              <a:cxnLst/>
              <a:rect l="l" t="t" r="r" b="b"/>
              <a:pathLst>
                <a:path w="1117" h="1069" extrusionOk="0">
                  <a:moveTo>
                    <a:pt x="872" y="0"/>
                  </a:moveTo>
                  <a:cubicBezTo>
                    <a:pt x="817" y="0"/>
                    <a:pt x="761" y="21"/>
                    <a:pt x="719" y="63"/>
                  </a:cubicBezTo>
                  <a:cubicBezTo>
                    <a:pt x="504" y="268"/>
                    <a:pt x="294" y="480"/>
                    <a:pt x="85" y="694"/>
                  </a:cubicBezTo>
                  <a:cubicBezTo>
                    <a:pt x="0" y="783"/>
                    <a:pt x="4" y="922"/>
                    <a:pt x="91" y="1006"/>
                  </a:cubicBezTo>
                  <a:cubicBezTo>
                    <a:pt x="133" y="1047"/>
                    <a:pt x="189" y="1068"/>
                    <a:pt x="245" y="1068"/>
                  </a:cubicBezTo>
                  <a:cubicBezTo>
                    <a:pt x="304" y="1068"/>
                    <a:pt x="360" y="1045"/>
                    <a:pt x="404" y="1000"/>
                  </a:cubicBezTo>
                  <a:cubicBezTo>
                    <a:pt x="607" y="790"/>
                    <a:pt x="814" y="584"/>
                    <a:pt x="1025" y="382"/>
                  </a:cubicBezTo>
                  <a:cubicBezTo>
                    <a:pt x="1112" y="297"/>
                    <a:pt x="1116" y="156"/>
                    <a:pt x="1031" y="68"/>
                  </a:cubicBezTo>
                  <a:cubicBezTo>
                    <a:pt x="988" y="23"/>
                    <a:pt x="930" y="0"/>
                    <a:pt x="872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29;p39">
              <a:extLst>
                <a:ext uri="{FF2B5EF4-FFF2-40B4-BE49-F238E27FC236}">
                  <a16:creationId xmlns:a16="http://schemas.microsoft.com/office/drawing/2014/main" id="{E9A2C9F5-DDF5-00DA-4EC0-B9F1AC4013C1}"/>
                </a:ext>
              </a:extLst>
            </p:cNvPr>
            <p:cNvSpPr/>
            <p:nvPr/>
          </p:nvSpPr>
          <p:spPr>
            <a:xfrm>
              <a:off x="7103550" y="3736838"/>
              <a:ext cx="26125" cy="28550"/>
            </a:xfrm>
            <a:custGeom>
              <a:avLst/>
              <a:gdLst/>
              <a:ahLst/>
              <a:cxnLst/>
              <a:rect l="l" t="t" r="r" b="b"/>
              <a:pathLst>
                <a:path w="1045" h="1142" extrusionOk="0">
                  <a:moveTo>
                    <a:pt x="797" y="0"/>
                  </a:moveTo>
                  <a:cubicBezTo>
                    <a:pt x="732" y="0"/>
                    <a:pt x="668" y="28"/>
                    <a:pt x="623" y="82"/>
                  </a:cubicBezTo>
                  <a:cubicBezTo>
                    <a:pt x="435" y="312"/>
                    <a:pt x="250" y="547"/>
                    <a:pt x="73" y="787"/>
                  </a:cubicBezTo>
                  <a:cubicBezTo>
                    <a:pt x="1" y="885"/>
                    <a:pt x="21" y="1022"/>
                    <a:pt x="118" y="1097"/>
                  </a:cubicBezTo>
                  <a:cubicBezTo>
                    <a:pt x="157" y="1127"/>
                    <a:pt x="205" y="1141"/>
                    <a:pt x="250" y="1141"/>
                  </a:cubicBezTo>
                  <a:cubicBezTo>
                    <a:pt x="318" y="1141"/>
                    <a:pt x="385" y="1111"/>
                    <a:pt x="428" y="1053"/>
                  </a:cubicBezTo>
                  <a:cubicBezTo>
                    <a:pt x="603" y="818"/>
                    <a:pt x="782" y="588"/>
                    <a:pt x="966" y="363"/>
                  </a:cubicBezTo>
                  <a:cubicBezTo>
                    <a:pt x="1044" y="266"/>
                    <a:pt x="1030" y="126"/>
                    <a:pt x="935" y="49"/>
                  </a:cubicBezTo>
                  <a:cubicBezTo>
                    <a:pt x="895" y="16"/>
                    <a:pt x="846" y="0"/>
                    <a:pt x="797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30;p39">
              <a:extLst>
                <a:ext uri="{FF2B5EF4-FFF2-40B4-BE49-F238E27FC236}">
                  <a16:creationId xmlns:a16="http://schemas.microsoft.com/office/drawing/2014/main" id="{D2FA30F2-A4D6-9241-49B3-EDDAD03344E0}"/>
                </a:ext>
              </a:extLst>
            </p:cNvPr>
            <p:cNvSpPr/>
            <p:nvPr/>
          </p:nvSpPr>
          <p:spPr>
            <a:xfrm>
              <a:off x="7067900" y="3790938"/>
              <a:ext cx="23600" cy="30325"/>
            </a:xfrm>
            <a:custGeom>
              <a:avLst/>
              <a:gdLst/>
              <a:ahLst/>
              <a:cxnLst/>
              <a:rect l="l" t="t" r="r" b="b"/>
              <a:pathLst>
                <a:path w="944" h="1213" extrusionOk="0">
                  <a:moveTo>
                    <a:pt x="689" y="1"/>
                  </a:moveTo>
                  <a:cubicBezTo>
                    <a:pt x="613" y="1"/>
                    <a:pt x="540" y="39"/>
                    <a:pt x="499" y="109"/>
                  </a:cubicBezTo>
                  <a:cubicBezTo>
                    <a:pt x="346" y="364"/>
                    <a:pt x="199" y="624"/>
                    <a:pt x="57" y="886"/>
                  </a:cubicBezTo>
                  <a:cubicBezTo>
                    <a:pt x="0" y="995"/>
                    <a:pt x="41" y="1127"/>
                    <a:pt x="148" y="1187"/>
                  </a:cubicBezTo>
                  <a:cubicBezTo>
                    <a:pt x="180" y="1204"/>
                    <a:pt x="216" y="1212"/>
                    <a:pt x="251" y="1212"/>
                  </a:cubicBezTo>
                  <a:cubicBezTo>
                    <a:pt x="329" y="1212"/>
                    <a:pt x="407" y="1170"/>
                    <a:pt x="447" y="1096"/>
                  </a:cubicBezTo>
                  <a:cubicBezTo>
                    <a:pt x="584" y="839"/>
                    <a:pt x="729" y="585"/>
                    <a:pt x="879" y="336"/>
                  </a:cubicBezTo>
                  <a:cubicBezTo>
                    <a:pt x="943" y="231"/>
                    <a:pt x="908" y="95"/>
                    <a:pt x="803" y="32"/>
                  </a:cubicBezTo>
                  <a:cubicBezTo>
                    <a:pt x="767" y="11"/>
                    <a:pt x="727" y="1"/>
                    <a:pt x="689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31;p39">
              <a:extLst>
                <a:ext uri="{FF2B5EF4-FFF2-40B4-BE49-F238E27FC236}">
                  <a16:creationId xmlns:a16="http://schemas.microsoft.com/office/drawing/2014/main" id="{3006AC3F-46F7-688B-9C47-4B7B86602896}"/>
                </a:ext>
              </a:extLst>
            </p:cNvPr>
            <p:cNvSpPr/>
            <p:nvPr/>
          </p:nvSpPr>
          <p:spPr>
            <a:xfrm>
              <a:off x="7063675" y="3948613"/>
              <a:ext cx="33525" cy="17300"/>
            </a:xfrm>
            <a:custGeom>
              <a:avLst/>
              <a:gdLst/>
              <a:ahLst/>
              <a:cxnLst/>
              <a:rect l="l" t="t" r="r" b="b"/>
              <a:pathLst>
                <a:path w="1341" h="692" extrusionOk="0">
                  <a:moveTo>
                    <a:pt x="240" y="1"/>
                  </a:moveTo>
                  <a:cubicBezTo>
                    <a:pt x="140" y="1"/>
                    <a:pt x="52" y="69"/>
                    <a:pt x="29" y="171"/>
                  </a:cubicBezTo>
                  <a:cubicBezTo>
                    <a:pt x="0" y="288"/>
                    <a:pt x="73" y="407"/>
                    <a:pt x="192" y="437"/>
                  </a:cubicBezTo>
                  <a:cubicBezTo>
                    <a:pt x="475" y="505"/>
                    <a:pt x="753" y="586"/>
                    <a:pt x="1020" y="678"/>
                  </a:cubicBezTo>
                  <a:cubicBezTo>
                    <a:pt x="1044" y="688"/>
                    <a:pt x="1070" y="691"/>
                    <a:pt x="1092" y="691"/>
                  </a:cubicBezTo>
                  <a:cubicBezTo>
                    <a:pt x="1184" y="691"/>
                    <a:pt x="1270" y="634"/>
                    <a:pt x="1301" y="542"/>
                  </a:cubicBezTo>
                  <a:cubicBezTo>
                    <a:pt x="1340" y="427"/>
                    <a:pt x="1279" y="301"/>
                    <a:pt x="1165" y="261"/>
                  </a:cubicBezTo>
                  <a:cubicBezTo>
                    <a:pt x="885" y="164"/>
                    <a:pt x="592" y="78"/>
                    <a:pt x="294" y="8"/>
                  </a:cubicBezTo>
                  <a:cubicBezTo>
                    <a:pt x="276" y="3"/>
                    <a:pt x="258" y="1"/>
                    <a:pt x="240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32;p39">
              <a:extLst>
                <a:ext uri="{FF2B5EF4-FFF2-40B4-BE49-F238E27FC236}">
                  <a16:creationId xmlns:a16="http://schemas.microsoft.com/office/drawing/2014/main" id="{3144812F-4EB3-15C4-0ACA-95AB7010C05C}"/>
                </a:ext>
              </a:extLst>
            </p:cNvPr>
            <p:cNvSpPr/>
            <p:nvPr/>
          </p:nvSpPr>
          <p:spPr>
            <a:xfrm>
              <a:off x="7072850" y="4165238"/>
              <a:ext cx="29100" cy="25550"/>
            </a:xfrm>
            <a:custGeom>
              <a:avLst/>
              <a:gdLst/>
              <a:ahLst/>
              <a:cxnLst/>
              <a:rect l="l" t="t" r="r" b="b"/>
              <a:pathLst>
                <a:path w="1164" h="1022" extrusionOk="0">
                  <a:moveTo>
                    <a:pt x="244" y="0"/>
                  </a:moveTo>
                  <a:cubicBezTo>
                    <a:pt x="189" y="0"/>
                    <a:pt x="134" y="21"/>
                    <a:pt x="91" y="62"/>
                  </a:cubicBezTo>
                  <a:cubicBezTo>
                    <a:pt x="3" y="148"/>
                    <a:pt x="1" y="287"/>
                    <a:pt x="86" y="374"/>
                  </a:cubicBezTo>
                  <a:cubicBezTo>
                    <a:pt x="308" y="604"/>
                    <a:pt x="542" y="808"/>
                    <a:pt x="783" y="980"/>
                  </a:cubicBezTo>
                  <a:cubicBezTo>
                    <a:pt x="823" y="1008"/>
                    <a:pt x="867" y="1021"/>
                    <a:pt x="911" y="1021"/>
                  </a:cubicBezTo>
                  <a:cubicBezTo>
                    <a:pt x="981" y="1021"/>
                    <a:pt x="1049" y="988"/>
                    <a:pt x="1093" y="929"/>
                  </a:cubicBezTo>
                  <a:cubicBezTo>
                    <a:pt x="1163" y="830"/>
                    <a:pt x="1141" y="691"/>
                    <a:pt x="1042" y="620"/>
                  </a:cubicBezTo>
                  <a:cubicBezTo>
                    <a:pt x="822" y="467"/>
                    <a:pt x="606" y="279"/>
                    <a:pt x="403" y="67"/>
                  </a:cubicBezTo>
                  <a:cubicBezTo>
                    <a:pt x="360" y="23"/>
                    <a:pt x="302" y="0"/>
                    <a:pt x="244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33;p39">
              <a:extLst>
                <a:ext uri="{FF2B5EF4-FFF2-40B4-BE49-F238E27FC236}">
                  <a16:creationId xmlns:a16="http://schemas.microsoft.com/office/drawing/2014/main" id="{ED6D0F65-6B7A-4B22-92EE-8C56A5B69778}"/>
                </a:ext>
              </a:extLst>
            </p:cNvPr>
            <p:cNvSpPr/>
            <p:nvPr/>
          </p:nvSpPr>
          <p:spPr>
            <a:xfrm>
              <a:off x="7362650" y="3542238"/>
              <a:ext cx="32525" cy="20750"/>
            </a:xfrm>
            <a:custGeom>
              <a:avLst/>
              <a:gdLst/>
              <a:ahLst/>
              <a:cxnLst/>
              <a:rect l="l" t="t" r="r" b="b"/>
              <a:pathLst>
                <a:path w="1301" h="830" extrusionOk="0">
                  <a:moveTo>
                    <a:pt x="1047" y="1"/>
                  </a:moveTo>
                  <a:cubicBezTo>
                    <a:pt x="1015" y="1"/>
                    <a:pt x="983" y="8"/>
                    <a:pt x="953" y="22"/>
                  </a:cubicBezTo>
                  <a:cubicBezTo>
                    <a:pt x="685" y="151"/>
                    <a:pt x="420" y="281"/>
                    <a:pt x="153" y="411"/>
                  </a:cubicBezTo>
                  <a:cubicBezTo>
                    <a:pt x="44" y="466"/>
                    <a:pt x="0" y="600"/>
                    <a:pt x="54" y="707"/>
                  </a:cubicBezTo>
                  <a:cubicBezTo>
                    <a:pt x="94" y="785"/>
                    <a:pt x="172" y="829"/>
                    <a:pt x="253" y="829"/>
                  </a:cubicBezTo>
                  <a:cubicBezTo>
                    <a:pt x="287" y="829"/>
                    <a:pt x="321" y="822"/>
                    <a:pt x="352" y="807"/>
                  </a:cubicBezTo>
                  <a:cubicBezTo>
                    <a:pt x="614" y="676"/>
                    <a:pt x="881" y="549"/>
                    <a:pt x="1145" y="422"/>
                  </a:cubicBezTo>
                  <a:cubicBezTo>
                    <a:pt x="1252" y="371"/>
                    <a:pt x="1301" y="239"/>
                    <a:pt x="1248" y="127"/>
                  </a:cubicBezTo>
                  <a:cubicBezTo>
                    <a:pt x="1210" y="48"/>
                    <a:pt x="1130" y="1"/>
                    <a:pt x="1047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34;p39">
              <a:extLst>
                <a:ext uri="{FF2B5EF4-FFF2-40B4-BE49-F238E27FC236}">
                  <a16:creationId xmlns:a16="http://schemas.microsoft.com/office/drawing/2014/main" id="{F4BBDB61-EE5B-8CE1-0D30-C90854156BEB}"/>
                </a:ext>
              </a:extLst>
            </p:cNvPr>
            <p:cNvSpPr/>
            <p:nvPr/>
          </p:nvSpPr>
          <p:spPr>
            <a:xfrm>
              <a:off x="7304175" y="3572438"/>
              <a:ext cx="31825" cy="21925"/>
            </a:xfrm>
            <a:custGeom>
              <a:avLst/>
              <a:gdLst/>
              <a:ahLst/>
              <a:cxnLst/>
              <a:rect l="l" t="t" r="r" b="b"/>
              <a:pathLst>
                <a:path w="1273" h="877" extrusionOk="0">
                  <a:moveTo>
                    <a:pt x="1023" y="1"/>
                  </a:moveTo>
                  <a:cubicBezTo>
                    <a:pt x="987" y="1"/>
                    <a:pt x="950" y="9"/>
                    <a:pt x="917" y="28"/>
                  </a:cubicBezTo>
                  <a:cubicBezTo>
                    <a:pt x="659" y="172"/>
                    <a:pt x="399" y="316"/>
                    <a:pt x="143" y="465"/>
                  </a:cubicBezTo>
                  <a:cubicBezTo>
                    <a:pt x="36" y="526"/>
                    <a:pt x="1" y="662"/>
                    <a:pt x="60" y="767"/>
                  </a:cubicBezTo>
                  <a:cubicBezTo>
                    <a:pt x="101" y="838"/>
                    <a:pt x="177" y="876"/>
                    <a:pt x="252" y="876"/>
                  </a:cubicBezTo>
                  <a:cubicBezTo>
                    <a:pt x="290" y="876"/>
                    <a:pt x="328" y="868"/>
                    <a:pt x="362" y="847"/>
                  </a:cubicBezTo>
                  <a:cubicBezTo>
                    <a:pt x="615" y="699"/>
                    <a:pt x="873" y="556"/>
                    <a:pt x="1128" y="414"/>
                  </a:cubicBezTo>
                  <a:cubicBezTo>
                    <a:pt x="1235" y="356"/>
                    <a:pt x="1273" y="221"/>
                    <a:pt x="1215" y="113"/>
                  </a:cubicBezTo>
                  <a:cubicBezTo>
                    <a:pt x="1176" y="42"/>
                    <a:pt x="1100" y="1"/>
                    <a:pt x="1023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35;p39">
              <a:extLst>
                <a:ext uri="{FF2B5EF4-FFF2-40B4-BE49-F238E27FC236}">
                  <a16:creationId xmlns:a16="http://schemas.microsoft.com/office/drawing/2014/main" id="{E74C3070-F4FB-E8A6-079D-FB18C61156A7}"/>
                </a:ext>
              </a:extLst>
            </p:cNvPr>
            <p:cNvSpPr/>
            <p:nvPr/>
          </p:nvSpPr>
          <p:spPr>
            <a:xfrm>
              <a:off x="7185600" y="4144288"/>
              <a:ext cx="22525" cy="30775"/>
            </a:xfrm>
            <a:custGeom>
              <a:avLst/>
              <a:gdLst/>
              <a:ahLst/>
              <a:cxnLst/>
              <a:rect l="l" t="t" r="r" b="b"/>
              <a:pathLst>
                <a:path w="901" h="1231" extrusionOk="0">
                  <a:moveTo>
                    <a:pt x="651" y="0"/>
                  </a:moveTo>
                  <a:cubicBezTo>
                    <a:pt x="561" y="0"/>
                    <a:pt x="478" y="55"/>
                    <a:pt x="443" y="145"/>
                  </a:cubicBezTo>
                  <a:cubicBezTo>
                    <a:pt x="343" y="414"/>
                    <a:pt x="217" y="662"/>
                    <a:pt x="67" y="888"/>
                  </a:cubicBezTo>
                  <a:cubicBezTo>
                    <a:pt x="0" y="988"/>
                    <a:pt x="27" y="1127"/>
                    <a:pt x="129" y="1194"/>
                  </a:cubicBezTo>
                  <a:cubicBezTo>
                    <a:pt x="166" y="1220"/>
                    <a:pt x="209" y="1231"/>
                    <a:pt x="251" y="1231"/>
                  </a:cubicBezTo>
                  <a:cubicBezTo>
                    <a:pt x="322" y="1231"/>
                    <a:pt x="393" y="1198"/>
                    <a:pt x="436" y="1132"/>
                  </a:cubicBezTo>
                  <a:cubicBezTo>
                    <a:pt x="604" y="881"/>
                    <a:pt x="746" y="598"/>
                    <a:pt x="858" y="299"/>
                  </a:cubicBezTo>
                  <a:cubicBezTo>
                    <a:pt x="901" y="184"/>
                    <a:pt x="844" y="57"/>
                    <a:pt x="729" y="14"/>
                  </a:cubicBezTo>
                  <a:cubicBezTo>
                    <a:pt x="703" y="5"/>
                    <a:pt x="677" y="0"/>
                    <a:pt x="651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36;p39">
              <a:extLst>
                <a:ext uri="{FF2B5EF4-FFF2-40B4-BE49-F238E27FC236}">
                  <a16:creationId xmlns:a16="http://schemas.microsoft.com/office/drawing/2014/main" id="{9D28539C-B89F-AAC5-2010-E5A5FB65A4B3}"/>
                </a:ext>
              </a:extLst>
            </p:cNvPr>
            <p:cNvSpPr/>
            <p:nvPr/>
          </p:nvSpPr>
          <p:spPr>
            <a:xfrm>
              <a:off x="7199975" y="4078863"/>
              <a:ext cx="14250" cy="33025"/>
            </a:xfrm>
            <a:custGeom>
              <a:avLst/>
              <a:gdLst/>
              <a:ahLst/>
              <a:cxnLst/>
              <a:rect l="l" t="t" r="r" b="b"/>
              <a:pathLst>
                <a:path w="570" h="1321" extrusionOk="0">
                  <a:moveTo>
                    <a:pt x="239" y="1"/>
                  </a:moveTo>
                  <a:cubicBezTo>
                    <a:pt x="226" y="1"/>
                    <a:pt x="212" y="2"/>
                    <a:pt x="198" y="5"/>
                  </a:cubicBezTo>
                  <a:cubicBezTo>
                    <a:pt x="78" y="30"/>
                    <a:pt x="1" y="147"/>
                    <a:pt x="24" y="266"/>
                  </a:cubicBezTo>
                  <a:cubicBezTo>
                    <a:pt x="80" y="544"/>
                    <a:pt x="114" y="827"/>
                    <a:pt x="123" y="1105"/>
                  </a:cubicBezTo>
                  <a:cubicBezTo>
                    <a:pt x="127" y="1227"/>
                    <a:pt x="226" y="1321"/>
                    <a:pt x="346" y="1321"/>
                  </a:cubicBezTo>
                  <a:lnTo>
                    <a:pt x="353" y="1321"/>
                  </a:lnTo>
                  <a:cubicBezTo>
                    <a:pt x="475" y="1317"/>
                    <a:pt x="570" y="1214"/>
                    <a:pt x="567" y="1091"/>
                  </a:cubicBezTo>
                  <a:cubicBezTo>
                    <a:pt x="555" y="786"/>
                    <a:pt x="520" y="480"/>
                    <a:pt x="459" y="176"/>
                  </a:cubicBezTo>
                  <a:cubicBezTo>
                    <a:pt x="438" y="73"/>
                    <a:pt x="342" y="1"/>
                    <a:pt x="239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37;p39">
              <a:extLst>
                <a:ext uri="{FF2B5EF4-FFF2-40B4-BE49-F238E27FC236}">
                  <a16:creationId xmlns:a16="http://schemas.microsoft.com/office/drawing/2014/main" id="{274D8A25-A0A8-7CC2-27DB-5A875AF73983}"/>
                </a:ext>
              </a:extLst>
            </p:cNvPr>
            <p:cNvSpPr/>
            <p:nvPr/>
          </p:nvSpPr>
          <p:spPr>
            <a:xfrm>
              <a:off x="7195200" y="3644763"/>
              <a:ext cx="29675" cy="24925"/>
            </a:xfrm>
            <a:custGeom>
              <a:avLst/>
              <a:gdLst/>
              <a:ahLst/>
              <a:cxnLst/>
              <a:rect l="l" t="t" r="r" b="b"/>
              <a:pathLst>
                <a:path w="1187" h="997" extrusionOk="0">
                  <a:moveTo>
                    <a:pt x="937" y="0"/>
                  </a:moveTo>
                  <a:cubicBezTo>
                    <a:pt x="889" y="0"/>
                    <a:pt x="841" y="16"/>
                    <a:pt x="802" y="47"/>
                  </a:cubicBezTo>
                  <a:cubicBezTo>
                    <a:pt x="568" y="230"/>
                    <a:pt x="335" y="415"/>
                    <a:pt x="107" y="605"/>
                  </a:cubicBezTo>
                  <a:cubicBezTo>
                    <a:pt x="13" y="683"/>
                    <a:pt x="1" y="824"/>
                    <a:pt x="79" y="917"/>
                  </a:cubicBezTo>
                  <a:cubicBezTo>
                    <a:pt x="122" y="971"/>
                    <a:pt x="185" y="997"/>
                    <a:pt x="249" y="997"/>
                  </a:cubicBezTo>
                  <a:cubicBezTo>
                    <a:pt x="298" y="997"/>
                    <a:pt x="349" y="981"/>
                    <a:pt x="390" y="946"/>
                  </a:cubicBezTo>
                  <a:cubicBezTo>
                    <a:pt x="616" y="759"/>
                    <a:pt x="843" y="576"/>
                    <a:pt x="1073" y="394"/>
                  </a:cubicBezTo>
                  <a:cubicBezTo>
                    <a:pt x="1169" y="320"/>
                    <a:pt x="1186" y="180"/>
                    <a:pt x="1112" y="85"/>
                  </a:cubicBezTo>
                  <a:cubicBezTo>
                    <a:pt x="1068" y="29"/>
                    <a:pt x="1002" y="0"/>
                    <a:pt x="937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38;p39">
              <a:extLst>
                <a:ext uri="{FF2B5EF4-FFF2-40B4-BE49-F238E27FC236}">
                  <a16:creationId xmlns:a16="http://schemas.microsoft.com/office/drawing/2014/main" id="{C4027DC8-4814-C688-8845-CE8313A641B4}"/>
                </a:ext>
              </a:extLst>
            </p:cNvPr>
            <p:cNvSpPr/>
            <p:nvPr/>
          </p:nvSpPr>
          <p:spPr>
            <a:xfrm>
              <a:off x="7248050" y="3606413"/>
              <a:ext cx="31025" cy="23375"/>
            </a:xfrm>
            <a:custGeom>
              <a:avLst/>
              <a:gdLst/>
              <a:ahLst/>
              <a:cxnLst/>
              <a:rect l="l" t="t" r="r" b="b"/>
              <a:pathLst>
                <a:path w="1241" h="935" extrusionOk="0">
                  <a:moveTo>
                    <a:pt x="988" y="0"/>
                  </a:moveTo>
                  <a:cubicBezTo>
                    <a:pt x="947" y="0"/>
                    <a:pt x="906" y="11"/>
                    <a:pt x="869" y="35"/>
                  </a:cubicBezTo>
                  <a:cubicBezTo>
                    <a:pt x="618" y="197"/>
                    <a:pt x="372" y="361"/>
                    <a:pt x="127" y="530"/>
                  </a:cubicBezTo>
                  <a:cubicBezTo>
                    <a:pt x="26" y="599"/>
                    <a:pt x="1" y="737"/>
                    <a:pt x="70" y="839"/>
                  </a:cubicBezTo>
                  <a:cubicBezTo>
                    <a:pt x="113" y="900"/>
                    <a:pt x="182" y="934"/>
                    <a:pt x="253" y="934"/>
                  </a:cubicBezTo>
                  <a:cubicBezTo>
                    <a:pt x="296" y="934"/>
                    <a:pt x="340" y="921"/>
                    <a:pt x="380" y="896"/>
                  </a:cubicBezTo>
                  <a:cubicBezTo>
                    <a:pt x="621" y="730"/>
                    <a:pt x="863" y="567"/>
                    <a:pt x="1110" y="408"/>
                  </a:cubicBezTo>
                  <a:cubicBezTo>
                    <a:pt x="1212" y="340"/>
                    <a:pt x="1240" y="204"/>
                    <a:pt x="1175" y="102"/>
                  </a:cubicBezTo>
                  <a:cubicBezTo>
                    <a:pt x="1132" y="35"/>
                    <a:pt x="1060" y="0"/>
                    <a:pt x="988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39;p39">
              <a:extLst>
                <a:ext uri="{FF2B5EF4-FFF2-40B4-BE49-F238E27FC236}">
                  <a16:creationId xmlns:a16="http://schemas.microsoft.com/office/drawing/2014/main" id="{56F8C7A2-9B1B-CA69-DE39-5C092D82EC30}"/>
                </a:ext>
              </a:extLst>
            </p:cNvPr>
            <p:cNvSpPr/>
            <p:nvPr/>
          </p:nvSpPr>
          <p:spPr>
            <a:xfrm>
              <a:off x="6580775" y="4351713"/>
              <a:ext cx="11900" cy="33175"/>
            </a:xfrm>
            <a:custGeom>
              <a:avLst/>
              <a:gdLst/>
              <a:ahLst/>
              <a:cxnLst/>
              <a:rect l="l" t="t" r="r" b="b"/>
              <a:pathLst>
                <a:path w="476" h="1327" extrusionOk="0">
                  <a:moveTo>
                    <a:pt x="248" y="0"/>
                  </a:moveTo>
                  <a:cubicBezTo>
                    <a:pt x="132" y="0"/>
                    <a:pt x="34" y="90"/>
                    <a:pt x="27" y="209"/>
                  </a:cubicBezTo>
                  <a:cubicBezTo>
                    <a:pt x="10" y="507"/>
                    <a:pt x="2" y="804"/>
                    <a:pt x="0" y="1105"/>
                  </a:cubicBezTo>
                  <a:cubicBezTo>
                    <a:pt x="0" y="1227"/>
                    <a:pt x="100" y="1326"/>
                    <a:pt x="222" y="1326"/>
                  </a:cubicBezTo>
                  <a:cubicBezTo>
                    <a:pt x="343" y="1326"/>
                    <a:pt x="443" y="1227"/>
                    <a:pt x="443" y="1106"/>
                  </a:cubicBezTo>
                  <a:cubicBezTo>
                    <a:pt x="446" y="816"/>
                    <a:pt x="454" y="524"/>
                    <a:pt x="468" y="233"/>
                  </a:cubicBezTo>
                  <a:cubicBezTo>
                    <a:pt x="475" y="109"/>
                    <a:pt x="382" y="6"/>
                    <a:pt x="258" y="0"/>
                  </a:cubicBezTo>
                  <a:cubicBezTo>
                    <a:pt x="255" y="0"/>
                    <a:pt x="251" y="0"/>
                    <a:pt x="248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40;p39">
              <a:extLst>
                <a:ext uri="{FF2B5EF4-FFF2-40B4-BE49-F238E27FC236}">
                  <a16:creationId xmlns:a16="http://schemas.microsoft.com/office/drawing/2014/main" id="{149F7C46-EB83-D0A4-0DD0-E103703237E5}"/>
                </a:ext>
              </a:extLst>
            </p:cNvPr>
            <p:cNvSpPr/>
            <p:nvPr/>
          </p:nvSpPr>
          <p:spPr>
            <a:xfrm>
              <a:off x="6613375" y="4546413"/>
              <a:ext cx="21475" cy="31375"/>
            </a:xfrm>
            <a:custGeom>
              <a:avLst/>
              <a:gdLst/>
              <a:ahLst/>
              <a:cxnLst/>
              <a:rect l="l" t="t" r="r" b="b"/>
              <a:pathLst>
                <a:path w="859" h="1255" extrusionOk="0">
                  <a:moveTo>
                    <a:pt x="252" y="0"/>
                  </a:moveTo>
                  <a:cubicBezTo>
                    <a:pt x="224" y="0"/>
                    <a:pt x="195" y="6"/>
                    <a:pt x="167" y="18"/>
                  </a:cubicBezTo>
                  <a:cubicBezTo>
                    <a:pt x="53" y="63"/>
                    <a:pt x="1" y="192"/>
                    <a:pt x="46" y="305"/>
                  </a:cubicBezTo>
                  <a:cubicBezTo>
                    <a:pt x="160" y="582"/>
                    <a:pt x="280" y="856"/>
                    <a:pt x="407" y="1126"/>
                  </a:cubicBezTo>
                  <a:cubicBezTo>
                    <a:pt x="443" y="1206"/>
                    <a:pt x="524" y="1254"/>
                    <a:pt x="606" y="1254"/>
                  </a:cubicBezTo>
                  <a:cubicBezTo>
                    <a:pt x="639" y="1254"/>
                    <a:pt x="670" y="1247"/>
                    <a:pt x="700" y="1233"/>
                  </a:cubicBezTo>
                  <a:cubicBezTo>
                    <a:pt x="811" y="1182"/>
                    <a:pt x="859" y="1048"/>
                    <a:pt x="806" y="939"/>
                  </a:cubicBezTo>
                  <a:cubicBezTo>
                    <a:pt x="684" y="674"/>
                    <a:pt x="568" y="407"/>
                    <a:pt x="456" y="138"/>
                  </a:cubicBezTo>
                  <a:cubicBezTo>
                    <a:pt x="421" y="53"/>
                    <a:pt x="339" y="0"/>
                    <a:pt x="252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41;p39">
              <a:extLst>
                <a:ext uri="{FF2B5EF4-FFF2-40B4-BE49-F238E27FC236}">
                  <a16:creationId xmlns:a16="http://schemas.microsoft.com/office/drawing/2014/main" id="{506F2504-EC1B-E46E-F717-A2895247CCC4}"/>
                </a:ext>
              </a:extLst>
            </p:cNvPr>
            <p:cNvSpPr/>
            <p:nvPr/>
          </p:nvSpPr>
          <p:spPr>
            <a:xfrm>
              <a:off x="6585600" y="4285888"/>
              <a:ext cx="15875" cy="32875"/>
            </a:xfrm>
            <a:custGeom>
              <a:avLst/>
              <a:gdLst/>
              <a:ahLst/>
              <a:cxnLst/>
              <a:rect l="l" t="t" r="r" b="b"/>
              <a:pathLst>
                <a:path w="635" h="1315" extrusionOk="0">
                  <a:moveTo>
                    <a:pt x="396" y="0"/>
                  </a:moveTo>
                  <a:cubicBezTo>
                    <a:pt x="293" y="0"/>
                    <a:pt x="197" y="70"/>
                    <a:pt x="177" y="176"/>
                  </a:cubicBezTo>
                  <a:cubicBezTo>
                    <a:pt x="116" y="468"/>
                    <a:pt x="64" y="763"/>
                    <a:pt x="17" y="1056"/>
                  </a:cubicBezTo>
                  <a:cubicBezTo>
                    <a:pt x="0" y="1181"/>
                    <a:pt x="84" y="1295"/>
                    <a:pt x="204" y="1313"/>
                  </a:cubicBezTo>
                  <a:cubicBezTo>
                    <a:pt x="214" y="1314"/>
                    <a:pt x="227" y="1314"/>
                    <a:pt x="237" y="1314"/>
                  </a:cubicBezTo>
                  <a:cubicBezTo>
                    <a:pt x="343" y="1314"/>
                    <a:pt x="440" y="1236"/>
                    <a:pt x="455" y="1126"/>
                  </a:cubicBezTo>
                  <a:cubicBezTo>
                    <a:pt x="499" y="839"/>
                    <a:pt x="552" y="551"/>
                    <a:pt x="610" y="266"/>
                  </a:cubicBezTo>
                  <a:cubicBezTo>
                    <a:pt x="634" y="147"/>
                    <a:pt x="559" y="31"/>
                    <a:pt x="438" y="4"/>
                  </a:cubicBezTo>
                  <a:cubicBezTo>
                    <a:pt x="424" y="1"/>
                    <a:pt x="410" y="0"/>
                    <a:pt x="39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42;p39">
              <a:extLst>
                <a:ext uri="{FF2B5EF4-FFF2-40B4-BE49-F238E27FC236}">
                  <a16:creationId xmlns:a16="http://schemas.microsoft.com/office/drawing/2014/main" id="{2F71BB0D-B403-62D6-CD40-F2730CC2F3BB}"/>
                </a:ext>
              </a:extLst>
            </p:cNvPr>
            <p:cNvSpPr/>
            <p:nvPr/>
          </p:nvSpPr>
          <p:spPr>
            <a:xfrm>
              <a:off x="6593150" y="4483338"/>
              <a:ext cx="18125" cy="32425"/>
            </a:xfrm>
            <a:custGeom>
              <a:avLst/>
              <a:gdLst/>
              <a:ahLst/>
              <a:cxnLst/>
              <a:rect l="l" t="t" r="r" b="b"/>
              <a:pathLst>
                <a:path w="725" h="1297" extrusionOk="0">
                  <a:moveTo>
                    <a:pt x="243" y="0"/>
                  </a:moveTo>
                  <a:cubicBezTo>
                    <a:pt x="225" y="0"/>
                    <a:pt x="208" y="2"/>
                    <a:pt x="190" y="6"/>
                  </a:cubicBezTo>
                  <a:cubicBezTo>
                    <a:pt x="73" y="35"/>
                    <a:pt x="0" y="155"/>
                    <a:pt x="30" y="274"/>
                  </a:cubicBezTo>
                  <a:cubicBezTo>
                    <a:pt x="101" y="565"/>
                    <a:pt x="179" y="853"/>
                    <a:pt x="264" y="1139"/>
                  </a:cubicBezTo>
                  <a:cubicBezTo>
                    <a:pt x="292" y="1236"/>
                    <a:pt x="380" y="1297"/>
                    <a:pt x="477" y="1297"/>
                  </a:cubicBezTo>
                  <a:cubicBezTo>
                    <a:pt x="498" y="1297"/>
                    <a:pt x="519" y="1294"/>
                    <a:pt x="541" y="1288"/>
                  </a:cubicBezTo>
                  <a:cubicBezTo>
                    <a:pt x="657" y="1253"/>
                    <a:pt x="725" y="1131"/>
                    <a:pt x="689" y="1013"/>
                  </a:cubicBezTo>
                  <a:cubicBezTo>
                    <a:pt x="604" y="734"/>
                    <a:pt x="528" y="453"/>
                    <a:pt x="458" y="169"/>
                  </a:cubicBezTo>
                  <a:cubicBezTo>
                    <a:pt x="434" y="69"/>
                    <a:pt x="344" y="0"/>
                    <a:pt x="243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43;p39">
              <a:extLst>
                <a:ext uri="{FF2B5EF4-FFF2-40B4-BE49-F238E27FC236}">
                  <a16:creationId xmlns:a16="http://schemas.microsoft.com/office/drawing/2014/main" id="{F1BA7D11-B9E1-B989-B0E5-FBA07029F473}"/>
                </a:ext>
              </a:extLst>
            </p:cNvPr>
            <p:cNvSpPr/>
            <p:nvPr/>
          </p:nvSpPr>
          <p:spPr>
            <a:xfrm>
              <a:off x="6582500" y="4417963"/>
              <a:ext cx="14275" cy="33025"/>
            </a:xfrm>
            <a:custGeom>
              <a:avLst/>
              <a:gdLst/>
              <a:ahLst/>
              <a:cxnLst/>
              <a:rect l="l" t="t" r="r" b="b"/>
              <a:pathLst>
                <a:path w="571" h="1321" extrusionOk="0">
                  <a:moveTo>
                    <a:pt x="235" y="1"/>
                  </a:moveTo>
                  <a:cubicBezTo>
                    <a:pt x="227" y="1"/>
                    <a:pt x="219" y="1"/>
                    <a:pt x="211" y="2"/>
                  </a:cubicBezTo>
                  <a:cubicBezTo>
                    <a:pt x="89" y="12"/>
                    <a:pt x="1" y="121"/>
                    <a:pt x="11" y="243"/>
                  </a:cubicBezTo>
                  <a:cubicBezTo>
                    <a:pt x="39" y="541"/>
                    <a:pt x="75" y="837"/>
                    <a:pt x="116" y="1131"/>
                  </a:cubicBezTo>
                  <a:cubicBezTo>
                    <a:pt x="131" y="1242"/>
                    <a:pt x="225" y="1321"/>
                    <a:pt x="334" y="1321"/>
                  </a:cubicBezTo>
                  <a:cubicBezTo>
                    <a:pt x="344" y="1321"/>
                    <a:pt x="355" y="1321"/>
                    <a:pt x="365" y="1320"/>
                  </a:cubicBezTo>
                  <a:cubicBezTo>
                    <a:pt x="487" y="1303"/>
                    <a:pt x="571" y="1192"/>
                    <a:pt x="555" y="1069"/>
                  </a:cubicBezTo>
                  <a:cubicBezTo>
                    <a:pt x="514" y="781"/>
                    <a:pt x="480" y="491"/>
                    <a:pt x="452" y="201"/>
                  </a:cubicBezTo>
                  <a:cubicBezTo>
                    <a:pt x="441" y="88"/>
                    <a:pt x="344" y="1"/>
                    <a:pt x="235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44;p39">
              <a:extLst>
                <a:ext uri="{FF2B5EF4-FFF2-40B4-BE49-F238E27FC236}">
                  <a16:creationId xmlns:a16="http://schemas.microsoft.com/office/drawing/2014/main" id="{843F0BCD-6641-E98E-F1E4-6F7B0B3FFC72}"/>
                </a:ext>
              </a:extLst>
            </p:cNvPr>
            <p:cNvSpPr/>
            <p:nvPr/>
          </p:nvSpPr>
          <p:spPr>
            <a:xfrm>
              <a:off x="6643125" y="4605638"/>
              <a:ext cx="24600" cy="29600"/>
            </a:xfrm>
            <a:custGeom>
              <a:avLst/>
              <a:gdLst/>
              <a:ahLst/>
              <a:cxnLst/>
              <a:rect l="l" t="t" r="r" b="b"/>
              <a:pathLst>
                <a:path w="984" h="1184" extrusionOk="0">
                  <a:moveTo>
                    <a:pt x="253" y="0"/>
                  </a:moveTo>
                  <a:cubicBezTo>
                    <a:pt x="214" y="0"/>
                    <a:pt x="174" y="10"/>
                    <a:pt x="138" y="32"/>
                  </a:cubicBezTo>
                  <a:cubicBezTo>
                    <a:pt x="33" y="96"/>
                    <a:pt x="1" y="231"/>
                    <a:pt x="63" y="336"/>
                  </a:cubicBezTo>
                  <a:cubicBezTo>
                    <a:pt x="219" y="591"/>
                    <a:pt x="381" y="842"/>
                    <a:pt x="550" y="1089"/>
                  </a:cubicBezTo>
                  <a:cubicBezTo>
                    <a:pt x="592" y="1151"/>
                    <a:pt x="662" y="1184"/>
                    <a:pt x="732" y="1184"/>
                  </a:cubicBezTo>
                  <a:cubicBezTo>
                    <a:pt x="775" y="1184"/>
                    <a:pt x="819" y="1172"/>
                    <a:pt x="856" y="1146"/>
                  </a:cubicBezTo>
                  <a:cubicBezTo>
                    <a:pt x="957" y="1076"/>
                    <a:pt x="983" y="940"/>
                    <a:pt x="914" y="839"/>
                  </a:cubicBezTo>
                  <a:cubicBezTo>
                    <a:pt x="752" y="600"/>
                    <a:pt x="594" y="354"/>
                    <a:pt x="443" y="106"/>
                  </a:cubicBezTo>
                  <a:cubicBezTo>
                    <a:pt x="401" y="38"/>
                    <a:pt x="328" y="0"/>
                    <a:pt x="253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45;p39">
              <a:extLst>
                <a:ext uri="{FF2B5EF4-FFF2-40B4-BE49-F238E27FC236}">
                  <a16:creationId xmlns:a16="http://schemas.microsoft.com/office/drawing/2014/main" id="{7EE18E1C-AADB-517B-1DFD-092F0AF0840C}"/>
                </a:ext>
              </a:extLst>
            </p:cNvPr>
            <p:cNvSpPr/>
            <p:nvPr/>
          </p:nvSpPr>
          <p:spPr>
            <a:xfrm>
              <a:off x="6807675" y="3983988"/>
              <a:ext cx="32175" cy="21275"/>
            </a:xfrm>
            <a:custGeom>
              <a:avLst/>
              <a:gdLst/>
              <a:ahLst/>
              <a:cxnLst/>
              <a:rect l="l" t="t" r="r" b="b"/>
              <a:pathLst>
                <a:path w="1287" h="851" extrusionOk="0">
                  <a:moveTo>
                    <a:pt x="1038" y="0"/>
                  </a:moveTo>
                  <a:cubicBezTo>
                    <a:pt x="1005" y="0"/>
                    <a:pt x="971" y="8"/>
                    <a:pt x="939" y="23"/>
                  </a:cubicBezTo>
                  <a:cubicBezTo>
                    <a:pt x="672" y="154"/>
                    <a:pt x="407" y="291"/>
                    <a:pt x="145" y="436"/>
                  </a:cubicBezTo>
                  <a:cubicBezTo>
                    <a:pt x="38" y="494"/>
                    <a:pt x="0" y="629"/>
                    <a:pt x="58" y="737"/>
                  </a:cubicBezTo>
                  <a:cubicBezTo>
                    <a:pt x="99" y="810"/>
                    <a:pt x="173" y="850"/>
                    <a:pt x="251" y="850"/>
                  </a:cubicBezTo>
                  <a:cubicBezTo>
                    <a:pt x="287" y="850"/>
                    <a:pt x="325" y="842"/>
                    <a:pt x="358" y="822"/>
                  </a:cubicBezTo>
                  <a:cubicBezTo>
                    <a:pt x="613" y="680"/>
                    <a:pt x="872" y="545"/>
                    <a:pt x="1133" y="418"/>
                  </a:cubicBezTo>
                  <a:cubicBezTo>
                    <a:pt x="1242" y="365"/>
                    <a:pt x="1286" y="232"/>
                    <a:pt x="1234" y="123"/>
                  </a:cubicBezTo>
                  <a:cubicBezTo>
                    <a:pt x="1198" y="45"/>
                    <a:pt x="1120" y="0"/>
                    <a:pt x="1038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46;p39">
              <a:extLst>
                <a:ext uri="{FF2B5EF4-FFF2-40B4-BE49-F238E27FC236}">
                  <a16:creationId xmlns:a16="http://schemas.microsoft.com/office/drawing/2014/main" id="{AAFB639A-B070-1B8B-1E52-00225195A5E3}"/>
                </a:ext>
              </a:extLst>
            </p:cNvPr>
            <p:cNvSpPr/>
            <p:nvPr/>
          </p:nvSpPr>
          <p:spPr>
            <a:xfrm>
              <a:off x="6868000" y="3959438"/>
              <a:ext cx="33425" cy="18225"/>
            </a:xfrm>
            <a:custGeom>
              <a:avLst/>
              <a:gdLst/>
              <a:ahLst/>
              <a:cxnLst/>
              <a:rect l="l" t="t" r="r" b="b"/>
              <a:pathLst>
                <a:path w="1337" h="729" extrusionOk="0">
                  <a:moveTo>
                    <a:pt x="1086" y="0"/>
                  </a:moveTo>
                  <a:cubicBezTo>
                    <a:pt x="1065" y="0"/>
                    <a:pt x="1043" y="3"/>
                    <a:pt x="1022" y="10"/>
                  </a:cubicBezTo>
                  <a:cubicBezTo>
                    <a:pt x="737" y="99"/>
                    <a:pt x="455" y="194"/>
                    <a:pt x="175" y="299"/>
                  </a:cubicBezTo>
                  <a:cubicBezTo>
                    <a:pt x="60" y="342"/>
                    <a:pt x="1" y="469"/>
                    <a:pt x="43" y="583"/>
                  </a:cubicBezTo>
                  <a:cubicBezTo>
                    <a:pt x="77" y="672"/>
                    <a:pt x="161" y="729"/>
                    <a:pt x="252" y="729"/>
                  </a:cubicBezTo>
                  <a:cubicBezTo>
                    <a:pt x="276" y="729"/>
                    <a:pt x="303" y="725"/>
                    <a:pt x="327" y="715"/>
                  </a:cubicBezTo>
                  <a:cubicBezTo>
                    <a:pt x="601" y="613"/>
                    <a:pt x="876" y="519"/>
                    <a:pt x="1154" y="432"/>
                  </a:cubicBezTo>
                  <a:cubicBezTo>
                    <a:pt x="1270" y="397"/>
                    <a:pt x="1337" y="272"/>
                    <a:pt x="1298" y="156"/>
                  </a:cubicBezTo>
                  <a:cubicBezTo>
                    <a:pt x="1269" y="62"/>
                    <a:pt x="1182" y="0"/>
                    <a:pt x="108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47;p39">
              <a:extLst>
                <a:ext uri="{FF2B5EF4-FFF2-40B4-BE49-F238E27FC236}">
                  <a16:creationId xmlns:a16="http://schemas.microsoft.com/office/drawing/2014/main" id="{3BBE1C94-B790-62E9-22C4-A107D01455EB}"/>
                </a:ext>
              </a:extLst>
            </p:cNvPr>
            <p:cNvSpPr/>
            <p:nvPr/>
          </p:nvSpPr>
          <p:spPr>
            <a:xfrm>
              <a:off x="6702800" y="4058988"/>
              <a:ext cx="28000" cy="26500"/>
            </a:xfrm>
            <a:custGeom>
              <a:avLst/>
              <a:gdLst/>
              <a:ahLst/>
              <a:cxnLst/>
              <a:rect l="l" t="t" r="r" b="b"/>
              <a:pathLst>
                <a:path w="1120" h="1060" extrusionOk="0">
                  <a:moveTo>
                    <a:pt x="876" y="0"/>
                  </a:moveTo>
                  <a:cubicBezTo>
                    <a:pt x="822" y="0"/>
                    <a:pt x="768" y="20"/>
                    <a:pt x="725" y="60"/>
                  </a:cubicBezTo>
                  <a:cubicBezTo>
                    <a:pt x="508" y="264"/>
                    <a:pt x="294" y="471"/>
                    <a:pt x="86" y="685"/>
                  </a:cubicBezTo>
                  <a:cubicBezTo>
                    <a:pt x="0" y="771"/>
                    <a:pt x="2" y="912"/>
                    <a:pt x="90" y="997"/>
                  </a:cubicBezTo>
                  <a:cubicBezTo>
                    <a:pt x="132" y="1039"/>
                    <a:pt x="189" y="1059"/>
                    <a:pt x="244" y="1059"/>
                  </a:cubicBezTo>
                  <a:cubicBezTo>
                    <a:pt x="301" y="1059"/>
                    <a:pt x="359" y="1037"/>
                    <a:pt x="402" y="991"/>
                  </a:cubicBezTo>
                  <a:cubicBezTo>
                    <a:pt x="606" y="783"/>
                    <a:pt x="813" y="579"/>
                    <a:pt x="1026" y="381"/>
                  </a:cubicBezTo>
                  <a:cubicBezTo>
                    <a:pt x="1114" y="299"/>
                    <a:pt x="1119" y="159"/>
                    <a:pt x="1036" y="69"/>
                  </a:cubicBezTo>
                  <a:cubicBezTo>
                    <a:pt x="993" y="24"/>
                    <a:pt x="935" y="0"/>
                    <a:pt x="87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48;p39">
              <a:extLst>
                <a:ext uri="{FF2B5EF4-FFF2-40B4-BE49-F238E27FC236}">
                  <a16:creationId xmlns:a16="http://schemas.microsoft.com/office/drawing/2014/main" id="{29ADFC6D-1815-0F83-9806-16D4E0DAF33F}"/>
                </a:ext>
              </a:extLst>
            </p:cNvPr>
            <p:cNvSpPr/>
            <p:nvPr/>
          </p:nvSpPr>
          <p:spPr>
            <a:xfrm>
              <a:off x="6660000" y="4107588"/>
              <a:ext cx="25850" cy="28675"/>
            </a:xfrm>
            <a:custGeom>
              <a:avLst/>
              <a:gdLst/>
              <a:ahLst/>
              <a:cxnLst/>
              <a:rect l="l" t="t" r="r" b="b"/>
              <a:pathLst>
                <a:path w="1034" h="1147" extrusionOk="0">
                  <a:moveTo>
                    <a:pt x="785" y="0"/>
                  </a:moveTo>
                  <a:cubicBezTo>
                    <a:pt x="720" y="0"/>
                    <a:pt x="656" y="28"/>
                    <a:pt x="612" y="82"/>
                  </a:cubicBezTo>
                  <a:cubicBezTo>
                    <a:pt x="426" y="316"/>
                    <a:pt x="245" y="555"/>
                    <a:pt x="72" y="796"/>
                  </a:cubicBezTo>
                  <a:cubicBezTo>
                    <a:pt x="1" y="895"/>
                    <a:pt x="22" y="1033"/>
                    <a:pt x="121" y="1104"/>
                  </a:cubicBezTo>
                  <a:cubicBezTo>
                    <a:pt x="160" y="1132"/>
                    <a:pt x="206" y="1146"/>
                    <a:pt x="250" y="1146"/>
                  </a:cubicBezTo>
                  <a:cubicBezTo>
                    <a:pt x="320" y="1146"/>
                    <a:pt x="386" y="1115"/>
                    <a:pt x="429" y="1054"/>
                  </a:cubicBezTo>
                  <a:cubicBezTo>
                    <a:pt x="599" y="818"/>
                    <a:pt x="776" y="586"/>
                    <a:pt x="958" y="358"/>
                  </a:cubicBezTo>
                  <a:cubicBezTo>
                    <a:pt x="1033" y="263"/>
                    <a:pt x="1018" y="124"/>
                    <a:pt x="923" y="47"/>
                  </a:cubicBezTo>
                  <a:cubicBezTo>
                    <a:pt x="881" y="16"/>
                    <a:pt x="833" y="0"/>
                    <a:pt x="785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49;p39">
              <a:extLst>
                <a:ext uri="{FF2B5EF4-FFF2-40B4-BE49-F238E27FC236}">
                  <a16:creationId xmlns:a16="http://schemas.microsoft.com/office/drawing/2014/main" id="{9CF4949D-8B65-1E89-3C53-A334BEC979A0}"/>
                </a:ext>
              </a:extLst>
            </p:cNvPr>
            <p:cNvSpPr/>
            <p:nvPr/>
          </p:nvSpPr>
          <p:spPr>
            <a:xfrm>
              <a:off x="6752250" y="4017463"/>
              <a:ext cx="30475" cy="24100"/>
            </a:xfrm>
            <a:custGeom>
              <a:avLst/>
              <a:gdLst/>
              <a:ahLst/>
              <a:cxnLst/>
              <a:rect l="l" t="t" r="r" b="b"/>
              <a:pathLst>
                <a:path w="1219" h="964" extrusionOk="0">
                  <a:moveTo>
                    <a:pt x="966" y="1"/>
                  </a:moveTo>
                  <a:cubicBezTo>
                    <a:pt x="923" y="1"/>
                    <a:pt x="880" y="14"/>
                    <a:pt x="842" y="40"/>
                  </a:cubicBezTo>
                  <a:cubicBezTo>
                    <a:pt x="596" y="210"/>
                    <a:pt x="354" y="383"/>
                    <a:pt x="117" y="566"/>
                  </a:cubicBezTo>
                  <a:cubicBezTo>
                    <a:pt x="19" y="640"/>
                    <a:pt x="1" y="779"/>
                    <a:pt x="76" y="877"/>
                  </a:cubicBezTo>
                  <a:cubicBezTo>
                    <a:pt x="120" y="934"/>
                    <a:pt x="185" y="963"/>
                    <a:pt x="252" y="963"/>
                  </a:cubicBezTo>
                  <a:cubicBezTo>
                    <a:pt x="298" y="963"/>
                    <a:pt x="345" y="949"/>
                    <a:pt x="386" y="918"/>
                  </a:cubicBezTo>
                  <a:cubicBezTo>
                    <a:pt x="618" y="741"/>
                    <a:pt x="854" y="570"/>
                    <a:pt x="1093" y="403"/>
                  </a:cubicBezTo>
                  <a:cubicBezTo>
                    <a:pt x="1195" y="334"/>
                    <a:pt x="1219" y="196"/>
                    <a:pt x="1149" y="95"/>
                  </a:cubicBezTo>
                  <a:cubicBezTo>
                    <a:pt x="1106" y="34"/>
                    <a:pt x="1036" y="1"/>
                    <a:pt x="966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450;p39">
              <a:extLst>
                <a:ext uri="{FF2B5EF4-FFF2-40B4-BE49-F238E27FC236}">
                  <a16:creationId xmlns:a16="http://schemas.microsoft.com/office/drawing/2014/main" id="{ABFCAC6B-CCD9-8FA0-D1F4-3BCC1D932C56}"/>
                </a:ext>
              </a:extLst>
            </p:cNvPr>
            <p:cNvSpPr/>
            <p:nvPr/>
          </p:nvSpPr>
          <p:spPr>
            <a:xfrm>
              <a:off x="7041150" y="3850163"/>
              <a:ext cx="20450" cy="31725"/>
            </a:xfrm>
            <a:custGeom>
              <a:avLst/>
              <a:gdLst/>
              <a:ahLst/>
              <a:cxnLst/>
              <a:rect l="l" t="t" r="r" b="b"/>
              <a:pathLst>
                <a:path w="818" h="1269" extrusionOk="0">
                  <a:moveTo>
                    <a:pt x="567" y="1"/>
                  </a:moveTo>
                  <a:cubicBezTo>
                    <a:pt x="481" y="1"/>
                    <a:pt x="397" y="52"/>
                    <a:pt x="361" y="138"/>
                  </a:cubicBezTo>
                  <a:cubicBezTo>
                    <a:pt x="248" y="414"/>
                    <a:pt x="141" y="692"/>
                    <a:pt x="42" y="975"/>
                  </a:cubicBezTo>
                  <a:cubicBezTo>
                    <a:pt x="1" y="1089"/>
                    <a:pt x="62" y="1216"/>
                    <a:pt x="177" y="1257"/>
                  </a:cubicBezTo>
                  <a:cubicBezTo>
                    <a:pt x="201" y="1265"/>
                    <a:pt x="226" y="1268"/>
                    <a:pt x="249" y="1268"/>
                  </a:cubicBezTo>
                  <a:cubicBezTo>
                    <a:pt x="340" y="1268"/>
                    <a:pt x="426" y="1211"/>
                    <a:pt x="459" y="1121"/>
                  </a:cubicBezTo>
                  <a:cubicBezTo>
                    <a:pt x="555" y="847"/>
                    <a:pt x="659" y="575"/>
                    <a:pt x="771" y="305"/>
                  </a:cubicBezTo>
                  <a:cubicBezTo>
                    <a:pt x="818" y="193"/>
                    <a:pt x="764" y="63"/>
                    <a:pt x="650" y="17"/>
                  </a:cubicBezTo>
                  <a:cubicBezTo>
                    <a:pt x="623" y="6"/>
                    <a:pt x="595" y="1"/>
                    <a:pt x="567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51;p39">
              <a:extLst>
                <a:ext uri="{FF2B5EF4-FFF2-40B4-BE49-F238E27FC236}">
                  <a16:creationId xmlns:a16="http://schemas.microsoft.com/office/drawing/2014/main" id="{6EFDE4CE-5E91-DDB0-AA04-32CF99AF62A9}"/>
                </a:ext>
              </a:extLst>
            </p:cNvPr>
            <p:cNvSpPr/>
            <p:nvPr/>
          </p:nvSpPr>
          <p:spPr>
            <a:xfrm>
              <a:off x="7038000" y="4109188"/>
              <a:ext cx="21475" cy="31250"/>
            </a:xfrm>
            <a:custGeom>
              <a:avLst/>
              <a:gdLst/>
              <a:ahLst/>
              <a:cxnLst/>
              <a:rect l="l" t="t" r="r" b="b"/>
              <a:pathLst>
                <a:path w="859" h="1250" extrusionOk="0">
                  <a:moveTo>
                    <a:pt x="249" y="0"/>
                  </a:moveTo>
                  <a:cubicBezTo>
                    <a:pt x="224" y="0"/>
                    <a:pt x="199" y="5"/>
                    <a:pt x="174" y="14"/>
                  </a:cubicBezTo>
                  <a:cubicBezTo>
                    <a:pt x="57" y="57"/>
                    <a:pt x="1" y="184"/>
                    <a:pt x="42" y="298"/>
                  </a:cubicBezTo>
                  <a:lnTo>
                    <a:pt x="103" y="455"/>
                  </a:lnTo>
                  <a:cubicBezTo>
                    <a:pt x="191" y="684"/>
                    <a:pt x="297" y="910"/>
                    <a:pt x="412" y="1132"/>
                  </a:cubicBezTo>
                  <a:cubicBezTo>
                    <a:pt x="452" y="1207"/>
                    <a:pt x="530" y="1249"/>
                    <a:pt x="608" y="1249"/>
                  </a:cubicBezTo>
                  <a:cubicBezTo>
                    <a:pt x="643" y="1249"/>
                    <a:pt x="678" y="1241"/>
                    <a:pt x="710" y="1224"/>
                  </a:cubicBezTo>
                  <a:cubicBezTo>
                    <a:pt x="819" y="1167"/>
                    <a:pt x="859" y="1032"/>
                    <a:pt x="802" y="925"/>
                  </a:cubicBezTo>
                  <a:cubicBezTo>
                    <a:pt x="694" y="719"/>
                    <a:pt x="596" y="506"/>
                    <a:pt x="514" y="295"/>
                  </a:cubicBezTo>
                  <a:lnTo>
                    <a:pt x="457" y="145"/>
                  </a:lnTo>
                  <a:cubicBezTo>
                    <a:pt x="424" y="56"/>
                    <a:pt x="339" y="0"/>
                    <a:pt x="249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52;p39">
              <a:extLst>
                <a:ext uri="{FF2B5EF4-FFF2-40B4-BE49-F238E27FC236}">
                  <a16:creationId xmlns:a16="http://schemas.microsoft.com/office/drawing/2014/main" id="{A31F2745-68CB-D198-E5D3-19EE93C5353A}"/>
                </a:ext>
              </a:extLst>
            </p:cNvPr>
            <p:cNvSpPr/>
            <p:nvPr/>
          </p:nvSpPr>
          <p:spPr>
            <a:xfrm>
              <a:off x="7022025" y="4044963"/>
              <a:ext cx="15800" cy="32900"/>
            </a:xfrm>
            <a:custGeom>
              <a:avLst/>
              <a:gdLst/>
              <a:ahLst/>
              <a:cxnLst/>
              <a:rect l="l" t="t" r="r" b="b"/>
              <a:pathLst>
                <a:path w="632" h="1316" extrusionOk="0">
                  <a:moveTo>
                    <a:pt x="240" y="1"/>
                  </a:moveTo>
                  <a:cubicBezTo>
                    <a:pt x="229" y="1"/>
                    <a:pt x="217" y="2"/>
                    <a:pt x="206" y="4"/>
                  </a:cubicBezTo>
                  <a:cubicBezTo>
                    <a:pt x="85" y="21"/>
                    <a:pt x="0" y="133"/>
                    <a:pt x="18" y="253"/>
                  </a:cubicBezTo>
                  <a:cubicBezTo>
                    <a:pt x="58" y="550"/>
                    <a:pt x="112" y="847"/>
                    <a:pt x="173" y="1140"/>
                  </a:cubicBezTo>
                  <a:cubicBezTo>
                    <a:pt x="197" y="1245"/>
                    <a:pt x="287" y="1315"/>
                    <a:pt x="390" y="1315"/>
                  </a:cubicBezTo>
                  <a:cubicBezTo>
                    <a:pt x="406" y="1315"/>
                    <a:pt x="421" y="1314"/>
                    <a:pt x="437" y="1310"/>
                  </a:cubicBezTo>
                  <a:cubicBezTo>
                    <a:pt x="556" y="1284"/>
                    <a:pt x="631" y="1167"/>
                    <a:pt x="607" y="1047"/>
                  </a:cubicBezTo>
                  <a:cubicBezTo>
                    <a:pt x="546" y="765"/>
                    <a:pt x="496" y="479"/>
                    <a:pt x="455" y="191"/>
                  </a:cubicBezTo>
                  <a:cubicBezTo>
                    <a:pt x="440" y="82"/>
                    <a:pt x="346" y="1"/>
                    <a:pt x="240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53;p39">
              <a:extLst>
                <a:ext uri="{FF2B5EF4-FFF2-40B4-BE49-F238E27FC236}">
                  <a16:creationId xmlns:a16="http://schemas.microsoft.com/office/drawing/2014/main" id="{AA8341D9-CDF1-50E7-DE55-99AEFF70928D}"/>
                </a:ext>
              </a:extLst>
            </p:cNvPr>
            <p:cNvSpPr/>
            <p:nvPr/>
          </p:nvSpPr>
          <p:spPr>
            <a:xfrm>
              <a:off x="6998375" y="3913213"/>
              <a:ext cx="42675" cy="40025"/>
            </a:xfrm>
            <a:custGeom>
              <a:avLst/>
              <a:gdLst/>
              <a:ahLst/>
              <a:cxnLst/>
              <a:rect l="l" t="t" r="r" b="b"/>
              <a:pathLst>
                <a:path w="1707" h="1601" extrusionOk="0">
                  <a:moveTo>
                    <a:pt x="1463" y="1"/>
                  </a:moveTo>
                  <a:cubicBezTo>
                    <a:pt x="1362" y="1"/>
                    <a:pt x="1272" y="70"/>
                    <a:pt x="1248" y="171"/>
                  </a:cubicBezTo>
                  <a:cubicBezTo>
                    <a:pt x="1179" y="465"/>
                    <a:pt x="1118" y="757"/>
                    <a:pt x="1067" y="1051"/>
                  </a:cubicBezTo>
                  <a:cubicBezTo>
                    <a:pt x="1060" y="1089"/>
                    <a:pt x="1062" y="1124"/>
                    <a:pt x="1074" y="1156"/>
                  </a:cubicBezTo>
                  <a:cubicBezTo>
                    <a:pt x="828" y="1141"/>
                    <a:pt x="584" y="1134"/>
                    <a:pt x="339" y="1134"/>
                  </a:cubicBezTo>
                  <a:lnTo>
                    <a:pt x="220" y="1134"/>
                  </a:lnTo>
                  <a:cubicBezTo>
                    <a:pt x="97" y="1136"/>
                    <a:pt x="0" y="1235"/>
                    <a:pt x="2" y="1358"/>
                  </a:cubicBezTo>
                  <a:cubicBezTo>
                    <a:pt x="3" y="1479"/>
                    <a:pt x="102" y="1575"/>
                    <a:pt x="223" y="1575"/>
                  </a:cubicBezTo>
                  <a:lnTo>
                    <a:pt x="338" y="1575"/>
                  </a:lnTo>
                  <a:cubicBezTo>
                    <a:pt x="590" y="1575"/>
                    <a:pt x="841" y="1582"/>
                    <a:pt x="1094" y="1601"/>
                  </a:cubicBezTo>
                  <a:lnTo>
                    <a:pt x="1108" y="1601"/>
                  </a:lnTo>
                  <a:cubicBezTo>
                    <a:pt x="1223" y="1601"/>
                    <a:pt x="1320" y="1510"/>
                    <a:pt x="1328" y="1394"/>
                  </a:cubicBezTo>
                  <a:cubicBezTo>
                    <a:pt x="1329" y="1363"/>
                    <a:pt x="1325" y="1334"/>
                    <a:pt x="1316" y="1309"/>
                  </a:cubicBezTo>
                  <a:cubicBezTo>
                    <a:pt x="1408" y="1294"/>
                    <a:pt x="1485" y="1225"/>
                    <a:pt x="1502" y="1127"/>
                  </a:cubicBezTo>
                  <a:cubicBezTo>
                    <a:pt x="1554" y="842"/>
                    <a:pt x="1613" y="557"/>
                    <a:pt x="1678" y="273"/>
                  </a:cubicBezTo>
                  <a:cubicBezTo>
                    <a:pt x="1706" y="154"/>
                    <a:pt x="1632" y="35"/>
                    <a:pt x="1513" y="7"/>
                  </a:cubicBezTo>
                  <a:cubicBezTo>
                    <a:pt x="1496" y="3"/>
                    <a:pt x="1479" y="1"/>
                    <a:pt x="1463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54;p39">
              <a:extLst>
                <a:ext uri="{FF2B5EF4-FFF2-40B4-BE49-F238E27FC236}">
                  <a16:creationId xmlns:a16="http://schemas.microsoft.com/office/drawing/2014/main" id="{CD8B3443-6843-8871-7809-60A0E09CFE8E}"/>
                </a:ext>
              </a:extLst>
            </p:cNvPr>
            <p:cNvSpPr/>
            <p:nvPr/>
          </p:nvSpPr>
          <p:spPr>
            <a:xfrm>
              <a:off x="6932425" y="3944888"/>
              <a:ext cx="33350" cy="14600"/>
            </a:xfrm>
            <a:custGeom>
              <a:avLst/>
              <a:gdLst/>
              <a:ahLst/>
              <a:cxnLst/>
              <a:rect l="l" t="t" r="r" b="b"/>
              <a:pathLst>
                <a:path w="1334" h="584" extrusionOk="0">
                  <a:moveTo>
                    <a:pt x="1096" y="0"/>
                  </a:moveTo>
                  <a:cubicBezTo>
                    <a:pt x="1086" y="0"/>
                    <a:pt x="1077" y="1"/>
                    <a:pt x="1067" y="2"/>
                  </a:cubicBezTo>
                  <a:cubicBezTo>
                    <a:pt x="780" y="40"/>
                    <a:pt x="494" y="88"/>
                    <a:pt x="210" y="145"/>
                  </a:cubicBezTo>
                  <a:lnTo>
                    <a:pt x="225" y="366"/>
                  </a:lnTo>
                  <a:lnTo>
                    <a:pt x="182" y="151"/>
                  </a:lnTo>
                  <a:cubicBezTo>
                    <a:pt x="61" y="174"/>
                    <a:pt x="0" y="287"/>
                    <a:pt x="23" y="408"/>
                  </a:cubicBezTo>
                  <a:cubicBezTo>
                    <a:pt x="43" y="512"/>
                    <a:pt x="147" y="583"/>
                    <a:pt x="253" y="583"/>
                  </a:cubicBezTo>
                  <a:cubicBezTo>
                    <a:pt x="270" y="583"/>
                    <a:pt x="284" y="582"/>
                    <a:pt x="298" y="581"/>
                  </a:cubicBezTo>
                  <a:cubicBezTo>
                    <a:pt x="572" y="527"/>
                    <a:pt x="849" y="478"/>
                    <a:pt x="1128" y="442"/>
                  </a:cubicBezTo>
                  <a:cubicBezTo>
                    <a:pt x="1248" y="426"/>
                    <a:pt x="1334" y="314"/>
                    <a:pt x="1316" y="192"/>
                  </a:cubicBezTo>
                  <a:cubicBezTo>
                    <a:pt x="1301" y="80"/>
                    <a:pt x="1204" y="0"/>
                    <a:pt x="109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55;p39">
              <a:extLst>
                <a:ext uri="{FF2B5EF4-FFF2-40B4-BE49-F238E27FC236}">
                  <a16:creationId xmlns:a16="http://schemas.microsoft.com/office/drawing/2014/main" id="{80E94E0E-6F3D-B6C5-0A88-4E71836E2B4F}"/>
                </a:ext>
              </a:extLst>
            </p:cNvPr>
            <p:cNvSpPr/>
            <p:nvPr/>
          </p:nvSpPr>
          <p:spPr>
            <a:xfrm>
              <a:off x="7019225" y="3978813"/>
              <a:ext cx="11825" cy="33150"/>
            </a:xfrm>
            <a:custGeom>
              <a:avLst/>
              <a:gdLst/>
              <a:ahLst/>
              <a:cxnLst/>
              <a:rect l="l" t="t" r="r" b="b"/>
              <a:pathLst>
                <a:path w="473" h="1326" extrusionOk="0">
                  <a:moveTo>
                    <a:pt x="257" y="1"/>
                  </a:moveTo>
                  <a:cubicBezTo>
                    <a:pt x="129" y="1"/>
                    <a:pt x="30" y="89"/>
                    <a:pt x="23" y="209"/>
                  </a:cubicBezTo>
                  <a:cubicBezTo>
                    <a:pt x="7" y="480"/>
                    <a:pt x="0" y="751"/>
                    <a:pt x="0" y="1025"/>
                  </a:cubicBezTo>
                  <a:lnTo>
                    <a:pt x="0" y="1104"/>
                  </a:lnTo>
                  <a:cubicBezTo>
                    <a:pt x="0" y="1226"/>
                    <a:pt x="99" y="1325"/>
                    <a:pt x="221" y="1325"/>
                  </a:cubicBezTo>
                  <a:cubicBezTo>
                    <a:pt x="222" y="1325"/>
                    <a:pt x="223" y="1325"/>
                    <a:pt x="224" y="1325"/>
                  </a:cubicBezTo>
                  <a:cubicBezTo>
                    <a:pt x="346" y="1325"/>
                    <a:pt x="442" y="1226"/>
                    <a:pt x="442" y="1105"/>
                  </a:cubicBezTo>
                  <a:lnTo>
                    <a:pt x="442" y="1022"/>
                  </a:lnTo>
                  <a:cubicBezTo>
                    <a:pt x="442" y="759"/>
                    <a:pt x="450" y="497"/>
                    <a:pt x="465" y="235"/>
                  </a:cubicBezTo>
                  <a:cubicBezTo>
                    <a:pt x="472" y="113"/>
                    <a:pt x="379" y="8"/>
                    <a:pt x="257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941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7C5EF-AB64-D8B6-95A5-6F32F3890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: Chart 7 n-gram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466ACA-6431-E61F-D0BF-12645769B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469" y="1123521"/>
            <a:ext cx="6934801" cy="3856054"/>
          </a:xfrm>
          <a:prstGeom prst="rect">
            <a:avLst/>
          </a:prstGeom>
        </p:spPr>
      </p:pic>
      <p:grpSp>
        <p:nvGrpSpPr>
          <p:cNvPr id="77" name="Google Shape;7222;p72">
            <a:extLst>
              <a:ext uri="{FF2B5EF4-FFF2-40B4-BE49-F238E27FC236}">
                <a16:creationId xmlns:a16="http://schemas.microsoft.com/office/drawing/2014/main" id="{286988B1-B21E-F889-79F3-F204D8E6F8E0}"/>
              </a:ext>
            </a:extLst>
          </p:cNvPr>
          <p:cNvGrpSpPr/>
          <p:nvPr/>
        </p:nvGrpSpPr>
        <p:grpSpPr>
          <a:xfrm>
            <a:off x="64294" y="3830175"/>
            <a:ext cx="1000350" cy="1313325"/>
            <a:chOff x="7423638" y="1599625"/>
            <a:chExt cx="1000350" cy="1313325"/>
          </a:xfrm>
        </p:grpSpPr>
        <p:sp>
          <p:nvSpPr>
            <p:cNvPr id="78" name="Google Shape;7223;p72">
              <a:extLst>
                <a:ext uri="{FF2B5EF4-FFF2-40B4-BE49-F238E27FC236}">
                  <a16:creationId xmlns:a16="http://schemas.microsoft.com/office/drawing/2014/main" id="{D3295DAD-780D-9B0C-F946-479972706F51}"/>
                </a:ext>
              </a:extLst>
            </p:cNvPr>
            <p:cNvSpPr/>
            <p:nvPr/>
          </p:nvSpPr>
          <p:spPr>
            <a:xfrm>
              <a:off x="7553263" y="1888725"/>
              <a:ext cx="851000" cy="763575"/>
            </a:xfrm>
            <a:custGeom>
              <a:avLst/>
              <a:gdLst/>
              <a:ahLst/>
              <a:cxnLst/>
              <a:rect l="l" t="t" r="r" b="b"/>
              <a:pathLst>
                <a:path w="34040" h="30543" extrusionOk="0">
                  <a:moveTo>
                    <a:pt x="17956" y="1"/>
                  </a:moveTo>
                  <a:cubicBezTo>
                    <a:pt x="14545" y="1"/>
                    <a:pt x="11135" y="844"/>
                    <a:pt x="8121" y="2442"/>
                  </a:cubicBezTo>
                  <a:cubicBezTo>
                    <a:pt x="6609" y="3242"/>
                    <a:pt x="5121" y="4319"/>
                    <a:pt x="4472" y="5903"/>
                  </a:cubicBezTo>
                  <a:cubicBezTo>
                    <a:pt x="3975" y="7113"/>
                    <a:pt x="4030" y="8463"/>
                    <a:pt x="4070" y="9768"/>
                  </a:cubicBezTo>
                  <a:cubicBezTo>
                    <a:pt x="4145" y="12329"/>
                    <a:pt x="4117" y="14992"/>
                    <a:pt x="3027" y="17311"/>
                  </a:cubicBezTo>
                  <a:cubicBezTo>
                    <a:pt x="1992" y="19516"/>
                    <a:pt x="1" y="21452"/>
                    <a:pt x="71" y="23888"/>
                  </a:cubicBezTo>
                  <a:cubicBezTo>
                    <a:pt x="116" y="25487"/>
                    <a:pt x="1105" y="26952"/>
                    <a:pt x="2391" y="27898"/>
                  </a:cubicBezTo>
                  <a:cubicBezTo>
                    <a:pt x="3680" y="28844"/>
                    <a:pt x="5242" y="29342"/>
                    <a:pt x="6801" y="29697"/>
                  </a:cubicBezTo>
                  <a:cubicBezTo>
                    <a:pt x="9479" y="30307"/>
                    <a:pt x="12211" y="30543"/>
                    <a:pt x="14957" y="30543"/>
                  </a:cubicBezTo>
                  <a:cubicBezTo>
                    <a:pt x="18158" y="30543"/>
                    <a:pt x="21378" y="30223"/>
                    <a:pt x="24553" y="29805"/>
                  </a:cubicBezTo>
                  <a:cubicBezTo>
                    <a:pt x="26149" y="29594"/>
                    <a:pt x="27773" y="29350"/>
                    <a:pt x="29215" y="28636"/>
                  </a:cubicBezTo>
                  <a:cubicBezTo>
                    <a:pt x="32268" y="27121"/>
                    <a:pt x="34040" y="23390"/>
                    <a:pt x="33284" y="20066"/>
                  </a:cubicBezTo>
                  <a:cubicBezTo>
                    <a:pt x="32836" y="18097"/>
                    <a:pt x="31632" y="16387"/>
                    <a:pt x="30339" y="14837"/>
                  </a:cubicBezTo>
                  <a:cubicBezTo>
                    <a:pt x="29043" y="13285"/>
                    <a:pt x="27619" y="11822"/>
                    <a:pt x="26598" y="10079"/>
                  </a:cubicBezTo>
                  <a:cubicBezTo>
                    <a:pt x="25894" y="8877"/>
                    <a:pt x="25419" y="7540"/>
                    <a:pt x="25322" y="6144"/>
                  </a:cubicBezTo>
                  <a:cubicBezTo>
                    <a:pt x="25265" y="5313"/>
                    <a:pt x="25479" y="4407"/>
                    <a:pt x="25276" y="3594"/>
                  </a:cubicBezTo>
                  <a:cubicBezTo>
                    <a:pt x="24660" y="1126"/>
                    <a:pt x="21145" y="135"/>
                    <a:pt x="18981" y="26"/>
                  </a:cubicBezTo>
                  <a:cubicBezTo>
                    <a:pt x="18640" y="9"/>
                    <a:pt x="18298" y="1"/>
                    <a:pt x="179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224;p72">
              <a:extLst>
                <a:ext uri="{FF2B5EF4-FFF2-40B4-BE49-F238E27FC236}">
                  <a16:creationId xmlns:a16="http://schemas.microsoft.com/office/drawing/2014/main" id="{610A9679-3696-54F3-A02A-E33BE3A3A1CA}"/>
                </a:ext>
              </a:extLst>
            </p:cNvPr>
            <p:cNvSpPr/>
            <p:nvPr/>
          </p:nvSpPr>
          <p:spPr>
            <a:xfrm>
              <a:off x="7423638" y="2430125"/>
              <a:ext cx="1000350" cy="482825"/>
            </a:xfrm>
            <a:custGeom>
              <a:avLst/>
              <a:gdLst/>
              <a:ahLst/>
              <a:cxnLst/>
              <a:rect l="l" t="t" r="r" b="b"/>
              <a:pathLst>
                <a:path w="40014" h="19313" extrusionOk="0">
                  <a:moveTo>
                    <a:pt x="20870" y="0"/>
                  </a:moveTo>
                  <a:cubicBezTo>
                    <a:pt x="3936" y="0"/>
                    <a:pt x="0" y="19313"/>
                    <a:pt x="0" y="19313"/>
                  </a:cubicBezTo>
                  <a:lnTo>
                    <a:pt x="40013" y="19313"/>
                  </a:lnTo>
                  <a:cubicBezTo>
                    <a:pt x="40013" y="19313"/>
                    <a:pt x="37803" y="0"/>
                    <a:pt x="208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225;p72">
              <a:extLst>
                <a:ext uri="{FF2B5EF4-FFF2-40B4-BE49-F238E27FC236}">
                  <a16:creationId xmlns:a16="http://schemas.microsoft.com/office/drawing/2014/main" id="{B15506AC-4239-EC53-9963-489516B62B2F}"/>
                </a:ext>
              </a:extLst>
            </p:cNvPr>
            <p:cNvSpPr/>
            <p:nvPr/>
          </p:nvSpPr>
          <p:spPr>
            <a:xfrm>
              <a:off x="7559663" y="1925875"/>
              <a:ext cx="157125" cy="157150"/>
            </a:xfrm>
            <a:custGeom>
              <a:avLst/>
              <a:gdLst/>
              <a:ahLst/>
              <a:cxnLst/>
              <a:rect l="l" t="t" r="r" b="b"/>
              <a:pathLst>
                <a:path w="6285" h="6286" extrusionOk="0">
                  <a:moveTo>
                    <a:pt x="3142" y="1"/>
                  </a:moveTo>
                  <a:cubicBezTo>
                    <a:pt x="1406" y="1"/>
                    <a:pt x="0" y="1407"/>
                    <a:pt x="0" y="3142"/>
                  </a:cubicBezTo>
                  <a:cubicBezTo>
                    <a:pt x="0" y="4878"/>
                    <a:pt x="1406" y="6285"/>
                    <a:pt x="3142" y="6285"/>
                  </a:cubicBezTo>
                  <a:cubicBezTo>
                    <a:pt x="4879" y="6285"/>
                    <a:pt x="6285" y="4878"/>
                    <a:pt x="6285" y="3142"/>
                  </a:cubicBezTo>
                  <a:cubicBezTo>
                    <a:pt x="6285" y="1407"/>
                    <a:pt x="4879" y="1"/>
                    <a:pt x="3142" y="1"/>
                  </a:cubicBezTo>
                  <a:close/>
                </a:path>
              </a:pathLst>
            </a:custGeom>
            <a:solidFill>
              <a:srgbClr val="FFAF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226;p72">
              <a:extLst>
                <a:ext uri="{FF2B5EF4-FFF2-40B4-BE49-F238E27FC236}">
                  <a16:creationId xmlns:a16="http://schemas.microsoft.com/office/drawing/2014/main" id="{CB87E8E4-BFA9-E68B-4C4E-34FFBFA110D7}"/>
                </a:ext>
              </a:extLst>
            </p:cNvPr>
            <p:cNvSpPr/>
            <p:nvPr/>
          </p:nvSpPr>
          <p:spPr>
            <a:xfrm>
              <a:off x="8142863" y="1925875"/>
              <a:ext cx="157200" cy="157150"/>
            </a:xfrm>
            <a:custGeom>
              <a:avLst/>
              <a:gdLst/>
              <a:ahLst/>
              <a:cxnLst/>
              <a:rect l="l" t="t" r="r" b="b"/>
              <a:pathLst>
                <a:path w="6288" h="6286" extrusionOk="0">
                  <a:moveTo>
                    <a:pt x="3144" y="1"/>
                  </a:moveTo>
                  <a:cubicBezTo>
                    <a:pt x="1408" y="1"/>
                    <a:pt x="1" y="1407"/>
                    <a:pt x="1" y="3142"/>
                  </a:cubicBezTo>
                  <a:cubicBezTo>
                    <a:pt x="1" y="4878"/>
                    <a:pt x="1408" y="6285"/>
                    <a:pt x="3144" y="6285"/>
                  </a:cubicBezTo>
                  <a:cubicBezTo>
                    <a:pt x="4880" y="6285"/>
                    <a:pt x="6287" y="4878"/>
                    <a:pt x="6287" y="3142"/>
                  </a:cubicBezTo>
                  <a:cubicBezTo>
                    <a:pt x="6287" y="1407"/>
                    <a:pt x="4880" y="1"/>
                    <a:pt x="3144" y="1"/>
                  </a:cubicBezTo>
                  <a:close/>
                </a:path>
              </a:pathLst>
            </a:custGeom>
            <a:solidFill>
              <a:srgbClr val="FFAF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227;p72">
              <a:extLst>
                <a:ext uri="{FF2B5EF4-FFF2-40B4-BE49-F238E27FC236}">
                  <a16:creationId xmlns:a16="http://schemas.microsoft.com/office/drawing/2014/main" id="{E462E8E0-23D6-F25E-68D8-DE433D1D7376}"/>
                </a:ext>
              </a:extLst>
            </p:cNvPr>
            <p:cNvSpPr/>
            <p:nvPr/>
          </p:nvSpPr>
          <p:spPr>
            <a:xfrm>
              <a:off x="7859463" y="2115100"/>
              <a:ext cx="171800" cy="273800"/>
            </a:xfrm>
            <a:custGeom>
              <a:avLst/>
              <a:gdLst/>
              <a:ahLst/>
              <a:cxnLst/>
              <a:rect l="l" t="t" r="r" b="b"/>
              <a:pathLst>
                <a:path w="6872" h="10952" extrusionOk="0">
                  <a:moveTo>
                    <a:pt x="6341" y="0"/>
                  </a:moveTo>
                  <a:lnTo>
                    <a:pt x="892" y="749"/>
                  </a:lnTo>
                  <a:lnTo>
                    <a:pt x="0" y="10951"/>
                  </a:lnTo>
                  <a:cubicBezTo>
                    <a:pt x="1800" y="10736"/>
                    <a:pt x="4729" y="9907"/>
                    <a:pt x="6871" y="6980"/>
                  </a:cubicBezTo>
                  <a:lnTo>
                    <a:pt x="6341" y="0"/>
                  </a:lnTo>
                  <a:close/>
                </a:path>
              </a:pathLst>
            </a:custGeom>
            <a:solidFill>
              <a:srgbClr val="FFAF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228;p72">
              <a:extLst>
                <a:ext uri="{FF2B5EF4-FFF2-40B4-BE49-F238E27FC236}">
                  <a16:creationId xmlns:a16="http://schemas.microsoft.com/office/drawing/2014/main" id="{CB7B2C9A-8B4B-CDA2-DB3F-4B18968C2774}"/>
                </a:ext>
              </a:extLst>
            </p:cNvPr>
            <p:cNvSpPr/>
            <p:nvPr/>
          </p:nvSpPr>
          <p:spPr>
            <a:xfrm>
              <a:off x="7657688" y="1599875"/>
              <a:ext cx="549050" cy="659375"/>
            </a:xfrm>
            <a:custGeom>
              <a:avLst/>
              <a:gdLst/>
              <a:ahLst/>
              <a:cxnLst/>
              <a:rect l="l" t="t" r="r" b="b"/>
              <a:pathLst>
                <a:path w="21962" h="26375" extrusionOk="0">
                  <a:moveTo>
                    <a:pt x="11715" y="0"/>
                  </a:moveTo>
                  <a:cubicBezTo>
                    <a:pt x="9507" y="0"/>
                    <a:pt x="62" y="729"/>
                    <a:pt x="102" y="13193"/>
                  </a:cubicBezTo>
                  <a:cubicBezTo>
                    <a:pt x="1" y="14863"/>
                    <a:pt x="75" y="15365"/>
                    <a:pt x="259" y="17029"/>
                  </a:cubicBezTo>
                  <a:cubicBezTo>
                    <a:pt x="624" y="20325"/>
                    <a:pt x="2200" y="23196"/>
                    <a:pt x="5192" y="24792"/>
                  </a:cubicBezTo>
                  <a:cubicBezTo>
                    <a:pt x="7046" y="25780"/>
                    <a:pt x="9314" y="26375"/>
                    <a:pt x="11530" y="26375"/>
                  </a:cubicBezTo>
                  <a:cubicBezTo>
                    <a:pt x="12901" y="26375"/>
                    <a:pt x="14253" y="26147"/>
                    <a:pt x="15473" y="25645"/>
                  </a:cubicBezTo>
                  <a:cubicBezTo>
                    <a:pt x="17947" y="24626"/>
                    <a:pt x="19856" y="22811"/>
                    <a:pt x="20835" y="20365"/>
                  </a:cubicBezTo>
                  <a:cubicBezTo>
                    <a:pt x="21951" y="17577"/>
                    <a:pt x="21962" y="14012"/>
                    <a:pt x="21812" y="11000"/>
                  </a:cubicBezTo>
                  <a:cubicBezTo>
                    <a:pt x="21269" y="169"/>
                    <a:pt x="12689" y="13"/>
                    <a:pt x="12195" y="13"/>
                  </a:cubicBezTo>
                  <a:cubicBezTo>
                    <a:pt x="12180" y="13"/>
                    <a:pt x="12173" y="13"/>
                    <a:pt x="12173" y="13"/>
                  </a:cubicBezTo>
                  <a:cubicBezTo>
                    <a:pt x="12173" y="13"/>
                    <a:pt x="12007" y="0"/>
                    <a:pt x="11715" y="0"/>
                  </a:cubicBezTo>
                  <a:close/>
                </a:path>
              </a:pathLst>
            </a:custGeom>
            <a:solidFill>
              <a:srgbClr val="FFAF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229;p72">
              <a:extLst>
                <a:ext uri="{FF2B5EF4-FFF2-40B4-BE49-F238E27FC236}">
                  <a16:creationId xmlns:a16="http://schemas.microsoft.com/office/drawing/2014/main" id="{E2C999F4-9C8F-B9F9-3989-CB47856EA302}"/>
                </a:ext>
              </a:extLst>
            </p:cNvPr>
            <p:cNvSpPr/>
            <p:nvPr/>
          </p:nvSpPr>
          <p:spPr>
            <a:xfrm>
              <a:off x="7849688" y="2289600"/>
              <a:ext cx="196375" cy="279175"/>
            </a:xfrm>
            <a:custGeom>
              <a:avLst/>
              <a:gdLst/>
              <a:ahLst/>
              <a:cxnLst/>
              <a:rect l="l" t="t" r="r" b="b"/>
              <a:pathLst>
                <a:path w="7855" h="11167" extrusionOk="0">
                  <a:moveTo>
                    <a:pt x="7264" y="1"/>
                  </a:moveTo>
                  <a:cubicBezTo>
                    <a:pt x="5120" y="2927"/>
                    <a:pt x="2191" y="3756"/>
                    <a:pt x="393" y="3971"/>
                  </a:cubicBezTo>
                  <a:lnTo>
                    <a:pt x="1" y="8461"/>
                  </a:lnTo>
                  <a:cubicBezTo>
                    <a:pt x="1" y="8461"/>
                    <a:pt x="160" y="10705"/>
                    <a:pt x="3794" y="11133"/>
                  </a:cubicBezTo>
                  <a:cubicBezTo>
                    <a:pt x="3988" y="11156"/>
                    <a:pt x="4173" y="11167"/>
                    <a:pt x="4349" y="11167"/>
                  </a:cubicBezTo>
                  <a:cubicBezTo>
                    <a:pt x="7471" y="11167"/>
                    <a:pt x="7854" y="7768"/>
                    <a:pt x="7854" y="7768"/>
                  </a:cubicBezTo>
                  <a:lnTo>
                    <a:pt x="7264" y="1"/>
                  </a:lnTo>
                  <a:close/>
                </a:path>
              </a:pathLst>
            </a:custGeom>
            <a:solidFill>
              <a:srgbClr val="FFAF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7230;p72">
              <a:extLst>
                <a:ext uri="{FF2B5EF4-FFF2-40B4-BE49-F238E27FC236}">
                  <a16:creationId xmlns:a16="http://schemas.microsoft.com/office/drawing/2014/main" id="{040886FB-0176-031A-F5E0-00FB2E422099}"/>
                </a:ext>
              </a:extLst>
            </p:cNvPr>
            <p:cNvSpPr/>
            <p:nvPr/>
          </p:nvSpPr>
          <p:spPr>
            <a:xfrm>
              <a:off x="7793063" y="1957850"/>
              <a:ext cx="27950" cy="55825"/>
            </a:xfrm>
            <a:custGeom>
              <a:avLst/>
              <a:gdLst/>
              <a:ahLst/>
              <a:cxnLst/>
              <a:rect l="l" t="t" r="r" b="b"/>
              <a:pathLst>
                <a:path w="1118" h="2233" extrusionOk="0">
                  <a:moveTo>
                    <a:pt x="560" y="1"/>
                  </a:moveTo>
                  <a:cubicBezTo>
                    <a:pt x="251" y="1"/>
                    <a:pt x="1" y="500"/>
                    <a:pt x="1" y="1116"/>
                  </a:cubicBezTo>
                  <a:cubicBezTo>
                    <a:pt x="1" y="1734"/>
                    <a:pt x="251" y="2233"/>
                    <a:pt x="560" y="2233"/>
                  </a:cubicBezTo>
                  <a:cubicBezTo>
                    <a:pt x="868" y="2233"/>
                    <a:pt x="1118" y="1734"/>
                    <a:pt x="1118" y="1116"/>
                  </a:cubicBezTo>
                  <a:cubicBezTo>
                    <a:pt x="1118" y="500"/>
                    <a:pt x="868" y="1"/>
                    <a:pt x="5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231;p72">
              <a:extLst>
                <a:ext uri="{FF2B5EF4-FFF2-40B4-BE49-F238E27FC236}">
                  <a16:creationId xmlns:a16="http://schemas.microsoft.com/office/drawing/2014/main" id="{04AE20C9-41A8-52C7-C283-9658C7A964BF}"/>
                </a:ext>
              </a:extLst>
            </p:cNvPr>
            <p:cNvSpPr/>
            <p:nvPr/>
          </p:nvSpPr>
          <p:spPr>
            <a:xfrm>
              <a:off x="8051138" y="1962575"/>
              <a:ext cx="27900" cy="55800"/>
            </a:xfrm>
            <a:custGeom>
              <a:avLst/>
              <a:gdLst/>
              <a:ahLst/>
              <a:cxnLst/>
              <a:rect l="l" t="t" r="r" b="b"/>
              <a:pathLst>
                <a:path w="1116" h="2232" extrusionOk="0">
                  <a:moveTo>
                    <a:pt x="558" y="0"/>
                  </a:moveTo>
                  <a:cubicBezTo>
                    <a:pt x="250" y="0"/>
                    <a:pt x="0" y="501"/>
                    <a:pt x="0" y="1117"/>
                  </a:cubicBezTo>
                  <a:cubicBezTo>
                    <a:pt x="0" y="1733"/>
                    <a:pt x="250" y="2232"/>
                    <a:pt x="558" y="2232"/>
                  </a:cubicBezTo>
                  <a:cubicBezTo>
                    <a:pt x="866" y="2232"/>
                    <a:pt x="1116" y="1733"/>
                    <a:pt x="1116" y="1117"/>
                  </a:cubicBezTo>
                  <a:cubicBezTo>
                    <a:pt x="1116" y="501"/>
                    <a:pt x="866" y="0"/>
                    <a:pt x="5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232;p72">
              <a:extLst>
                <a:ext uri="{FF2B5EF4-FFF2-40B4-BE49-F238E27FC236}">
                  <a16:creationId xmlns:a16="http://schemas.microsoft.com/office/drawing/2014/main" id="{35AFED3E-0893-8928-A113-D8C5CAAD007F}"/>
                </a:ext>
              </a:extLst>
            </p:cNvPr>
            <p:cNvSpPr/>
            <p:nvPr/>
          </p:nvSpPr>
          <p:spPr>
            <a:xfrm>
              <a:off x="7895688" y="2079300"/>
              <a:ext cx="76900" cy="22600"/>
            </a:xfrm>
            <a:custGeom>
              <a:avLst/>
              <a:gdLst/>
              <a:ahLst/>
              <a:cxnLst/>
              <a:rect l="l" t="t" r="r" b="b"/>
              <a:pathLst>
                <a:path w="3076" h="904" extrusionOk="0">
                  <a:moveTo>
                    <a:pt x="0" y="0"/>
                  </a:moveTo>
                  <a:cubicBezTo>
                    <a:pt x="337" y="489"/>
                    <a:pt x="900" y="863"/>
                    <a:pt x="1546" y="901"/>
                  </a:cubicBezTo>
                  <a:cubicBezTo>
                    <a:pt x="1572" y="903"/>
                    <a:pt x="1597" y="903"/>
                    <a:pt x="1623" y="903"/>
                  </a:cubicBezTo>
                  <a:cubicBezTo>
                    <a:pt x="1916" y="903"/>
                    <a:pt x="2213" y="820"/>
                    <a:pt x="2453" y="659"/>
                  </a:cubicBezTo>
                  <a:cubicBezTo>
                    <a:pt x="2592" y="588"/>
                    <a:pt x="2697" y="468"/>
                    <a:pt x="2810" y="367"/>
                  </a:cubicBezTo>
                  <a:cubicBezTo>
                    <a:pt x="2908" y="250"/>
                    <a:pt x="2995" y="126"/>
                    <a:pt x="3075" y="0"/>
                  </a:cubicBezTo>
                  <a:lnTo>
                    <a:pt x="3075" y="0"/>
                  </a:lnTo>
                  <a:cubicBezTo>
                    <a:pt x="2831" y="174"/>
                    <a:pt x="2599" y="345"/>
                    <a:pt x="2342" y="449"/>
                  </a:cubicBezTo>
                  <a:cubicBezTo>
                    <a:pt x="2126" y="551"/>
                    <a:pt x="1897" y="603"/>
                    <a:pt x="1665" y="603"/>
                  </a:cubicBezTo>
                  <a:cubicBezTo>
                    <a:pt x="1629" y="603"/>
                    <a:pt x="1593" y="602"/>
                    <a:pt x="1558" y="599"/>
                  </a:cubicBezTo>
                  <a:cubicBezTo>
                    <a:pt x="1291" y="591"/>
                    <a:pt x="1026" y="518"/>
                    <a:pt x="765" y="411"/>
                  </a:cubicBezTo>
                  <a:cubicBezTo>
                    <a:pt x="507" y="300"/>
                    <a:pt x="248" y="16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233;p72">
              <a:extLst>
                <a:ext uri="{FF2B5EF4-FFF2-40B4-BE49-F238E27FC236}">
                  <a16:creationId xmlns:a16="http://schemas.microsoft.com/office/drawing/2014/main" id="{4C860CB4-2A39-4F37-722F-817995CFB228}"/>
                </a:ext>
              </a:extLst>
            </p:cNvPr>
            <p:cNvSpPr/>
            <p:nvPr/>
          </p:nvSpPr>
          <p:spPr>
            <a:xfrm>
              <a:off x="7748638" y="2049975"/>
              <a:ext cx="58675" cy="58675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5" y="1"/>
                  </a:moveTo>
                  <a:cubicBezTo>
                    <a:pt x="526" y="1"/>
                    <a:pt x="1" y="526"/>
                    <a:pt x="1" y="1173"/>
                  </a:cubicBezTo>
                  <a:cubicBezTo>
                    <a:pt x="1" y="1822"/>
                    <a:pt x="526" y="2347"/>
                    <a:pt x="1175" y="2347"/>
                  </a:cubicBezTo>
                  <a:cubicBezTo>
                    <a:pt x="1822" y="2347"/>
                    <a:pt x="2347" y="1822"/>
                    <a:pt x="2347" y="1173"/>
                  </a:cubicBezTo>
                  <a:cubicBezTo>
                    <a:pt x="2347" y="526"/>
                    <a:pt x="1822" y="1"/>
                    <a:pt x="1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234;p72">
              <a:extLst>
                <a:ext uri="{FF2B5EF4-FFF2-40B4-BE49-F238E27FC236}">
                  <a16:creationId xmlns:a16="http://schemas.microsoft.com/office/drawing/2014/main" id="{F2D74929-5DE4-4130-BAE3-7749A52F5540}"/>
                </a:ext>
              </a:extLst>
            </p:cNvPr>
            <p:cNvSpPr/>
            <p:nvPr/>
          </p:nvSpPr>
          <p:spPr>
            <a:xfrm>
              <a:off x="8049713" y="2054275"/>
              <a:ext cx="58675" cy="58675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3" y="0"/>
                  </a:moveTo>
                  <a:cubicBezTo>
                    <a:pt x="525" y="0"/>
                    <a:pt x="0" y="525"/>
                    <a:pt x="0" y="1172"/>
                  </a:cubicBezTo>
                  <a:cubicBezTo>
                    <a:pt x="0" y="1821"/>
                    <a:pt x="525" y="2346"/>
                    <a:pt x="1173" y="2346"/>
                  </a:cubicBezTo>
                  <a:cubicBezTo>
                    <a:pt x="1821" y="2346"/>
                    <a:pt x="2346" y="1821"/>
                    <a:pt x="2346" y="1172"/>
                  </a:cubicBezTo>
                  <a:cubicBezTo>
                    <a:pt x="2346" y="525"/>
                    <a:pt x="1821" y="0"/>
                    <a:pt x="1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235;p72">
              <a:extLst>
                <a:ext uri="{FF2B5EF4-FFF2-40B4-BE49-F238E27FC236}">
                  <a16:creationId xmlns:a16="http://schemas.microsoft.com/office/drawing/2014/main" id="{4E5DB0D7-0940-E26F-FBFB-9189DDF2F0D5}"/>
                </a:ext>
              </a:extLst>
            </p:cNvPr>
            <p:cNvSpPr/>
            <p:nvPr/>
          </p:nvSpPr>
          <p:spPr>
            <a:xfrm>
              <a:off x="8034188" y="1903100"/>
              <a:ext cx="77800" cy="23625"/>
            </a:xfrm>
            <a:custGeom>
              <a:avLst/>
              <a:gdLst/>
              <a:ahLst/>
              <a:cxnLst/>
              <a:rect l="l" t="t" r="r" b="b"/>
              <a:pathLst>
                <a:path w="3112" h="945" extrusionOk="0">
                  <a:moveTo>
                    <a:pt x="1497" y="1"/>
                  </a:moveTo>
                  <a:cubicBezTo>
                    <a:pt x="845" y="1"/>
                    <a:pt x="249" y="407"/>
                    <a:pt x="1" y="944"/>
                  </a:cubicBezTo>
                  <a:cubicBezTo>
                    <a:pt x="253" y="773"/>
                    <a:pt x="503" y="635"/>
                    <a:pt x="762" y="536"/>
                  </a:cubicBezTo>
                  <a:cubicBezTo>
                    <a:pt x="991" y="456"/>
                    <a:pt x="1219" y="399"/>
                    <a:pt x="1451" y="399"/>
                  </a:cubicBezTo>
                  <a:cubicBezTo>
                    <a:pt x="1481" y="399"/>
                    <a:pt x="1511" y="400"/>
                    <a:pt x="1541" y="402"/>
                  </a:cubicBezTo>
                  <a:cubicBezTo>
                    <a:pt x="1801" y="414"/>
                    <a:pt x="2062" y="474"/>
                    <a:pt x="2321" y="574"/>
                  </a:cubicBezTo>
                  <a:cubicBezTo>
                    <a:pt x="2452" y="621"/>
                    <a:pt x="2576" y="690"/>
                    <a:pt x="2712" y="743"/>
                  </a:cubicBezTo>
                  <a:cubicBezTo>
                    <a:pt x="2839" y="812"/>
                    <a:pt x="2967" y="884"/>
                    <a:pt x="3111" y="944"/>
                  </a:cubicBezTo>
                  <a:cubicBezTo>
                    <a:pt x="3026" y="819"/>
                    <a:pt x="2927" y="702"/>
                    <a:pt x="2826" y="585"/>
                  </a:cubicBezTo>
                  <a:cubicBezTo>
                    <a:pt x="2711" y="487"/>
                    <a:pt x="2598" y="372"/>
                    <a:pt x="2462" y="294"/>
                  </a:cubicBezTo>
                  <a:cubicBezTo>
                    <a:pt x="2199" y="120"/>
                    <a:pt x="1878" y="22"/>
                    <a:pt x="1550" y="2"/>
                  </a:cubicBezTo>
                  <a:cubicBezTo>
                    <a:pt x="1532" y="1"/>
                    <a:pt x="1514" y="1"/>
                    <a:pt x="1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236;p72">
              <a:extLst>
                <a:ext uri="{FF2B5EF4-FFF2-40B4-BE49-F238E27FC236}">
                  <a16:creationId xmlns:a16="http://schemas.microsoft.com/office/drawing/2014/main" id="{406CCE27-CAD1-F64E-AB24-81527FA10D6B}"/>
                </a:ext>
              </a:extLst>
            </p:cNvPr>
            <p:cNvSpPr/>
            <p:nvPr/>
          </p:nvSpPr>
          <p:spPr>
            <a:xfrm>
              <a:off x="7756313" y="1903100"/>
              <a:ext cx="77850" cy="23625"/>
            </a:xfrm>
            <a:custGeom>
              <a:avLst/>
              <a:gdLst/>
              <a:ahLst/>
              <a:cxnLst/>
              <a:rect l="l" t="t" r="r" b="b"/>
              <a:pathLst>
                <a:path w="3114" h="945" extrusionOk="0">
                  <a:moveTo>
                    <a:pt x="1496" y="1"/>
                  </a:moveTo>
                  <a:cubicBezTo>
                    <a:pt x="845" y="1"/>
                    <a:pt x="249" y="407"/>
                    <a:pt x="1" y="944"/>
                  </a:cubicBezTo>
                  <a:cubicBezTo>
                    <a:pt x="254" y="773"/>
                    <a:pt x="504" y="635"/>
                    <a:pt x="764" y="536"/>
                  </a:cubicBezTo>
                  <a:cubicBezTo>
                    <a:pt x="992" y="456"/>
                    <a:pt x="1222" y="399"/>
                    <a:pt x="1452" y="399"/>
                  </a:cubicBezTo>
                  <a:cubicBezTo>
                    <a:pt x="1482" y="399"/>
                    <a:pt x="1512" y="400"/>
                    <a:pt x="1542" y="402"/>
                  </a:cubicBezTo>
                  <a:cubicBezTo>
                    <a:pt x="1803" y="414"/>
                    <a:pt x="2063" y="474"/>
                    <a:pt x="2324" y="574"/>
                  </a:cubicBezTo>
                  <a:cubicBezTo>
                    <a:pt x="2454" y="621"/>
                    <a:pt x="2579" y="690"/>
                    <a:pt x="2715" y="743"/>
                  </a:cubicBezTo>
                  <a:cubicBezTo>
                    <a:pt x="2840" y="812"/>
                    <a:pt x="2968" y="884"/>
                    <a:pt x="3114" y="944"/>
                  </a:cubicBezTo>
                  <a:cubicBezTo>
                    <a:pt x="3028" y="819"/>
                    <a:pt x="2930" y="702"/>
                    <a:pt x="2829" y="585"/>
                  </a:cubicBezTo>
                  <a:cubicBezTo>
                    <a:pt x="2710" y="487"/>
                    <a:pt x="2598" y="372"/>
                    <a:pt x="2462" y="294"/>
                  </a:cubicBezTo>
                  <a:cubicBezTo>
                    <a:pt x="2198" y="120"/>
                    <a:pt x="1877" y="22"/>
                    <a:pt x="1549" y="2"/>
                  </a:cubicBezTo>
                  <a:cubicBezTo>
                    <a:pt x="1532" y="1"/>
                    <a:pt x="1514" y="1"/>
                    <a:pt x="1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237;p72">
              <a:extLst>
                <a:ext uri="{FF2B5EF4-FFF2-40B4-BE49-F238E27FC236}">
                  <a16:creationId xmlns:a16="http://schemas.microsoft.com/office/drawing/2014/main" id="{7ACDED58-9411-1CF4-5D3A-9F183100EF6D}"/>
                </a:ext>
              </a:extLst>
            </p:cNvPr>
            <p:cNvSpPr/>
            <p:nvPr/>
          </p:nvSpPr>
          <p:spPr>
            <a:xfrm>
              <a:off x="7654388" y="1599625"/>
              <a:ext cx="581025" cy="329900"/>
            </a:xfrm>
            <a:custGeom>
              <a:avLst/>
              <a:gdLst/>
              <a:ahLst/>
              <a:cxnLst/>
              <a:rect l="l" t="t" r="r" b="b"/>
              <a:pathLst>
                <a:path w="23241" h="13196" extrusionOk="0">
                  <a:moveTo>
                    <a:pt x="12171" y="0"/>
                  </a:moveTo>
                  <a:cubicBezTo>
                    <a:pt x="11997" y="0"/>
                    <a:pt x="11820" y="3"/>
                    <a:pt x="11640" y="10"/>
                  </a:cubicBezTo>
                  <a:cubicBezTo>
                    <a:pt x="0" y="434"/>
                    <a:pt x="300" y="10422"/>
                    <a:pt x="189" y="13196"/>
                  </a:cubicBezTo>
                  <a:cubicBezTo>
                    <a:pt x="189" y="13196"/>
                    <a:pt x="9791" y="10551"/>
                    <a:pt x="11100" y="4702"/>
                  </a:cubicBezTo>
                  <a:cubicBezTo>
                    <a:pt x="13278" y="9444"/>
                    <a:pt x="18258" y="12653"/>
                    <a:pt x="22011" y="13123"/>
                  </a:cubicBezTo>
                  <a:cubicBezTo>
                    <a:pt x="22011" y="13123"/>
                    <a:pt x="23240" y="0"/>
                    <a:pt x="1217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7238;p72">
              <a:extLst>
                <a:ext uri="{FF2B5EF4-FFF2-40B4-BE49-F238E27FC236}">
                  <a16:creationId xmlns:a16="http://schemas.microsoft.com/office/drawing/2014/main" id="{7EC1FF84-7662-EAE4-9930-13E13124E71A}"/>
                </a:ext>
              </a:extLst>
            </p:cNvPr>
            <p:cNvSpPr/>
            <p:nvPr/>
          </p:nvSpPr>
          <p:spPr>
            <a:xfrm>
              <a:off x="7637738" y="2814475"/>
              <a:ext cx="42700" cy="42725"/>
            </a:xfrm>
            <a:custGeom>
              <a:avLst/>
              <a:gdLst/>
              <a:ahLst/>
              <a:cxnLst/>
              <a:rect l="l" t="t" r="r" b="b"/>
              <a:pathLst>
                <a:path w="1708" h="1709" extrusionOk="0">
                  <a:moveTo>
                    <a:pt x="855" y="0"/>
                  </a:moveTo>
                  <a:cubicBezTo>
                    <a:pt x="381" y="0"/>
                    <a:pt x="0" y="384"/>
                    <a:pt x="0" y="854"/>
                  </a:cubicBezTo>
                  <a:cubicBezTo>
                    <a:pt x="0" y="1326"/>
                    <a:pt x="384" y="1709"/>
                    <a:pt x="855" y="1709"/>
                  </a:cubicBezTo>
                  <a:cubicBezTo>
                    <a:pt x="1327" y="1709"/>
                    <a:pt x="1707" y="1325"/>
                    <a:pt x="1707" y="854"/>
                  </a:cubicBezTo>
                  <a:cubicBezTo>
                    <a:pt x="1707" y="384"/>
                    <a:pt x="1327" y="3"/>
                    <a:pt x="8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239;p72">
              <a:extLst>
                <a:ext uri="{FF2B5EF4-FFF2-40B4-BE49-F238E27FC236}">
                  <a16:creationId xmlns:a16="http://schemas.microsoft.com/office/drawing/2014/main" id="{CCD97008-3929-493F-2A10-F215E1BA17B3}"/>
                </a:ext>
              </a:extLst>
            </p:cNvPr>
            <p:cNvSpPr/>
            <p:nvPr/>
          </p:nvSpPr>
          <p:spPr>
            <a:xfrm>
              <a:off x="7656088" y="2562325"/>
              <a:ext cx="48700" cy="42700"/>
            </a:xfrm>
            <a:custGeom>
              <a:avLst/>
              <a:gdLst/>
              <a:ahLst/>
              <a:cxnLst/>
              <a:rect l="l" t="t" r="r" b="b"/>
              <a:pathLst>
                <a:path w="1948" h="1708" extrusionOk="0">
                  <a:moveTo>
                    <a:pt x="974" y="1"/>
                  </a:moveTo>
                  <a:cubicBezTo>
                    <a:pt x="657" y="1"/>
                    <a:pt x="353" y="178"/>
                    <a:pt x="206" y="482"/>
                  </a:cubicBezTo>
                  <a:cubicBezTo>
                    <a:pt x="1" y="907"/>
                    <a:pt x="179" y="1417"/>
                    <a:pt x="603" y="1622"/>
                  </a:cubicBezTo>
                  <a:cubicBezTo>
                    <a:pt x="722" y="1680"/>
                    <a:pt x="849" y="1707"/>
                    <a:pt x="973" y="1707"/>
                  </a:cubicBezTo>
                  <a:cubicBezTo>
                    <a:pt x="1290" y="1707"/>
                    <a:pt x="1595" y="1529"/>
                    <a:pt x="1742" y="1224"/>
                  </a:cubicBezTo>
                  <a:cubicBezTo>
                    <a:pt x="1947" y="800"/>
                    <a:pt x="1769" y="290"/>
                    <a:pt x="1344" y="86"/>
                  </a:cubicBezTo>
                  <a:cubicBezTo>
                    <a:pt x="1225" y="28"/>
                    <a:pt x="1098" y="1"/>
                    <a:pt x="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240;p72">
              <a:extLst>
                <a:ext uri="{FF2B5EF4-FFF2-40B4-BE49-F238E27FC236}">
                  <a16:creationId xmlns:a16="http://schemas.microsoft.com/office/drawing/2014/main" id="{49C3D760-97AA-7A0C-CEB6-840399E21021}"/>
                </a:ext>
              </a:extLst>
            </p:cNvPr>
            <p:cNvSpPr/>
            <p:nvPr/>
          </p:nvSpPr>
          <p:spPr>
            <a:xfrm>
              <a:off x="8069538" y="2814500"/>
              <a:ext cx="48675" cy="42675"/>
            </a:xfrm>
            <a:custGeom>
              <a:avLst/>
              <a:gdLst/>
              <a:ahLst/>
              <a:cxnLst/>
              <a:rect l="l" t="t" r="r" b="b"/>
              <a:pathLst>
                <a:path w="1947" h="1707" extrusionOk="0">
                  <a:moveTo>
                    <a:pt x="976" y="0"/>
                  </a:moveTo>
                  <a:cubicBezTo>
                    <a:pt x="658" y="0"/>
                    <a:pt x="353" y="178"/>
                    <a:pt x="206" y="482"/>
                  </a:cubicBezTo>
                  <a:cubicBezTo>
                    <a:pt x="0" y="906"/>
                    <a:pt x="178" y="1417"/>
                    <a:pt x="603" y="1622"/>
                  </a:cubicBezTo>
                  <a:cubicBezTo>
                    <a:pt x="722" y="1679"/>
                    <a:pt x="848" y="1706"/>
                    <a:pt x="972" y="1706"/>
                  </a:cubicBezTo>
                  <a:cubicBezTo>
                    <a:pt x="1289" y="1706"/>
                    <a:pt x="1594" y="1529"/>
                    <a:pt x="1741" y="1224"/>
                  </a:cubicBezTo>
                  <a:cubicBezTo>
                    <a:pt x="1947" y="801"/>
                    <a:pt x="1769" y="290"/>
                    <a:pt x="1345" y="85"/>
                  </a:cubicBezTo>
                  <a:cubicBezTo>
                    <a:pt x="1226" y="27"/>
                    <a:pt x="1100" y="0"/>
                    <a:pt x="9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241;p72">
              <a:extLst>
                <a:ext uri="{FF2B5EF4-FFF2-40B4-BE49-F238E27FC236}">
                  <a16:creationId xmlns:a16="http://schemas.microsoft.com/office/drawing/2014/main" id="{ABC2FD23-C746-D14C-DB54-D331740C7B06}"/>
                </a:ext>
              </a:extLst>
            </p:cNvPr>
            <p:cNvSpPr/>
            <p:nvPr/>
          </p:nvSpPr>
          <p:spPr>
            <a:xfrm>
              <a:off x="7899463" y="2684125"/>
              <a:ext cx="48700" cy="42675"/>
            </a:xfrm>
            <a:custGeom>
              <a:avLst/>
              <a:gdLst/>
              <a:ahLst/>
              <a:cxnLst/>
              <a:rect l="l" t="t" r="r" b="b"/>
              <a:pathLst>
                <a:path w="1948" h="1707" extrusionOk="0">
                  <a:moveTo>
                    <a:pt x="974" y="0"/>
                  </a:moveTo>
                  <a:cubicBezTo>
                    <a:pt x="657" y="0"/>
                    <a:pt x="353" y="178"/>
                    <a:pt x="206" y="484"/>
                  </a:cubicBezTo>
                  <a:cubicBezTo>
                    <a:pt x="1" y="907"/>
                    <a:pt x="179" y="1418"/>
                    <a:pt x="604" y="1622"/>
                  </a:cubicBezTo>
                  <a:cubicBezTo>
                    <a:pt x="723" y="1680"/>
                    <a:pt x="850" y="1707"/>
                    <a:pt x="974" y="1707"/>
                  </a:cubicBezTo>
                  <a:cubicBezTo>
                    <a:pt x="1291" y="1707"/>
                    <a:pt x="1595" y="1529"/>
                    <a:pt x="1742" y="1225"/>
                  </a:cubicBezTo>
                  <a:cubicBezTo>
                    <a:pt x="1947" y="800"/>
                    <a:pt x="1769" y="291"/>
                    <a:pt x="1345" y="86"/>
                  </a:cubicBezTo>
                  <a:cubicBezTo>
                    <a:pt x="1225" y="28"/>
                    <a:pt x="1099" y="0"/>
                    <a:pt x="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242;p72">
              <a:extLst>
                <a:ext uri="{FF2B5EF4-FFF2-40B4-BE49-F238E27FC236}">
                  <a16:creationId xmlns:a16="http://schemas.microsoft.com/office/drawing/2014/main" id="{8F868809-ACF2-9A08-BB15-5ED6AE74962D}"/>
                </a:ext>
              </a:extLst>
            </p:cNvPr>
            <p:cNvSpPr/>
            <p:nvPr/>
          </p:nvSpPr>
          <p:spPr>
            <a:xfrm>
              <a:off x="8091838" y="2515500"/>
              <a:ext cx="48700" cy="42725"/>
            </a:xfrm>
            <a:custGeom>
              <a:avLst/>
              <a:gdLst/>
              <a:ahLst/>
              <a:cxnLst/>
              <a:rect l="l" t="t" r="r" b="b"/>
              <a:pathLst>
                <a:path w="1948" h="1709" extrusionOk="0">
                  <a:moveTo>
                    <a:pt x="974" y="1"/>
                  </a:moveTo>
                  <a:cubicBezTo>
                    <a:pt x="657" y="1"/>
                    <a:pt x="353" y="178"/>
                    <a:pt x="206" y="484"/>
                  </a:cubicBezTo>
                  <a:cubicBezTo>
                    <a:pt x="1" y="908"/>
                    <a:pt x="179" y="1418"/>
                    <a:pt x="604" y="1624"/>
                  </a:cubicBezTo>
                  <a:cubicBezTo>
                    <a:pt x="723" y="1681"/>
                    <a:pt x="849" y="1708"/>
                    <a:pt x="973" y="1708"/>
                  </a:cubicBezTo>
                  <a:cubicBezTo>
                    <a:pt x="1291" y="1708"/>
                    <a:pt x="1596" y="1531"/>
                    <a:pt x="1744" y="1226"/>
                  </a:cubicBezTo>
                  <a:cubicBezTo>
                    <a:pt x="1948" y="802"/>
                    <a:pt x="1769" y="292"/>
                    <a:pt x="1346" y="86"/>
                  </a:cubicBezTo>
                  <a:cubicBezTo>
                    <a:pt x="1226" y="28"/>
                    <a:pt x="1099" y="1"/>
                    <a:pt x="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243;p72">
              <a:extLst>
                <a:ext uri="{FF2B5EF4-FFF2-40B4-BE49-F238E27FC236}">
                  <a16:creationId xmlns:a16="http://schemas.microsoft.com/office/drawing/2014/main" id="{035F1513-76E6-2533-B9CC-9E1BC9B44308}"/>
                </a:ext>
              </a:extLst>
            </p:cNvPr>
            <p:cNvSpPr/>
            <p:nvPr/>
          </p:nvSpPr>
          <p:spPr>
            <a:xfrm>
              <a:off x="8256288" y="2706325"/>
              <a:ext cx="48650" cy="42700"/>
            </a:xfrm>
            <a:custGeom>
              <a:avLst/>
              <a:gdLst/>
              <a:ahLst/>
              <a:cxnLst/>
              <a:rect l="l" t="t" r="r" b="b"/>
              <a:pathLst>
                <a:path w="1946" h="1708" extrusionOk="0">
                  <a:moveTo>
                    <a:pt x="973" y="1"/>
                  </a:moveTo>
                  <a:cubicBezTo>
                    <a:pt x="656" y="1"/>
                    <a:pt x="352" y="178"/>
                    <a:pt x="204" y="483"/>
                  </a:cubicBezTo>
                  <a:cubicBezTo>
                    <a:pt x="0" y="908"/>
                    <a:pt x="179" y="1417"/>
                    <a:pt x="602" y="1622"/>
                  </a:cubicBezTo>
                  <a:cubicBezTo>
                    <a:pt x="721" y="1680"/>
                    <a:pt x="848" y="1707"/>
                    <a:pt x="972" y="1707"/>
                  </a:cubicBezTo>
                  <a:cubicBezTo>
                    <a:pt x="1289" y="1707"/>
                    <a:pt x="1594" y="1529"/>
                    <a:pt x="1742" y="1224"/>
                  </a:cubicBezTo>
                  <a:cubicBezTo>
                    <a:pt x="1945" y="801"/>
                    <a:pt x="1767" y="290"/>
                    <a:pt x="1344" y="86"/>
                  </a:cubicBezTo>
                  <a:cubicBezTo>
                    <a:pt x="1224" y="28"/>
                    <a:pt x="1098" y="1"/>
                    <a:pt x="9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244;p72">
              <a:extLst>
                <a:ext uri="{FF2B5EF4-FFF2-40B4-BE49-F238E27FC236}">
                  <a16:creationId xmlns:a16="http://schemas.microsoft.com/office/drawing/2014/main" id="{67BBEA2E-9410-2F2A-9F7E-B40186D40935}"/>
                </a:ext>
              </a:extLst>
            </p:cNvPr>
            <p:cNvSpPr/>
            <p:nvPr/>
          </p:nvSpPr>
          <p:spPr>
            <a:xfrm>
              <a:off x="7904988" y="1946848"/>
              <a:ext cx="48474" cy="115131"/>
            </a:xfrm>
            <a:custGeom>
              <a:avLst/>
              <a:gdLst/>
              <a:ahLst/>
              <a:cxnLst/>
              <a:rect l="l" t="t" r="r" b="b"/>
              <a:pathLst>
                <a:path w="1181" h="2805" extrusionOk="0">
                  <a:moveTo>
                    <a:pt x="590" y="1"/>
                  </a:moveTo>
                  <a:cubicBezTo>
                    <a:pt x="265" y="1"/>
                    <a:pt x="1" y="1220"/>
                    <a:pt x="1" y="1993"/>
                  </a:cubicBezTo>
                  <a:cubicBezTo>
                    <a:pt x="1" y="2767"/>
                    <a:pt x="265" y="2804"/>
                    <a:pt x="590" y="2804"/>
                  </a:cubicBezTo>
                  <a:cubicBezTo>
                    <a:pt x="916" y="2804"/>
                    <a:pt x="1181" y="2767"/>
                    <a:pt x="1181" y="1993"/>
                  </a:cubicBezTo>
                  <a:cubicBezTo>
                    <a:pt x="1181" y="1220"/>
                    <a:pt x="916" y="1"/>
                    <a:pt x="590" y="1"/>
                  </a:cubicBezTo>
                  <a:close/>
                </a:path>
              </a:pathLst>
            </a:custGeom>
            <a:solidFill>
              <a:srgbClr val="F37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356011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29332-ADDF-E15A-AA48-1923F8C4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: Chart 8 n-gram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FAD41-9929-EA21-425F-90DD71D03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359" y="1023770"/>
            <a:ext cx="7407282" cy="4102348"/>
          </a:xfrm>
          <a:prstGeom prst="rect">
            <a:avLst/>
          </a:prstGeom>
        </p:spPr>
      </p:pic>
      <p:grpSp>
        <p:nvGrpSpPr>
          <p:cNvPr id="5" name="Google Shape;2180;p45">
            <a:extLst>
              <a:ext uri="{FF2B5EF4-FFF2-40B4-BE49-F238E27FC236}">
                <a16:creationId xmlns:a16="http://schemas.microsoft.com/office/drawing/2014/main" id="{53685C94-726C-6FD7-FA88-B45CB5C39AD7}"/>
              </a:ext>
            </a:extLst>
          </p:cNvPr>
          <p:cNvGrpSpPr/>
          <p:nvPr/>
        </p:nvGrpSpPr>
        <p:grpSpPr>
          <a:xfrm>
            <a:off x="2572662" y="366687"/>
            <a:ext cx="545784" cy="660126"/>
            <a:chOff x="4561703" y="755207"/>
            <a:chExt cx="745681" cy="929720"/>
          </a:xfrm>
        </p:grpSpPr>
        <p:sp>
          <p:nvSpPr>
            <p:cNvPr id="6" name="Google Shape;2181;p45">
              <a:extLst>
                <a:ext uri="{FF2B5EF4-FFF2-40B4-BE49-F238E27FC236}">
                  <a16:creationId xmlns:a16="http://schemas.microsoft.com/office/drawing/2014/main" id="{2493D7AB-2CBE-54B3-8545-55D8D5F565B1}"/>
                </a:ext>
              </a:extLst>
            </p:cNvPr>
            <p:cNvSpPr/>
            <p:nvPr/>
          </p:nvSpPr>
          <p:spPr>
            <a:xfrm rot="961257">
              <a:off x="5066127" y="781582"/>
              <a:ext cx="218584" cy="195058"/>
            </a:xfrm>
            <a:custGeom>
              <a:avLst/>
              <a:gdLst/>
              <a:ahLst/>
              <a:cxnLst/>
              <a:rect l="l" t="t" r="r" b="b"/>
              <a:pathLst>
                <a:path w="8743" h="7802" extrusionOk="0">
                  <a:moveTo>
                    <a:pt x="6174" y="0"/>
                  </a:moveTo>
                  <a:cubicBezTo>
                    <a:pt x="6073" y="0"/>
                    <a:pt x="5971" y="22"/>
                    <a:pt x="5874" y="68"/>
                  </a:cubicBezTo>
                  <a:lnTo>
                    <a:pt x="365" y="3812"/>
                  </a:lnTo>
                  <a:lnTo>
                    <a:pt x="0" y="4844"/>
                  </a:lnTo>
                  <a:lnTo>
                    <a:pt x="8378" y="7801"/>
                  </a:lnTo>
                  <a:lnTo>
                    <a:pt x="8742" y="6770"/>
                  </a:lnTo>
                  <a:lnTo>
                    <a:pt x="6805" y="397"/>
                  </a:lnTo>
                  <a:cubicBezTo>
                    <a:pt x="6685" y="147"/>
                    <a:pt x="6434" y="0"/>
                    <a:pt x="6174" y="0"/>
                  </a:cubicBezTo>
                  <a:close/>
                </a:path>
              </a:pathLst>
            </a:custGeom>
            <a:solidFill>
              <a:srgbClr val="F550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182;p45">
              <a:extLst>
                <a:ext uri="{FF2B5EF4-FFF2-40B4-BE49-F238E27FC236}">
                  <a16:creationId xmlns:a16="http://schemas.microsoft.com/office/drawing/2014/main" id="{5667A771-9C93-D57E-174E-A8788CE8F0E3}"/>
                </a:ext>
              </a:extLst>
            </p:cNvPr>
            <p:cNvSpPr/>
            <p:nvPr/>
          </p:nvSpPr>
          <p:spPr>
            <a:xfrm rot="961257">
              <a:off x="5061504" y="814963"/>
              <a:ext cx="218559" cy="161032"/>
            </a:xfrm>
            <a:custGeom>
              <a:avLst/>
              <a:gdLst/>
              <a:ahLst/>
              <a:cxnLst/>
              <a:rect l="l" t="t" r="r" b="b"/>
              <a:pathLst>
                <a:path w="8742" h="6441" extrusionOk="0">
                  <a:moveTo>
                    <a:pt x="3970" y="1"/>
                  </a:moveTo>
                  <a:lnTo>
                    <a:pt x="363" y="2451"/>
                  </a:lnTo>
                  <a:lnTo>
                    <a:pt x="0" y="3483"/>
                  </a:lnTo>
                  <a:lnTo>
                    <a:pt x="8378" y="6440"/>
                  </a:lnTo>
                  <a:lnTo>
                    <a:pt x="8742" y="5409"/>
                  </a:lnTo>
                  <a:lnTo>
                    <a:pt x="7477" y="1252"/>
                  </a:lnTo>
                  <a:lnTo>
                    <a:pt x="4188" y="92"/>
                  </a:lnTo>
                  <a:cubicBezTo>
                    <a:pt x="4114" y="65"/>
                    <a:pt x="4041" y="32"/>
                    <a:pt x="3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183;p45">
              <a:extLst>
                <a:ext uri="{FF2B5EF4-FFF2-40B4-BE49-F238E27FC236}">
                  <a16:creationId xmlns:a16="http://schemas.microsoft.com/office/drawing/2014/main" id="{033E38D9-332B-BFAA-BA12-4FCEE4134F70}"/>
                </a:ext>
              </a:extLst>
            </p:cNvPr>
            <p:cNvSpPr/>
            <p:nvPr/>
          </p:nvSpPr>
          <p:spPr>
            <a:xfrm rot="961257">
              <a:off x="5181938" y="793431"/>
              <a:ext cx="87729" cy="65353"/>
            </a:xfrm>
            <a:custGeom>
              <a:avLst/>
              <a:gdLst/>
              <a:ahLst/>
              <a:cxnLst/>
              <a:rect l="l" t="t" r="r" b="b"/>
              <a:pathLst>
                <a:path w="3509" h="2614" extrusionOk="0">
                  <a:moveTo>
                    <a:pt x="2205" y="0"/>
                  </a:moveTo>
                  <a:cubicBezTo>
                    <a:pt x="2104" y="0"/>
                    <a:pt x="2002" y="22"/>
                    <a:pt x="1905" y="68"/>
                  </a:cubicBezTo>
                  <a:lnTo>
                    <a:pt x="1" y="1362"/>
                  </a:lnTo>
                  <a:cubicBezTo>
                    <a:pt x="75" y="1393"/>
                    <a:pt x="146" y="1426"/>
                    <a:pt x="221" y="1453"/>
                  </a:cubicBezTo>
                  <a:lnTo>
                    <a:pt x="3509" y="2613"/>
                  </a:lnTo>
                  <a:lnTo>
                    <a:pt x="2836" y="397"/>
                  </a:lnTo>
                  <a:cubicBezTo>
                    <a:pt x="2716" y="147"/>
                    <a:pt x="2465" y="0"/>
                    <a:pt x="2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84;p45">
              <a:extLst>
                <a:ext uri="{FF2B5EF4-FFF2-40B4-BE49-F238E27FC236}">
                  <a16:creationId xmlns:a16="http://schemas.microsoft.com/office/drawing/2014/main" id="{CFF2899A-DFCE-583C-6ACE-30C3A6D05673}"/>
                </a:ext>
              </a:extLst>
            </p:cNvPr>
            <p:cNvSpPr/>
            <p:nvPr/>
          </p:nvSpPr>
          <p:spPr>
            <a:xfrm rot="961257">
              <a:off x="4595793" y="1431045"/>
              <a:ext cx="251735" cy="223484"/>
            </a:xfrm>
            <a:custGeom>
              <a:avLst/>
              <a:gdLst/>
              <a:ahLst/>
              <a:cxnLst/>
              <a:rect l="l" t="t" r="r" b="b"/>
              <a:pathLst>
                <a:path w="10069" h="8939" extrusionOk="0">
                  <a:moveTo>
                    <a:pt x="5034" y="1"/>
                  </a:moveTo>
                  <a:cubicBezTo>
                    <a:pt x="3193" y="1"/>
                    <a:pt x="1470" y="1148"/>
                    <a:pt x="823" y="2983"/>
                  </a:cubicBezTo>
                  <a:cubicBezTo>
                    <a:pt x="1" y="5309"/>
                    <a:pt x="1220" y="7861"/>
                    <a:pt x="3547" y="8683"/>
                  </a:cubicBezTo>
                  <a:cubicBezTo>
                    <a:pt x="4039" y="8856"/>
                    <a:pt x="4541" y="8939"/>
                    <a:pt x="5035" y="8939"/>
                  </a:cubicBezTo>
                  <a:cubicBezTo>
                    <a:pt x="6876" y="8939"/>
                    <a:pt x="8599" y="7792"/>
                    <a:pt x="9247" y="5956"/>
                  </a:cubicBezTo>
                  <a:cubicBezTo>
                    <a:pt x="10068" y="3629"/>
                    <a:pt x="8848" y="1078"/>
                    <a:pt x="6521" y="257"/>
                  </a:cubicBezTo>
                  <a:cubicBezTo>
                    <a:pt x="6029" y="83"/>
                    <a:pt x="5527" y="1"/>
                    <a:pt x="50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185;p45">
              <a:extLst>
                <a:ext uri="{FF2B5EF4-FFF2-40B4-BE49-F238E27FC236}">
                  <a16:creationId xmlns:a16="http://schemas.microsoft.com/office/drawing/2014/main" id="{9BCA878D-7EE8-4AB5-B2DC-807A05C16F3E}"/>
                </a:ext>
              </a:extLst>
            </p:cNvPr>
            <p:cNvSpPr/>
            <p:nvPr/>
          </p:nvSpPr>
          <p:spPr>
            <a:xfrm rot="961257">
              <a:off x="4618200" y="1535979"/>
              <a:ext cx="81828" cy="71303"/>
            </a:xfrm>
            <a:custGeom>
              <a:avLst/>
              <a:gdLst/>
              <a:ahLst/>
              <a:cxnLst/>
              <a:rect l="l" t="t" r="r" b="b"/>
              <a:pathLst>
                <a:path w="3273" h="2852" extrusionOk="0">
                  <a:moveTo>
                    <a:pt x="777" y="0"/>
                  </a:moveTo>
                  <a:cubicBezTo>
                    <a:pt x="703" y="0"/>
                    <a:pt x="621" y="39"/>
                    <a:pt x="522" y="129"/>
                  </a:cubicBezTo>
                  <a:cubicBezTo>
                    <a:pt x="1" y="605"/>
                    <a:pt x="78" y="1536"/>
                    <a:pt x="694" y="2214"/>
                  </a:cubicBezTo>
                  <a:cubicBezTo>
                    <a:pt x="1071" y="2629"/>
                    <a:pt x="1564" y="2851"/>
                    <a:pt x="2009" y="2851"/>
                  </a:cubicBezTo>
                  <a:cubicBezTo>
                    <a:pt x="2289" y="2851"/>
                    <a:pt x="2550" y="2763"/>
                    <a:pt x="2751" y="2581"/>
                  </a:cubicBezTo>
                  <a:cubicBezTo>
                    <a:pt x="3273" y="2105"/>
                    <a:pt x="2351" y="1942"/>
                    <a:pt x="1735" y="1266"/>
                  </a:cubicBezTo>
                  <a:cubicBezTo>
                    <a:pt x="1236" y="717"/>
                    <a:pt x="1091" y="0"/>
                    <a:pt x="777" y="0"/>
                  </a:cubicBezTo>
                  <a:close/>
                </a:path>
              </a:pathLst>
            </a:custGeom>
            <a:solidFill>
              <a:srgbClr val="C44253">
                <a:alpha val="35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186;p45">
              <a:extLst>
                <a:ext uri="{FF2B5EF4-FFF2-40B4-BE49-F238E27FC236}">
                  <a16:creationId xmlns:a16="http://schemas.microsoft.com/office/drawing/2014/main" id="{12A2D68F-7F22-A2CB-A99A-1938D0B559F4}"/>
                </a:ext>
              </a:extLst>
            </p:cNvPr>
            <p:cNvSpPr/>
            <p:nvPr/>
          </p:nvSpPr>
          <p:spPr>
            <a:xfrm rot="961257">
              <a:off x="4691453" y="1605162"/>
              <a:ext cx="15001" cy="13326"/>
            </a:xfrm>
            <a:custGeom>
              <a:avLst/>
              <a:gdLst/>
              <a:ahLst/>
              <a:cxnLst/>
              <a:rect l="l" t="t" r="r" b="b"/>
              <a:pathLst>
                <a:path w="600" h="533" extrusionOk="0">
                  <a:moveTo>
                    <a:pt x="298" y="1"/>
                  </a:moveTo>
                  <a:cubicBezTo>
                    <a:pt x="188" y="1"/>
                    <a:pt x="86" y="68"/>
                    <a:pt x="49" y="177"/>
                  </a:cubicBezTo>
                  <a:cubicBezTo>
                    <a:pt x="1" y="316"/>
                    <a:pt x="73" y="469"/>
                    <a:pt x="211" y="517"/>
                  </a:cubicBezTo>
                  <a:cubicBezTo>
                    <a:pt x="240" y="528"/>
                    <a:pt x="271" y="533"/>
                    <a:pt x="300" y="533"/>
                  </a:cubicBezTo>
                  <a:cubicBezTo>
                    <a:pt x="410" y="533"/>
                    <a:pt x="512" y="465"/>
                    <a:pt x="551" y="354"/>
                  </a:cubicBezTo>
                  <a:cubicBezTo>
                    <a:pt x="599" y="216"/>
                    <a:pt x="528" y="63"/>
                    <a:pt x="388" y="16"/>
                  </a:cubicBezTo>
                  <a:cubicBezTo>
                    <a:pt x="358" y="5"/>
                    <a:pt x="328" y="1"/>
                    <a:pt x="298" y="1"/>
                  </a:cubicBezTo>
                  <a:close/>
                </a:path>
              </a:pathLst>
            </a:custGeom>
            <a:solidFill>
              <a:srgbClr val="C44253">
                <a:alpha val="35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187;p45">
              <a:extLst>
                <a:ext uri="{FF2B5EF4-FFF2-40B4-BE49-F238E27FC236}">
                  <a16:creationId xmlns:a16="http://schemas.microsoft.com/office/drawing/2014/main" id="{FC0FAE2C-5CC0-EE04-2BED-3844A0A0D8A8}"/>
                </a:ext>
              </a:extLst>
            </p:cNvPr>
            <p:cNvSpPr/>
            <p:nvPr/>
          </p:nvSpPr>
          <p:spPr>
            <a:xfrm rot="961257">
              <a:off x="4705831" y="845526"/>
              <a:ext cx="468419" cy="780982"/>
            </a:xfrm>
            <a:custGeom>
              <a:avLst/>
              <a:gdLst/>
              <a:ahLst/>
              <a:cxnLst/>
              <a:rect l="l" t="t" r="r" b="b"/>
              <a:pathLst>
                <a:path w="18736" h="31238" extrusionOk="0">
                  <a:moveTo>
                    <a:pt x="9931" y="0"/>
                  </a:moveTo>
                  <a:lnTo>
                    <a:pt x="0" y="28129"/>
                  </a:lnTo>
                  <a:lnTo>
                    <a:pt x="8805" y="31237"/>
                  </a:lnTo>
                  <a:lnTo>
                    <a:pt x="18735" y="3108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188;p45">
              <a:extLst>
                <a:ext uri="{FF2B5EF4-FFF2-40B4-BE49-F238E27FC236}">
                  <a16:creationId xmlns:a16="http://schemas.microsoft.com/office/drawing/2014/main" id="{7B476B21-1B2D-78AB-3D47-8B4B985E6E6F}"/>
                </a:ext>
              </a:extLst>
            </p:cNvPr>
            <p:cNvSpPr/>
            <p:nvPr/>
          </p:nvSpPr>
          <p:spPr>
            <a:xfrm rot="961257">
              <a:off x="4785630" y="873677"/>
              <a:ext cx="308813" cy="724680"/>
            </a:xfrm>
            <a:custGeom>
              <a:avLst/>
              <a:gdLst/>
              <a:ahLst/>
              <a:cxnLst/>
              <a:rect l="l" t="t" r="r" b="b"/>
              <a:pathLst>
                <a:path w="12352" h="28986" extrusionOk="0">
                  <a:moveTo>
                    <a:pt x="9931" y="0"/>
                  </a:moveTo>
                  <a:lnTo>
                    <a:pt x="0" y="28131"/>
                  </a:lnTo>
                  <a:lnTo>
                    <a:pt x="2421" y="28985"/>
                  </a:lnTo>
                  <a:lnTo>
                    <a:pt x="12351" y="855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189;p45">
              <a:extLst>
                <a:ext uri="{FF2B5EF4-FFF2-40B4-BE49-F238E27FC236}">
                  <a16:creationId xmlns:a16="http://schemas.microsoft.com/office/drawing/2014/main" id="{8D0A8921-B91E-A0B7-EEF8-920F30BD2DBA}"/>
                </a:ext>
              </a:extLst>
            </p:cNvPr>
            <p:cNvSpPr/>
            <p:nvPr/>
          </p:nvSpPr>
          <p:spPr>
            <a:xfrm rot="961257">
              <a:off x="5054243" y="790483"/>
              <a:ext cx="226884" cy="168807"/>
            </a:xfrm>
            <a:custGeom>
              <a:avLst/>
              <a:gdLst/>
              <a:ahLst/>
              <a:cxnLst/>
              <a:rect l="l" t="t" r="r" b="b"/>
              <a:pathLst>
                <a:path w="9075" h="6752" extrusionOk="0">
                  <a:moveTo>
                    <a:pt x="4158" y="333"/>
                  </a:moveTo>
                  <a:cubicBezTo>
                    <a:pt x="4208" y="355"/>
                    <a:pt x="4258" y="376"/>
                    <a:pt x="4311" y="393"/>
                  </a:cubicBezTo>
                  <a:lnTo>
                    <a:pt x="7526" y="1528"/>
                  </a:lnTo>
                  <a:lnTo>
                    <a:pt x="8752" y="5560"/>
                  </a:lnTo>
                  <a:lnTo>
                    <a:pt x="8458" y="6399"/>
                  </a:lnTo>
                  <a:lnTo>
                    <a:pt x="372" y="3544"/>
                  </a:lnTo>
                  <a:lnTo>
                    <a:pt x="668" y="2707"/>
                  </a:lnTo>
                  <a:lnTo>
                    <a:pt x="4158" y="333"/>
                  </a:lnTo>
                  <a:close/>
                  <a:moveTo>
                    <a:pt x="4145" y="0"/>
                  </a:moveTo>
                  <a:cubicBezTo>
                    <a:pt x="4115" y="0"/>
                    <a:pt x="4084" y="9"/>
                    <a:pt x="4058" y="28"/>
                  </a:cubicBezTo>
                  <a:lnTo>
                    <a:pt x="453" y="2478"/>
                  </a:lnTo>
                  <a:cubicBezTo>
                    <a:pt x="426" y="2497"/>
                    <a:pt x="405" y="2524"/>
                    <a:pt x="393" y="2554"/>
                  </a:cubicBezTo>
                  <a:lnTo>
                    <a:pt x="29" y="3587"/>
                  </a:lnTo>
                  <a:cubicBezTo>
                    <a:pt x="0" y="3667"/>
                    <a:pt x="43" y="3757"/>
                    <a:pt x="125" y="3786"/>
                  </a:cubicBezTo>
                  <a:lnTo>
                    <a:pt x="8500" y="6743"/>
                  </a:lnTo>
                  <a:cubicBezTo>
                    <a:pt x="8519" y="6749"/>
                    <a:pt x="8535" y="6752"/>
                    <a:pt x="8552" y="6752"/>
                  </a:cubicBezTo>
                  <a:cubicBezTo>
                    <a:pt x="8573" y="6752"/>
                    <a:pt x="8598" y="6746"/>
                    <a:pt x="8622" y="6733"/>
                  </a:cubicBezTo>
                  <a:cubicBezTo>
                    <a:pt x="8658" y="6716"/>
                    <a:pt x="8686" y="6686"/>
                    <a:pt x="8700" y="6646"/>
                  </a:cubicBezTo>
                  <a:lnTo>
                    <a:pt x="9065" y="5614"/>
                  </a:lnTo>
                  <a:cubicBezTo>
                    <a:pt x="9075" y="5583"/>
                    <a:pt x="9075" y="5550"/>
                    <a:pt x="9066" y="5517"/>
                  </a:cubicBezTo>
                  <a:lnTo>
                    <a:pt x="7802" y="1361"/>
                  </a:lnTo>
                  <a:cubicBezTo>
                    <a:pt x="7787" y="1314"/>
                    <a:pt x="7752" y="1275"/>
                    <a:pt x="7706" y="1259"/>
                  </a:cubicBezTo>
                  <a:lnTo>
                    <a:pt x="4417" y="99"/>
                  </a:lnTo>
                  <a:cubicBezTo>
                    <a:pt x="4344" y="73"/>
                    <a:pt x="4277" y="43"/>
                    <a:pt x="4208" y="13"/>
                  </a:cubicBezTo>
                  <a:cubicBezTo>
                    <a:pt x="4188" y="5"/>
                    <a:pt x="4167" y="0"/>
                    <a:pt x="4145" y="0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190;p45">
              <a:extLst>
                <a:ext uri="{FF2B5EF4-FFF2-40B4-BE49-F238E27FC236}">
                  <a16:creationId xmlns:a16="http://schemas.microsoft.com/office/drawing/2014/main" id="{69B41376-D52E-8687-8867-8FCC2A586B75}"/>
                </a:ext>
              </a:extLst>
            </p:cNvPr>
            <p:cNvSpPr/>
            <p:nvPr/>
          </p:nvSpPr>
          <p:spPr>
            <a:xfrm rot="961257">
              <a:off x="5175132" y="769086"/>
              <a:ext cx="95904" cy="73103"/>
            </a:xfrm>
            <a:custGeom>
              <a:avLst/>
              <a:gdLst/>
              <a:ahLst/>
              <a:cxnLst/>
              <a:rect l="l" t="t" r="r" b="b"/>
              <a:pathLst>
                <a:path w="3836" h="2924" extrusionOk="0">
                  <a:moveTo>
                    <a:pt x="2363" y="310"/>
                  </a:moveTo>
                  <a:cubicBezTo>
                    <a:pt x="2424" y="310"/>
                    <a:pt x="2486" y="320"/>
                    <a:pt x="2545" y="340"/>
                  </a:cubicBezTo>
                  <a:cubicBezTo>
                    <a:pt x="2681" y="389"/>
                    <a:pt x="2792" y="488"/>
                    <a:pt x="2845" y="596"/>
                  </a:cubicBezTo>
                  <a:lnTo>
                    <a:pt x="3430" y="2518"/>
                  </a:lnTo>
                  <a:lnTo>
                    <a:pt x="3430" y="2518"/>
                  </a:lnTo>
                  <a:lnTo>
                    <a:pt x="488" y="1481"/>
                  </a:lnTo>
                  <a:lnTo>
                    <a:pt x="2131" y="362"/>
                  </a:lnTo>
                  <a:cubicBezTo>
                    <a:pt x="2205" y="327"/>
                    <a:pt x="2284" y="310"/>
                    <a:pt x="2363" y="310"/>
                  </a:cubicBezTo>
                  <a:close/>
                  <a:moveTo>
                    <a:pt x="2373" y="1"/>
                  </a:moveTo>
                  <a:cubicBezTo>
                    <a:pt x="2242" y="1"/>
                    <a:pt x="2108" y="31"/>
                    <a:pt x="1978" y="95"/>
                  </a:cubicBezTo>
                  <a:lnTo>
                    <a:pt x="73" y="1388"/>
                  </a:lnTo>
                  <a:cubicBezTo>
                    <a:pt x="28" y="1419"/>
                    <a:pt x="0" y="1475"/>
                    <a:pt x="6" y="1531"/>
                  </a:cubicBezTo>
                  <a:cubicBezTo>
                    <a:pt x="12" y="1588"/>
                    <a:pt x="45" y="1635"/>
                    <a:pt x="98" y="1659"/>
                  </a:cubicBezTo>
                  <a:cubicBezTo>
                    <a:pt x="172" y="1693"/>
                    <a:pt x="249" y="1725"/>
                    <a:pt x="328" y="1753"/>
                  </a:cubicBezTo>
                  <a:lnTo>
                    <a:pt x="3615" y="2915"/>
                  </a:lnTo>
                  <a:cubicBezTo>
                    <a:pt x="3634" y="2919"/>
                    <a:pt x="3650" y="2924"/>
                    <a:pt x="3667" y="2924"/>
                  </a:cubicBezTo>
                  <a:cubicBezTo>
                    <a:pt x="3707" y="2924"/>
                    <a:pt x="3744" y="2908"/>
                    <a:pt x="3777" y="2879"/>
                  </a:cubicBezTo>
                  <a:cubicBezTo>
                    <a:pt x="3820" y="2839"/>
                    <a:pt x="3835" y="2777"/>
                    <a:pt x="3817" y="2722"/>
                  </a:cubicBezTo>
                  <a:lnTo>
                    <a:pt x="3135" y="483"/>
                  </a:lnTo>
                  <a:cubicBezTo>
                    <a:pt x="3037" y="278"/>
                    <a:pt x="2865" y="125"/>
                    <a:pt x="2649" y="47"/>
                  </a:cubicBezTo>
                  <a:cubicBezTo>
                    <a:pt x="2560" y="16"/>
                    <a:pt x="2467" y="1"/>
                    <a:pt x="2373" y="1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191;p45">
              <a:extLst>
                <a:ext uri="{FF2B5EF4-FFF2-40B4-BE49-F238E27FC236}">
                  <a16:creationId xmlns:a16="http://schemas.microsoft.com/office/drawing/2014/main" id="{0C439196-D1A6-418A-DB38-D6085DA6B546}"/>
                </a:ext>
              </a:extLst>
            </p:cNvPr>
            <p:cNvSpPr/>
            <p:nvPr/>
          </p:nvSpPr>
          <p:spPr>
            <a:xfrm rot="961257">
              <a:off x="4578669" y="1476944"/>
              <a:ext cx="239885" cy="156706"/>
            </a:xfrm>
            <a:custGeom>
              <a:avLst/>
              <a:gdLst/>
              <a:ahLst/>
              <a:cxnLst/>
              <a:rect l="l" t="t" r="r" b="b"/>
              <a:pathLst>
                <a:path w="9595" h="6268" extrusionOk="0">
                  <a:moveTo>
                    <a:pt x="996" y="0"/>
                  </a:moveTo>
                  <a:cubicBezTo>
                    <a:pt x="932" y="0"/>
                    <a:pt x="872" y="40"/>
                    <a:pt x="849" y="103"/>
                  </a:cubicBezTo>
                  <a:cubicBezTo>
                    <a:pt x="0" y="2507"/>
                    <a:pt x="1265" y="5153"/>
                    <a:pt x="3670" y="6000"/>
                  </a:cubicBezTo>
                  <a:cubicBezTo>
                    <a:pt x="4173" y="6179"/>
                    <a:pt x="4694" y="6267"/>
                    <a:pt x="5213" y="6267"/>
                  </a:cubicBezTo>
                  <a:cubicBezTo>
                    <a:pt x="5893" y="6267"/>
                    <a:pt x="6570" y="6114"/>
                    <a:pt x="7202" y="5813"/>
                  </a:cubicBezTo>
                  <a:cubicBezTo>
                    <a:pt x="8316" y="5281"/>
                    <a:pt x="9156" y="4347"/>
                    <a:pt x="9566" y="3182"/>
                  </a:cubicBezTo>
                  <a:cubicBezTo>
                    <a:pt x="9595" y="3102"/>
                    <a:pt x="9552" y="3012"/>
                    <a:pt x="9472" y="2984"/>
                  </a:cubicBezTo>
                  <a:cubicBezTo>
                    <a:pt x="9455" y="2978"/>
                    <a:pt x="9438" y="2975"/>
                    <a:pt x="9421" y="2975"/>
                  </a:cubicBezTo>
                  <a:cubicBezTo>
                    <a:pt x="9357" y="2975"/>
                    <a:pt x="9296" y="3015"/>
                    <a:pt x="9274" y="3078"/>
                  </a:cubicBezTo>
                  <a:cubicBezTo>
                    <a:pt x="8889" y="4164"/>
                    <a:pt x="8108" y="5036"/>
                    <a:pt x="7067" y="5533"/>
                  </a:cubicBezTo>
                  <a:cubicBezTo>
                    <a:pt x="6479" y="5814"/>
                    <a:pt x="5847" y="5956"/>
                    <a:pt x="5212" y="5956"/>
                  </a:cubicBezTo>
                  <a:cubicBezTo>
                    <a:pt x="4728" y="5956"/>
                    <a:pt x="4242" y="5874"/>
                    <a:pt x="3773" y="5707"/>
                  </a:cubicBezTo>
                  <a:cubicBezTo>
                    <a:pt x="1529" y="4917"/>
                    <a:pt x="350" y="2448"/>
                    <a:pt x="1142" y="206"/>
                  </a:cubicBezTo>
                  <a:cubicBezTo>
                    <a:pt x="1171" y="126"/>
                    <a:pt x="1128" y="38"/>
                    <a:pt x="1048" y="9"/>
                  </a:cubicBezTo>
                  <a:cubicBezTo>
                    <a:pt x="1031" y="3"/>
                    <a:pt x="1013" y="0"/>
                    <a:pt x="996" y="0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92;p45">
              <a:extLst>
                <a:ext uri="{FF2B5EF4-FFF2-40B4-BE49-F238E27FC236}">
                  <a16:creationId xmlns:a16="http://schemas.microsoft.com/office/drawing/2014/main" id="{364C4BA8-90BF-1C19-D6B8-8E3720F4E9A3}"/>
                </a:ext>
              </a:extLst>
            </p:cNvPr>
            <p:cNvSpPr/>
            <p:nvPr/>
          </p:nvSpPr>
          <p:spPr>
            <a:xfrm rot="961257">
              <a:off x="4698820" y="821116"/>
              <a:ext cx="476744" cy="788682"/>
            </a:xfrm>
            <a:custGeom>
              <a:avLst/>
              <a:gdLst/>
              <a:ahLst/>
              <a:cxnLst/>
              <a:rect l="l" t="t" r="r" b="b"/>
              <a:pathLst>
                <a:path w="19069" h="31546" extrusionOk="0">
                  <a:moveTo>
                    <a:pt x="10199" y="354"/>
                  </a:moveTo>
                  <a:lnTo>
                    <a:pt x="18711" y="3359"/>
                  </a:lnTo>
                  <a:lnTo>
                    <a:pt x="8883" y="31194"/>
                  </a:lnTo>
                  <a:lnTo>
                    <a:pt x="373" y="28191"/>
                  </a:lnTo>
                  <a:lnTo>
                    <a:pt x="10199" y="354"/>
                  </a:lnTo>
                  <a:close/>
                  <a:moveTo>
                    <a:pt x="10105" y="0"/>
                  </a:moveTo>
                  <a:cubicBezTo>
                    <a:pt x="10082" y="0"/>
                    <a:pt x="10059" y="5"/>
                    <a:pt x="10038" y="16"/>
                  </a:cubicBezTo>
                  <a:cubicBezTo>
                    <a:pt x="10002" y="33"/>
                    <a:pt x="9974" y="64"/>
                    <a:pt x="9959" y="103"/>
                  </a:cubicBezTo>
                  <a:lnTo>
                    <a:pt x="29" y="28231"/>
                  </a:lnTo>
                  <a:cubicBezTo>
                    <a:pt x="0" y="28312"/>
                    <a:pt x="43" y="28401"/>
                    <a:pt x="123" y="28429"/>
                  </a:cubicBezTo>
                  <a:lnTo>
                    <a:pt x="8926" y="31537"/>
                  </a:lnTo>
                  <a:cubicBezTo>
                    <a:pt x="8945" y="31543"/>
                    <a:pt x="8961" y="31546"/>
                    <a:pt x="8978" y="31546"/>
                  </a:cubicBezTo>
                  <a:cubicBezTo>
                    <a:pt x="9041" y="31546"/>
                    <a:pt x="9102" y="31507"/>
                    <a:pt x="9125" y="31441"/>
                  </a:cubicBezTo>
                  <a:lnTo>
                    <a:pt x="19055" y="3312"/>
                  </a:lnTo>
                  <a:cubicBezTo>
                    <a:pt x="19068" y="3275"/>
                    <a:pt x="19065" y="3232"/>
                    <a:pt x="19048" y="3195"/>
                  </a:cubicBezTo>
                  <a:cubicBezTo>
                    <a:pt x="19030" y="3159"/>
                    <a:pt x="19000" y="3131"/>
                    <a:pt x="18961" y="3116"/>
                  </a:cubicBezTo>
                  <a:lnTo>
                    <a:pt x="10157" y="9"/>
                  </a:lnTo>
                  <a:cubicBezTo>
                    <a:pt x="10140" y="3"/>
                    <a:pt x="10122" y="0"/>
                    <a:pt x="10105" y="0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193;p45">
              <a:extLst>
                <a:ext uri="{FF2B5EF4-FFF2-40B4-BE49-F238E27FC236}">
                  <a16:creationId xmlns:a16="http://schemas.microsoft.com/office/drawing/2014/main" id="{50EE3C80-E4FF-C829-71B5-9FC6BC03A93A}"/>
                </a:ext>
              </a:extLst>
            </p:cNvPr>
            <p:cNvSpPr/>
            <p:nvPr/>
          </p:nvSpPr>
          <p:spPr>
            <a:xfrm rot="961257">
              <a:off x="4778994" y="849398"/>
              <a:ext cx="316763" cy="732355"/>
            </a:xfrm>
            <a:custGeom>
              <a:avLst/>
              <a:gdLst/>
              <a:ahLst/>
              <a:cxnLst/>
              <a:rect l="l" t="t" r="r" b="b"/>
              <a:pathLst>
                <a:path w="12670" h="29293" extrusionOk="0">
                  <a:moveTo>
                    <a:pt x="10182" y="350"/>
                  </a:moveTo>
                  <a:lnTo>
                    <a:pt x="12311" y="1102"/>
                  </a:lnTo>
                  <a:lnTo>
                    <a:pt x="2483" y="28937"/>
                  </a:lnTo>
                  <a:lnTo>
                    <a:pt x="354" y="28186"/>
                  </a:lnTo>
                  <a:lnTo>
                    <a:pt x="10182" y="350"/>
                  </a:lnTo>
                  <a:close/>
                  <a:moveTo>
                    <a:pt x="10088" y="0"/>
                  </a:moveTo>
                  <a:cubicBezTo>
                    <a:pt x="10065" y="0"/>
                    <a:pt x="10042" y="5"/>
                    <a:pt x="10020" y="16"/>
                  </a:cubicBezTo>
                  <a:cubicBezTo>
                    <a:pt x="9985" y="33"/>
                    <a:pt x="9956" y="64"/>
                    <a:pt x="9942" y="103"/>
                  </a:cubicBezTo>
                  <a:lnTo>
                    <a:pt x="12" y="28231"/>
                  </a:lnTo>
                  <a:cubicBezTo>
                    <a:pt x="0" y="28271"/>
                    <a:pt x="2" y="28314"/>
                    <a:pt x="19" y="28351"/>
                  </a:cubicBezTo>
                  <a:cubicBezTo>
                    <a:pt x="37" y="28386"/>
                    <a:pt x="67" y="28415"/>
                    <a:pt x="107" y="28429"/>
                  </a:cubicBezTo>
                  <a:lnTo>
                    <a:pt x="2526" y="29284"/>
                  </a:lnTo>
                  <a:cubicBezTo>
                    <a:pt x="2545" y="29288"/>
                    <a:pt x="2561" y="29292"/>
                    <a:pt x="2579" y="29292"/>
                  </a:cubicBezTo>
                  <a:cubicBezTo>
                    <a:pt x="2643" y="29292"/>
                    <a:pt x="2702" y="29251"/>
                    <a:pt x="2726" y="29188"/>
                  </a:cubicBezTo>
                  <a:lnTo>
                    <a:pt x="12657" y="1060"/>
                  </a:lnTo>
                  <a:cubicBezTo>
                    <a:pt x="12670" y="1023"/>
                    <a:pt x="12668" y="980"/>
                    <a:pt x="12650" y="943"/>
                  </a:cubicBezTo>
                  <a:cubicBezTo>
                    <a:pt x="12632" y="907"/>
                    <a:pt x="12602" y="879"/>
                    <a:pt x="12562" y="864"/>
                  </a:cubicBezTo>
                  <a:lnTo>
                    <a:pt x="10141" y="8"/>
                  </a:lnTo>
                  <a:cubicBezTo>
                    <a:pt x="10123" y="3"/>
                    <a:pt x="10105" y="0"/>
                    <a:pt x="10088" y="0"/>
                  </a:cubicBezTo>
                  <a:close/>
                </a:path>
              </a:pathLst>
            </a:custGeom>
            <a:solidFill>
              <a:srgbClr val="0104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9" name="Google Shape;2194;p45">
            <a:extLst>
              <a:ext uri="{FF2B5EF4-FFF2-40B4-BE49-F238E27FC236}">
                <a16:creationId xmlns:a16="http://schemas.microsoft.com/office/drawing/2014/main" id="{25BE945A-1F11-90AE-5066-15F1CC23E50D}"/>
              </a:ext>
            </a:extLst>
          </p:cNvPr>
          <p:cNvGrpSpPr/>
          <p:nvPr/>
        </p:nvGrpSpPr>
        <p:grpSpPr>
          <a:xfrm>
            <a:off x="5950744" y="594021"/>
            <a:ext cx="950120" cy="572700"/>
            <a:chOff x="7183950" y="2430663"/>
            <a:chExt cx="814400" cy="1093000"/>
          </a:xfrm>
        </p:grpSpPr>
        <p:sp>
          <p:nvSpPr>
            <p:cNvPr id="20" name="Google Shape;2195;p45">
              <a:extLst>
                <a:ext uri="{FF2B5EF4-FFF2-40B4-BE49-F238E27FC236}">
                  <a16:creationId xmlns:a16="http://schemas.microsoft.com/office/drawing/2014/main" id="{BBFFAE7D-C636-B26E-2D82-690D6932D1A1}"/>
                </a:ext>
              </a:extLst>
            </p:cNvPr>
            <p:cNvSpPr/>
            <p:nvPr/>
          </p:nvSpPr>
          <p:spPr>
            <a:xfrm flipH="1">
              <a:off x="7930475" y="3050788"/>
              <a:ext cx="23175" cy="30575"/>
            </a:xfrm>
            <a:custGeom>
              <a:avLst/>
              <a:gdLst/>
              <a:ahLst/>
              <a:cxnLst/>
              <a:rect l="l" t="t" r="r" b="b"/>
              <a:pathLst>
                <a:path w="927" h="1223" extrusionOk="0">
                  <a:moveTo>
                    <a:pt x="672" y="0"/>
                  </a:moveTo>
                  <a:cubicBezTo>
                    <a:pt x="596" y="0"/>
                    <a:pt x="521" y="40"/>
                    <a:pt x="481" y="111"/>
                  </a:cubicBezTo>
                  <a:cubicBezTo>
                    <a:pt x="332" y="370"/>
                    <a:pt x="191" y="633"/>
                    <a:pt x="56" y="901"/>
                  </a:cubicBezTo>
                  <a:cubicBezTo>
                    <a:pt x="1" y="1008"/>
                    <a:pt x="43" y="1142"/>
                    <a:pt x="154" y="1198"/>
                  </a:cubicBezTo>
                  <a:cubicBezTo>
                    <a:pt x="185" y="1214"/>
                    <a:pt x="220" y="1223"/>
                    <a:pt x="254" y="1223"/>
                  </a:cubicBezTo>
                  <a:cubicBezTo>
                    <a:pt x="334" y="1223"/>
                    <a:pt x="412" y="1179"/>
                    <a:pt x="451" y="1102"/>
                  </a:cubicBezTo>
                  <a:cubicBezTo>
                    <a:pt x="582" y="844"/>
                    <a:pt x="722" y="586"/>
                    <a:pt x="866" y="333"/>
                  </a:cubicBezTo>
                  <a:cubicBezTo>
                    <a:pt x="927" y="224"/>
                    <a:pt x="888" y="90"/>
                    <a:pt x="782" y="30"/>
                  </a:cubicBezTo>
                  <a:cubicBezTo>
                    <a:pt x="748" y="10"/>
                    <a:pt x="710" y="0"/>
                    <a:pt x="672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96;p45">
              <a:extLst>
                <a:ext uri="{FF2B5EF4-FFF2-40B4-BE49-F238E27FC236}">
                  <a16:creationId xmlns:a16="http://schemas.microsoft.com/office/drawing/2014/main" id="{209209E2-595A-3B5A-5BFF-B8279DF351C7}"/>
                </a:ext>
              </a:extLst>
            </p:cNvPr>
            <p:cNvSpPr/>
            <p:nvPr/>
          </p:nvSpPr>
          <p:spPr>
            <a:xfrm flipH="1">
              <a:off x="7958950" y="3110688"/>
              <a:ext cx="19725" cy="32000"/>
            </a:xfrm>
            <a:custGeom>
              <a:avLst/>
              <a:gdLst/>
              <a:ahLst/>
              <a:cxnLst/>
              <a:rect l="l" t="t" r="r" b="b"/>
              <a:pathLst>
                <a:path w="789" h="1280" extrusionOk="0">
                  <a:moveTo>
                    <a:pt x="540" y="1"/>
                  </a:moveTo>
                  <a:cubicBezTo>
                    <a:pt x="451" y="1"/>
                    <a:pt x="366" y="55"/>
                    <a:pt x="332" y="144"/>
                  </a:cubicBezTo>
                  <a:cubicBezTo>
                    <a:pt x="226" y="423"/>
                    <a:pt x="128" y="706"/>
                    <a:pt x="37" y="991"/>
                  </a:cubicBezTo>
                  <a:cubicBezTo>
                    <a:pt x="0" y="1108"/>
                    <a:pt x="64" y="1232"/>
                    <a:pt x="180" y="1270"/>
                  </a:cubicBezTo>
                  <a:cubicBezTo>
                    <a:pt x="202" y="1277"/>
                    <a:pt x="226" y="1280"/>
                    <a:pt x="249" y="1280"/>
                  </a:cubicBezTo>
                  <a:cubicBezTo>
                    <a:pt x="342" y="1280"/>
                    <a:pt x="429" y="1220"/>
                    <a:pt x="458" y="1125"/>
                  </a:cubicBezTo>
                  <a:cubicBezTo>
                    <a:pt x="548" y="849"/>
                    <a:pt x="643" y="575"/>
                    <a:pt x="746" y="301"/>
                  </a:cubicBezTo>
                  <a:cubicBezTo>
                    <a:pt x="789" y="187"/>
                    <a:pt x="732" y="59"/>
                    <a:pt x="617" y="15"/>
                  </a:cubicBezTo>
                  <a:cubicBezTo>
                    <a:pt x="592" y="5"/>
                    <a:pt x="566" y="1"/>
                    <a:pt x="540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97;p45">
              <a:extLst>
                <a:ext uri="{FF2B5EF4-FFF2-40B4-BE49-F238E27FC236}">
                  <a16:creationId xmlns:a16="http://schemas.microsoft.com/office/drawing/2014/main" id="{546561DC-90F6-2DB4-80A5-D083E754565F}"/>
                </a:ext>
              </a:extLst>
            </p:cNvPr>
            <p:cNvSpPr/>
            <p:nvPr/>
          </p:nvSpPr>
          <p:spPr>
            <a:xfrm flipH="1">
              <a:off x="7381975" y="2907263"/>
              <a:ext cx="24425" cy="29775"/>
            </a:xfrm>
            <a:custGeom>
              <a:avLst/>
              <a:gdLst/>
              <a:ahLst/>
              <a:cxnLst/>
              <a:rect l="l" t="t" r="r" b="b"/>
              <a:pathLst>
                <a:path w="977" h="1191" extrusionOk="0">
                  <a:moveTo>
                    <a:pt x="250" y="0"/>
                  </a:moveTo>
                  <a:cubicBezTo>
                    <a:pt x="205" y="0"/>
                    <a:pt x="160" y="14"/>
                    <a:pt x="121" y="42"/>
                  </a:cubicBezTo>
                  <a:cubicBezTo>
                    <a:pt x="22" y="113"/>
                    <a:pt x="0" y="253"/>
                    <a:pt x="71" y="350"/>
                  </a:cubicBezTo>
                  <a:cubicBezTo>
                    <a:pt x="242" y="584"/>
                    <a:pt x="395" y="827"/>
                    <a:pt x="528" y="1073"/>
                  </a:cubicBezTo>
                  <a:cubicBezTo>
                    <a:pt x="568" y="1148"/>
                    <a:pt x="644" y="1190"/>
                    <a:pt x="724" y="1190"/>
                  </a:cubicBezTo>
                  <a:cubicBezTo>
                    <a:pt x="759" y="1190"/>
                    <a:pt x="795" y="1182"/>
                    <a:pt x="829" y="1164"/>
                  </a:cubicBezTo>
                  <a:cubicBezTo>
                    <a:pt x="936" y="1105"/>
                    <a:pt x="976" y="972"/>
                    <a:pt x="918" y="864"/>
                  </a:cubicBezTo>
                  <a:cubicBezTo>
                    <a:pt x="776" y="599"/>
                    <a:pt x="610" y="341"/>
                    <a:pt x="430" y="91"/>
                  </a:cubicBezTo>
                  <a:cubicBezTo>
                    <a:pt x="386" y="32"/>
                    <a:pt x="319" y="0"/>
                    <a:pt x="250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198;p45">
              <a:extLst>
                <a:ext uri="{FF2B5EF4-FFF2-40B4-BE49-F238E27FC236}">
                  <a16:creationId xmlns:a16="http://schemas.microsoft.com/office/drawing/2014/main" id="{96CA62F3-9840-3CD8-44AB-E7294B997E84}"/>
                </a:ext>
              </a:extLst>
            </p:cNvPr>
            <p:cNvSpPr/>
            <p:nvPr/>
          </p:nvSpPr>
          <p:spPr>
            <a:xfrm flipH="1">
              <a:off x="7424100" y="2862163"/>
              <a:ext cx="30475" cy="24025"/>
            </a:xfrm>
            <a:custGeom>
              <a:avLst/>
              <a:gdLst/>
              <a:ahLst/>
              <a:cxnLst/>
              <a:rect l="l" t="t" r="r" b="b"/>
              <a:pathLst>
                <a:path w="1219" h="961" extrusionOk="0">
                  <a:moveTo>
                    <a:pt x="255" y="0"/>
                  </a:moveTo>
                  <a:cubicBezTo>
                    <a:pt x="181" y="0"/>
                    <a:pt x="109" y="37"/>
                    <a:pt x="67" y="103"/>
                  </a:cubicBezTo>
                  <a:cubicBezTo>
                    <a:pt x="0" y="207"/>
                    <a:pt x="33" y="343"/>
                    <a:pt x="135" y="408"/>
                  </a:cubicBezTo>
                  <a:cubicBezTo>
                    <a:pt x="373" y="557"/>
                    <a:pt x="607" y="727"/>
                    <a:pt x="830" y="910"/>
                  </a:cubicBezTo>
                  <a:cubicBezTo>
                    <a:pt x="871" y="945"/>
                    <a:pt x="921" y="961"/>
                    <a:pt x="970" y="961"/>
                  </a:cubicBezTo>
                  <a:cubicBezTo>
                    <a:pt x="1034" y="961"/>
                    <a:pt x="1098" y="934"/>
                    <a:pt x="1140" y="882"/>
                  </a:cubicBezTo>
                  <a:cubicBezTo>
                    <a:pt x="1218" y="788"/>
                    <a:pt x="1204" y="648"/>
                    <a:pt x="1111" y="570"/>
                  </a:cubicBezTo>
                  <a:cubicBezTo>
                    <a:pt x="874" y="374"/>
                    <a:pt x="626" y="195"/>
                    <a:pt x="372" y="34"/>
                  </a:cubicBezTo>
                  <a:cubicBezTo>
                    <a:pt x="335" y="11"/>
                    <a:pt x="295" y="0"/>
                    <a:pt x="255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199;p45">
              <a:extLst>
                <a:ext uri="{FF2B5EF4-FFF2-40B4-BE49-F238E27FC236}">
                  <a16:creationId xmlns:a16="http://schemas.microsoft.com/office/drawing/2014/main" id="{BDFB8C0E-46B4-272D-6C9A-113AE242F1B9}"/>
                </a:ext>
              </a:extLst>
            </p:cNvPr>
            <p:cNvSpPr/>
            <p:nvPr/>
          </p:nvSpPr>
          <p:spPr>
            <a:xfrm flipH="1">
              <a:off x="7419075" y="3080138"/>
              <a:ext cx="29200" cy="14175"/>
            </a:xfrm>
            <a:custGeom>
              <a:avLst/>
              <a:gdLst/>
              <a:ahLst/>
              <a:cxnLst/>
              <a:rect l="l" t="t" r="r" b="b"/>
              <a:pathLst>
                <a:path w="1168" h="567" extrusionOk="0">
                  <a:moveTo>
                    <a:pt x="1016" y="0"/>
                  </a:moveTo>
                  <a:cubicBezTo>
                    <a:pt x="785" y="84"/>
                    <a:pt x="544" y="125"/>
                    <a:pt x="300" y="125"/>
                  </a:cubicBezTo>
                  <a:lnTo>
                    <a:pt x="233" y="124"/>
                  </a:lnTo>
                  <a:cubicBezTo>
                    <a:pt x="231" y="124"/>
                    <a:pt x="230" y="124"/>
                    <a:pt x="228" y="124"/>
                  </a:cubicBezTo>
                  <a:cubicBezTo>
                    <a:pt x="110" y="124"/>
                    <a:pt x="8" y="218"/>
                    <a:pt x="5" y="336"/>
                  </a:cubicBezTo>
                  <a:cubicBezTo>
                    <a:pt x="1" y="458"/>
                    <a:pt x="97" y="561"/>
                    <a:pt x="218" y="565"/>
                  </a:cubicBezTo>
                  <a:lnTo>
                    <a:pt x="300" y="566"/>
                  </a:lnTo>
                  <a:cubicBezTo>
                    <a:pt x="591" y="566"/>
                    <a:pt x="880" y="517"/>
                    <a:pt x="1163" y="419"/>
                  </a:cubicBezTo>
                  <a:cubicBezTo>
                    <a:pt x="1165" y="419"/>
                    <a:pt x="1165" y="419"/>
                    <a:pt x="1168" y="417"/>
                  </a:cubicBezTo>
                  <a:lnTo>
                    <a:pt x="1016" y="0"/>
                  </a:ln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200;p45">
              <a:extLst>
                <a:ext uri="{FF2B5EF4-FFF2-40B4-BE49-F238E27FC236}">
                  <a16:creationId xmlns:a16="http://schemas.microsoft.com/office/drawing/2014/main" id="{BAF8AE7A-A933-9A3F-7EC0-724E9BF1FD69}"/>
                </a:ext>
              </a:extLst>
            </p:cNvPr>
            <p:cNvSpPr/>
            <p:nvPr/>
          </p:nvSpPr>
          <p:spPr>
            <a:xfrm flipH="1">
              <a:off x="7404525" y="2576538"/>
              <a:ext cx="27925" cy="26725"/>
            </a:xfrm>
            <a:custGeom>
              <a:avLst/>
              <a:gdLst/>
              <a:ahLst/>
              <a:cxnLst/>
              <a:rect l="l" t="t" r="r" b="b"/>
              <a:pathLst>
                <a:path w="1117" h="1069" extrusionOk="0">
                  <a:moveTo>
                    <a:pt x="872" y="0"/>
                  </a:moveTo>
                  <a:cubicBezTo>
                    <a:pt x="817" y="0"/>
                    <a:pt x="761" y="21"/>
                    <a:pt x="719" y="63"/>
                  </a:cubicBezTo>
                  <a:cubicBezTo>
                    <a:pt x="504" y="268"/>
                    <a:pt x="294" y="480"/>
                    <a:pt x="85" y="694"/>
                  </a:cubicBezTo>
                  <a:cubicBezTo>
                    <a:pt x="0" y="783"/>
                    <a:pt x="4" y="922"/>
                    <a:pt x="91" y="1006"/>
                  </a:cubicBezTo>
                  <a:cubicBezTo>
                    <a:pt x="133" y="1047"/>
                    <a:pt x="189" y="1068"/>
                    <a:pt x="245" y="1068"/>
                  </a:cubicBezTo>
                  <a:cubicBezTo>
                    <a:pt x="304" y="1068"/>
                    <a:pt x="360" y="1045"/>
                    <a:pt x="404" y="1000"/>
                  </a:cubicBezTo>
                  <a:cubicBezTo>
                    <a:pt x="607" y="790"/>
                    <a:pt x="814" y="584"/>
                    <a:pt x="1025" y="382"/>
                  </a:cubicBezTo>
                  <a:cubicBezTo>
                    <a:pt x="1112" y="297"/>
                    <a:pt x="1116" y="156"/>
                    <a:pt x="1031" y="68"/>
                  </a:cubicBezTo>
                  <a:cubicBezTo>
                    <a:pt x="988" y="23"/>
                    <a:pt x="930" y="0"/>
                    <a:pt x="872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201;p45">
              <a:extLst>
                <a:ext uri="{FF2B5EF4-FFF2-40B4-BE49-F238E27FC236}">
                  <a16:creationId xmlns:a16="http://schemas.microsoft.com/office/drawing/2014/main" id="{DC68A573-40CD-F045-BBF1-2024609D0C43}"/>
                </a:ext>
              </a:extLst>
            </p:cNvPr>
            <p:cNvSpPr/>
            <p:nvPr/>
          </p:nvSpPr>
          <p:spPr>
            <a:xfrm flipH="1">
              <a:off x="7449450" y="2625263"/>
              <a:ext cx="26125" cy="28550"/>
            </a:xfrm>
            <a:custGeom>
              <a:avLst/>
              <a:gdLst/>
              <a:ahLst/>
              <a:cxnLst/>
              <a:rect l="l" t="t" r="r" b="b"/>
              <a:pathLst>
                <a:path w="1045" h="1142" extrusionOk="0">
                  <a:moveTo>
                    <a:pt x="797" y="0"/>
                  </a:moveTo>
                  <a:cubicBezTo>
                    <a:pt x="732" y="0"/>
                    <a:pt x="668" y="28"/>
                    <a:pt x="623" y="82"/>
                  </a:cubicBezTo>
                  <a:cubicBezTo>
                    <a:pt x="435" y="312"/>
                    <a:pt x="250" y="547"/>
                    <a:pt x="73" y="787"/>
                  </a:cubicBezTo>
                  <a:cubicBezTo>
                    <a:pt x="1" y="885"/>
                    <a:pt x="21" y="1022"/>
                    <a:pt x="118" y="1097"/>
                  </a:cubicBezTo>
                  <a:cubicBezTo>
                    <a:pt x="157" y="1127"/>
                    <a:pt x="205" y="1141"/>
                    <a:pt x="250" y="1141"/>
                  </a:cubicBezTo>
                  <a:cubicBezTo>
                    <a:pt x="318" y="1141"/>
                    <a:pt x="385" y="1111"/>
                    <a:pt x="428" y="1053"/>
                  </a:cubicBezTo>
                  <a:cubicBezTo>
                    <a:pt x="603" y="818"/>
                    <a:pt x="782" y="588"/>
                    <a:pt x="966" y="363"/>
                  </a:cubicBezTo>
                  <a:cubicBezTo>
                    <a:pt x="1044" y="266"/>
                    <a:pt x="1030" y="126"/>
                    <a:pt x="935" y="49"/>
                  </a:cubicBezTo>
                  <a:cubicBezTo>
                    <a:pt x="895" y="16"/>
                    <a:pt x="846" y="0"/>
                    <a:pt x="797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202;p45">
              <a:extLst>
                <a:ext uri="{FF2B5EF4-FFF2-40B4-BE49-F238E27FC236}">
                  <a16:creationId xmlns:a16="http://schemas.microsoft.com/office/drawing/2014/main" id="{84688368-9F7F-579C-CF7C-FAA53AA9338D}"/>
                </a:ext>
              </a:extLst>
            </p:cNvPr>
            <p:cNvSpPr/>
            <p:nvPr/>
          </p:nvSpPr>
          <p:spPr>
            <a:xfrm flipH="1">
              <a:off x="7487625" y="2679363"/>
              <a:ext cx="23600" cy="30325"/>
            </a:xfrm>
            <a:custGeom>
              <a:avLst/>
              <a:gdLst/>
              <a:ahLst/>
              <a:cxnLst/>
              <a:rect l="l" t="t" r="r" b="b"/>
              <a:pathLst>
                <a:path w="944" h="1213" extrusionOk="0">
                  <a:moveTo>
                    <a:pt x="689" y="1"/>
                  </a:moveTo>
                  <a:cubicBezTo>
                    <a:pt x="613" y="1"/>
                    <a:pt x="540" y="39"/>
                    <a:pt x="499" y="109"/>
                  </a:cubicBezTo>
                  <a:cubicBezTo>
                    <a:pt x="346" y="364"/>
                    <a:pt x="199" y="624"/>
                    <a:pt x="57" y="886"/>
                  </a:cubicBezTo>
                  <a:cubicBezTo>
                    <a:pt x="0" y="995"/>
                    <a:pt x="41" y="1127"/>
                    <a:pt x="148" y="1187"/>
                  </a:cubicBezTo>
                  <a:cubicBezTo>
                    <a:pt x="180" y="1204"/>
                    <a:pt x="216" y="1212"/>
                    <a:pt x="251" y="1212"/>
                  </a:cubicBezTo>
                  <a:cubicBezTo>
                    <a:pt x="329" y="1212"/>
                    <a:pt x="407" y="1170"/>
                    <a:pt x="447" y="1096"/>
                  </a:cubicBezTo>
                  <a:cubicBezTo>
                    <a:pt x="584" y="839"/>
                    <a:pt x="729" y="585"/>
                    <a:pt x="879" y="336"/>
                  </a:cubicBezTo>
                  <a:cubicBezTo>
                    <a:pt x="943" y="231"/>
                    <a:pt x="908" y="95"/>
                    <a:pt x="803" y="32"/>
                  </a:cubicBezTo>
                  <a:cubicBezTo>
                    <a:pt x="767" y="11"/>
                    <a:pt x="727" y="1"/>
                    <a:pt x="689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203;p45">
              <a:extLst>
                <a:ext uri="{FF2B5EF4-FFF2-40B4-BE49-F238E27FC236}">
                  <a16:creationId xmlns:a16="http://schemas.microsoft.com/office/drawing/2014/main" id="{AD54B2BC-24A6-1E62-96A1-3F577F1A5931}"/>
                </a:ext>
              </a:extLst>
            </p:cNvPr>
            <p:cNvSpPr/>
            <p:nvPr/>
          </p:nvSpPr>
          <p:spPr>
            <a:xfrm flipH="1">
              <a:off x="7481925" y="2837038"/>
              <a:ext cx="33525" cy="17300"/>
            </a:xfrm>
            <a:custGeom>
              <a:avLst/>
              <a:gdLst/>
              <a:ahLst/>
              <a:cxnLst/>
              <a:rect l="l" t="t" r="r" b="b"/>
              <a:pathLst>
                <a:path w="1341" h="692" extrusionOk="0">
                  <a:moveTo>
                    <a:pt x="240" y="1"/>
                  </a:moveTo>
                  <a:cubicBezTo>
                    <a:pt x="140" y="1"/>
                    <a:pt x="52" y="69"/>
                    <a:pt x="29" y="171"/>
                  </a:cubicBezTo>
                  <a:cubicBezTo>
                    <a:pt x="0" y="288"/>
                    <a:pt x="73" y="407"/>
                    <a:pt x="192" y="437"/>
                  </a:cubicBezTo>
                  <a:cubicBezTo>
                    <a:pt x="475" y="505"/>
                    <a:pt x="753" y="586"/>
                    <a:pt x="1020" y="678"/>
                  </a:cubicBezTo>
                  <a:cubicBezTo>
                    <a:pt x="1044" y="688"/>
                    <a:pt x="1070" y="691"/>
                    <a:pt x="1092" y="691"/>
                  </a:cubicBezTo>
                  <a:cubicBezTo>
                    <a:pt x="1184" y="691"/>
                    <a:pt x="1270" y="634"/>
                    <a:pt x="1301" y="542"/>
                  </a:cubicBezTo>
                  <a:cubicBezTo>
                    <a:pt x="1340" y="427"/>
                    <a:pt x="1279" y="301"/>
                    <a:pt x="1165" y="261"/>
                  </a:cubicBezTo>
                  <a:cubicBezTo>
                    <a:pt x="885" y="164"/>
                    <a:pt x="592" y="78"/>
                    <a:pt x="294" y="8"/>
                  </a:cubicBezTo>
                  <a:cubicBezTo>
                    <a:pt x="276" y="3"/>
                    <a:pt x="258" y="1"/>
                    <a:pt x="240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204;p45">
              <a:extLst>
                <a:ext uri="{FF2B5EF4-FFF2-40B4-BE49-F238E27FC236}">
                  <a16:creationId xmlns:a16="http://schemas.microsoft.com/office/drawing/2014/main" id="{9F00E3F3-F54A-CF5B-21F9-F36E49FF0B9C}"/>
                </a:ext>
              </a:extLst>
            </p:cNvPr>
            <p:cNvSpPr/>
            <p:nvPr/>
          </p:nvSpPr>
          <p:spPr>
            <a:xfrm flipH="1">
              <a:off x="7477175" y="3053663"/>
              <a:ext cx="29100" cy="25550"/>
            </a:xfrm>
            <a:custGeom>
              <a:avLst/>
              <a:gdLst/>
              <a:ahLst/>
              <a:cxnLst/>
              <a:rect l="l" t="t" r="r" b="b"/>
              <a:pathLst>
                <a:path w="1164" h="1022" extrusionOk="0">
                  <a:moveTo>
                    <a:pt x="244" y="0"/>
                  </a:moveTo>
                  <a:cubicBezTo>
                    <a:pt x="189" y="0"/>
                    <a:pt x="134" y="21"/>
                    <a:pt x="91" y="62"/>
                  </a:cubicBezTo>
                  <a:cubicBezTo>
                    <a:pt x="3" y="148"/>
                    <a:pt x="1" y="287"/>
                    <a:pt x="86" y="374"/>
                  </a:cubicBezTo>
                  <a:cubicBezTo>
                    <a:pt x="308" y="604"/>
                    <a:pt x="542" y="808"/>
                    <a:pt x="783" y="980"/>
                  </a:cubicBezTo>
                  <a:cubicBezTo>
                    <a:pt x="823" y="1008"/>
                    <a:pt x="867" y="1021"/>
                    <a:pt x="911" y="1021"/>
                  </a:cubicBezTo>
                  <a:cubicBezTo>
                    <a:pt x="981" y="1021"/>
                    <a:pt x="1049" y="988"/>
                    <a:pt x="1093" y="929"/>
                  </a:cubicBezTo>
                  <a:cubicBezTo>
                    <a:pt x="1163" y="830"/>
                    <a:pt x="1141" y="691"/>
                    <a:pt x="1042" y="620"/>
                  </a:cubicBezTo>
                  <a:cubicBezTo>
                    <a:pt x="822" y="467"/>
                    <a:pt x="606" y="279"/>
                    <a:pt x="403" y="67"/>
                  </a:cubicBezTo>
                  <a:cubicBezTo>
                    <a:pt x="360" y="23"/>
                    <a:pt x="302" y="0"/>
                    <a:pt x="244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205;p45">
              <a:extLst>
                <a:ext uri="{FF2B5EF4-FFF2-40B4-BE49-F238E27FC236}">
                  <a16:creationId xmlns:a16="http://schemas.microsoft.com/office/drawing/2014/main" id="{ACE57AF8-9C50-0831-9C11-B9DC583ADDDC}"/>
                </a:ext>
              </a:extLst>
            </p:cNvPr>
            <p:cNvSpPr/>
            <p:nvPr/>
          </p:nvSpPr>
          <p:spPr>
            <a:xfrm flipH="1">
              <a:off x="7183950" y="2430663"/>
              <a:ext cx="32525" cy="20750"/>
            </a:xfrm>
            <a:custGeom>
              <a:avLst/>
              <a:gdLst/>
              <a:ahLst/>
              <a:cxnLst/>
              <a:rect l="l" t="t" r="r" b="b"/>
              <a:pathLst>
                <a:path w="1301" h="830" extrusionOk="0">
                  <a:moveTo>
                    <a:pt x="1047" y="1"/>
                  </a:moveTo>
                  <a:cubicBezTo>
                    <a:pt x="1015" y="1"/>
                    <a:pt x="983" y="8"/>
                    <a:pt x="953" y="22"/>
                  </a:cubicBezTo>
                  <a:cubicBezTo>
                    <a:pt x="685" y="151"/>
                    <a:pt x="420" y="281"/>
                    <a:pt x="153" y="411"/>
                  </a:cubicBezTo>
                  <a:cubicBezTo>
                    <a:pt x="44" y="466"/>
                    <a:pt x="0" y="600"/>
                    <a:pt x="54" y="707"/>
                  </a:cubicBezTo>
                  <a:cubicBezTo>
                    <a:pt x="94" y="785"/>
                    <a:pt x="172" y="829"/>
                    <a:pt x="253" y="829"/>
                  </a:cubicBezTo>
                  <a:cubicBezTo>
                    <a:pt x="287" y="829"/>
                    <a:pt x="321" y="822"/>
                    <a:pt x="352" y="807"/>
                  </a:cubicBezTo>
                  <a:cubicBezTo>
                    <a:pt x="614" y="676"/>
                    <a:pt x="881" y="549"/>
                    <a:pt x="1145" y="422"/>
                  </a:cubicBezTo>
                  <a:cubicBezTo>
                    <a:pt x="1252" y="371"/>
                    <a:pt x="1301" y="239"/>
                    <a:pt x="1248" y="127"/>
                  </a:cubicBezTo>
                  <a:cubicBezTo>
                    <a:pt x="1210" y="48"/>
                    <a:pt x="1130" y="1"/>
                    <a:pt x="1047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206;p45">
              <a:extLst>
                <a:ext uri="{FF2B5EF4-FFF2-40B4-BE49-F238E27FC236}">
                  <a16:creationId xmlns:a16="http://schemas.microsoft.com/office/drawing/2014/main" id="{7C7AB6FE-3157-BBE2-CD0D-49D813D13183}"/>
                </a:ext>
              </a:extLst>
            </p:cNvPr>
            <p:cNvSpPr/>
            <p:nvPr/>
          </p:nvSpPr>
          <p:spPr>
            <a:xfrm flipH="1">
              <a:off x="7243125" y="2460863"/>
              <a:ext cx="31825" cy="21925"/>
            </a:xfrm>
            <a:custGeom>
              <a:avLst/>
              <a:gdLst/>
              <a:ahLst/>
              <a:cxnLst/>
              <a:rect l="l" t="t" r="r" b="b"/>
              <a:pathLst>
                <a:path w="1273" h="877" extrusionOk="0">
                  <a:moveTo>
                    <a:pt x="1023" y="1"/>
                  </a:moveTo>
                  <a:cubicBezTo>
                    <a:pt x="987" y="1"/>
                    <a:pt x="950" y="9"/>
                    <a:pt x="917" y="28"/>
                  </a:cubicBezTo>
                  <a:cubicBezTo>
                    <a:pt x="659" y="172"/>
                    <a:pt x="399" y="316"/>
                    <a:pt x="143" y="465"/>
                  </a:cubicBezTo>
                  <a:cubicBezTo>
                    <a:pt x="36" y="526"/>
                    <a:pt x="1" y="662"/>
                    <a:pt x="60" y="767"/>
                  </a:cubicBezTo>
                  <a:cubicBezTo>
                    <a:pt x="101" y="838"/>
                    <a:pt x="177" y="876"/>
                    <a:pt x="252" y="876"/>
                  </a:cubicBezTo>
                  <a:cubicBezTo>
                    <a:pt x="290" y="876"/>
                    <a:pt x="328" y="868"/>
                    <a:pt x="362" y="847"/>
                  </a:cubicBezTo>
                  <a:cubicBezTo>
                    <a:pt x="615" y="699"/>
                    <a:pt x="873" y="556"/>
                    <a:pt x="1128" y="414"/>
                  </a:cubicBezTo>
                  <a:cubicBezTo>
                    <a:pt x="1235" y="356"/>
                    <a:pt x="1273" y="221"/>
                    <a:pt x="1215" y="113"/>
                  </a:cubicBezTo>
                  <a:cubicBezTo>
                    <a:pt x="1176" y="42"/>
                    <a:pt x="1100" y="1"/>
                    <a:pt x="1023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207;p45">
              <a:extLst>
                <a:ext uri="{FF2B5EF4-FFF2-40B4-BE49-F238E27FC236}">
                  <a16:creationId xmlns:a16="http://schemas.microsoft.com/office/drawing/2014/main" id="{F991DFD3-101B-0E98-005E-97108CD1027F}"/>
                </a:ext>
              </a:extLst>
            </p:cNvPr>
            <p:cNvSpPr/>
            <p:nvPr/>
          </p:nvSpPr>
          <p:spPr>
            <a:xfrm flipH="1">
              <a:off x="7371000" y="3032713"/>
              <a:ext cx="22525" cy="30775"/>
            </a:xfrm>
            <a:custGeom>
              <a:avLst/>
              <a:gdLst/>
              <a:ahLst/>
              <a:cxnLst/>
              <a:rect l="l" t="t" r="r" b="b"/>
              <a:pathLst>
                <a:path w="901" h="1231" extrusionOk="0">
                  <a:moveTo>
                    <a:pt x="651" y="0"/>
                  </a:moveTo>
                  <a:cubicBezTo>
                    <a:pt x="561" y="0"/>
                    <a:pt x="478" y="55"/>
                    <a:pt x="443" y="145"/>
                  </a:cubicBezTo>
                  <a:cubicBezTo>
                    <a:pt x="343" y="414"/>
                    <a:pt x="217" y="662"/>
                    <a:pt x="67" y="888"/>
                  </a:cubicBezTo>
                  <a:cubicBezTo>
                    <a:pt x="0" y="988"/>
                    <a:pt x="27" y="1127"/>
                    <a:pt x="129" y="1194"/>
                  </a:cubicBezTo>
                  <a:cubicBezTo>
                    <a:pt x="166" y="1220"/>
                    <a:pt x="209" y="1231"/>
                    <a:pt x="251" y="1231"/>
                  </a:cubicBezTo>
                  <a:cubicBezTo>
                    <a:pt x="322" y="1231"/>
                    <a:pt x="393" y="1198"/>
                    <a:pt x="436" y="1132"/>
                  </a:cubicBezTo>
                  <a:cubicBezTo>
                    <a:pt x="604" y="881"/>
                    <a:pt x="746" y="598"/>
                    <a:pt x="858" y="299"/>
                  </a:cubicBezTo>
                  <a:cubicBezTo>
                    <a:pt x="901" y="184"/>
                    <a:pt x="844" y="57"/>
                    <a:pt x="729" y="14"/>
                  </a:cubicBezTo>
                  <a:cubicBezTo>
                    <a:pt x="703" y="5"/>
                    <a:pt x="677" y="0"/>
                    <a:pt x="651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208;p45">
              <a:extLst>
                <a:ext uri="{FF2B5EF4-FFF2-40B4-BE49-F238E27FC236}">
                  <a16:creationId xmlns:a16="http://schemas.microsoft.com/office/drawing/2014/main" id="{C3439259-83AF-1110-5D83-0505AEBC2165}"/>
                </a:ext>
              </a:extLst>
            </p:cNvPr>
            <p:cNvSpPr/>
            <p:nvPr/>
          </p:nvSpPr>
          <p:spPr>
            <a:xfrm flipH="1">
              <a:off x="7364900" y="2967288"/>
              <a:ext cx="14250" cy="33025"/>
            </a:xfrm>
            <a:custGeom>
              <a:avLst/>
              <a:gdLst/>
              <a:ahLst/>
              <a:cxnLst/>
              <a:rect l="l" t="t" r="r" b="b"/>
              <a:pathLst>
                <a:path w="570" h="1321" extrusionOk="0">
                  <a:moveTo>
                    <a:pt x="239" y="1"/>
                  </a:moveTo>
                  <a:cubicBezTo>
                    <a:pt x="226" y="1"/>
                    <a:pt x="212" y="2"/>
                    <a:pt x="198" y="5"/>
                  </a:cubicBezTo>
                  <a:cubicBezTo>
                    <a:pt x="78" y="30"/>
                    <a:pt x="1" y="147"/>
                    <a:pt x="24" y="266"/>
                  </a:cubicBezTo>
                  <a:cubicBezTo>
                    <a:pt x="80" y="544"/>
                    <a:pt x="114" y="827"/>
                    <a:pt x="123" y="1105"/>
                  </a:cubicBezTo>
                  <a:cubicBezTo>
                    <a:pt x="127" y="1227"/>
                    <a:pt x="226" y="1321"/>
                    <a:pt x="346" y="1321"/>
                  </a:cubicBezTo>
                  <a:lnTo>
                    <a:pt x="353" y="1321"/>
                  </a:lnTo>
                  <a:cubicBezTo>
                    <a:pt x="475" y="1317"/>
                    <a:pt x="570" y="1214"/>
                    <a:pt x="567" y="1091"/>
                  </a:cubicBezTo>
                  <a:cubicBezTo>
                    <a:pt x="555" y="786"/>
                    <a:pt x="520" y="480"/>
                    <a:pt x="459" y="176"/>
                  </a:cubicBezTo>
                  <a:cubicBezTo>
                    <a:pt x="438" y="73"/>
                    <a:pt x="342" y="1"/>
                    <a:pt x="239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209;p45">
              <a:extLst>
                <a:ext uri="{FF2B5EF4-FFF2-40B4-BE49-F238E27FC236}">
                  <a16:creationId xmlns:a16="http://schemas.microsoft.com/office/drawing/2014/main" id="{31F748A2-744D-78F1-7E2E-51F0778D1775}"/>
                </a:ext>
              </a:extLst>
            </p:cNvPr>
            <p:cNvSpPr/>
            <p:nvPr/>
          </p:nvSpPr>
          <p:spPr>
            <a:xfrm flipH="1">
              <a:off x="7354250" y="2533188"/>
              <a:ext cx="29675" cy="24925"/>
            </a:xfrm>
            <a:custGeom>
              <a:avLst/>
              <a:gdLst/>
              <a:ahLst/>
              <a:cxnLst/>
              <a:rect l="l" t="t" r="r" b="b"/>
              <a:pathLst>
                <a:path w="1187" h="997" extrusionOk="0">
                  <a:moveTo>
                    <a:pt x="937" y="0"/>
                  </a:moveTo>
                  <a:cubicBezTo>
                    <a:pt x="889" y="0"/>
                    <a:pt x="841" y="16"/>
                    <a:pt x="802" y="47"/>
                  </a:cubicBezTo>
                  <a:cubicBezTo>
                    <a:pt x="568" y="230"/>
                    <a:pt x="335" y="415"/>
                    <a:pt x="107" y="605"/>
                  </a:cubicBezTo>
                  <a:cubicBezTo>
                    <a:pt x="13" y="683"/>
                    <a:pt x="1" y="824"/>
                    <a:pt x="79" y="917"/>
                  </a:cubicBezTo>
                  <a:cubicBezTo>
                    <a:pt x="122" y="971"/>
                    <a:pt x="185" y="997"/>
                    <a:pt x="249" y="997"/>
                  </a:cubicBezTo>
                  <a:cubicBezTo>
                    <a:pt x="298" y="997"/>
                    <a:pt x="349" y="981"/>
                    <a:pt x="390" y="946"/>
                  </a:cubicBezTo>
                  <a:cubicBezTo>
                    <a:pt x="616" y="759"/>
                    <a:pt x="843" y="576"/>
                    <a:pt x="1073" y="394"/>
                  </a:cubicBezTo>
                  <a:cubicBezTo>
                    <a:pt x="1169" y="320"/>
                    <a:pt x="1186" y="180"/>
                    <a:pt x="1112" y="85"/>
                  </a:cubicBezTo>
                  <a:cubicBezTo>
                    <a:pt x="1068" y="29"/>
                    <a:pt x="1002" y="0"/>
                    <a:pt x="937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210;p45">
              <a:extLst>
                <a:ext uri="{FF2B5EF4-FFF2-40B4-BE49-F238E27FC236}">
                  <a16:creationId xmlns:a16="http://schemas.microsoft.com/office/drawing/2014/main" id="{A89463D0-3D33-669F-B933-00DB71A642D9}"/>
                </a:ext>
              </a:extLst>
            </p:cNvPr>
            <p:cNvSpPr/>
            <p:nvPr/>
          </p:nvSpPr>
          <p:spPr>
            <a:xfrm flipH="1">
              <a:off x="7300050" y="2494838"/>
              <a:ext cx="31025" cy="23375"/>
            </a:xfrm>
            <a:custGeom>
              <a:avLst/>
              <a:gdLst/>
              <a:ahLst/>
              <a:cxnLst/>
              <a:rect l="l" t="t" r="r" b="b"/>
              <a:pathLst>
                <a:path w="1241" h="935" extrusionOk="0">
                  <a:moveTo>
                    <a:pt x="988" y="0"/>
                  </a:moveTo>
                  <a:cubicBezTo>
                    <a:pt x="947" y="0"/>
                    <a:pt x="906" y="11"/>
                    <a:pt x="869" y="35"/>
                  </a:cubicBezTo>
                  <a:cubicBezTo>
                    <a:pt x="618" y="197"/>
                    <a:pt x="372" y="361"/>
                    <a:pt x="127" y="530"/>
                  </a:cubicBezTo>
                  <a:cubicBezTo>
                    <a:pt x="26" y="599"/>
                    <a:pt x="1" y="737"/>
                    <a:pt x="70" y="839"/>
                  </a:cubicBezTo>
                  <a:cubicBezTo>
                    <a:pt x="113" y="900"/>
                    <a:pt x="182" y="934"/>
                    <a:pt x="253" y="934"/>
                  </a:cubicBezTo>
                  <a:cubicBezTo>
                    <a:pt x="296" y="934"/>
                    <a:pt x="340" y="921"/>
                    <a:pt x="380" y="896"/>
                  </a:cubicBezTo>
                  <a:cubicBezTo>
                    <a:pt x="621" y="730"/>
                    <a:pt x="863" y="567"/>
                    <a:pt x="1110" y="408"/>
                  </a:cubicBezTo>
                  <a:cubicBezTo>
                    <a:pt x="1212" y="340"/>
                    <a:pt x="1240" y="204"/>
                    <a:pt x="1175" y="102"/>
                  </a:cubicBezTo>
                  <a:cubicBezTo>
                    <a:pt x="1132" y="35"/>
                    <a:pt x="1060" y="0"/>
                    <a:pt x="988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2211;p45">
              <a:extLst>
                <a:ext uri="{FF2B5EF4-FFF2-40B4-BE49-F238E27FC236}">
                  <a16:creationId xmlns:a16="http://schemas.microsoft.com/office/drawing/2014/main" id="{7BC67153-2135-80DF-FE76-B6F7B3F02AF9}"/>
                </a:ext>
              </a:extLst>
            </p:cNvPr>
            <p:cNvSpPr/>
            <p:nvPr/>
          </p:nvSpPr>
          <p:spPr>
            <a:xfrm flipH="1">
              <a:off x="7986450" y="3240138"/>
              <a:ext cx="11900" cy="33175"/>
            </a:xfrm>
            <a:custGeom>
              <a:avLst/>
              <a:gdLst/>
              <a:ahLst/>
              <a:cxnLst/>
              <a:rect l="l" t="t" r="r" b="b"/>
              <a:pathLst>
                <a:path w="476" h="1327" extrusionOk="0">
                  <a:moveTo>
                    <a:pt x="248" y="0"/>
                  </a:moveTo>
                  <a:cubicBezTo>
                    <a:pt x="132" y="0"/>
                    <a:pt x="34" y="90"/>
                    <a:pt x="27" y="209"/>
                  </a:cubicBezTo>
                  <a:cubicBezTo>
                    <a:pt x="10" y="507"/>
                    <a:pt x="2" y="804"/>
                    <a:pt x="0" y="1105"/>
                  </a:cubicBezTo>
                  <a:cubicBezTo>
                    <a:pt x="0" y="1227"/>
                    <a:pt x="100" y="1326"/>
                    <a:pt x="222" y="1326"/>
                  </a:cubicBezTo>
                  <a:cubicBezTo>
                    <a:pt x="343" y="1326"/>
                    <a:pt x="443" y="1227"/>
                    <a:pt x="443" y="1106"/>
                  </a:cubicBezTo>
                  <a:cubicBezTo>
                    <a:pt x="446" y="816"/>
                    <a:pt x="454" y="524"/>
                    <a:pt x="468" y="233"/>
                  </a:cubicBezTo>
                  <a:cubicBezTo>
                    <a:pt x="475" y="109"/>
                    <a:pt x="382" y="6"/>
                    <a:pt x="258" y="0"/>
                  </a:cubicBezTo>
                  <a:cubicBezTo>
                    <a:pt x="255" y="0"/>
                    <a:pt x="251" y="0"/>
                    <a:pt x="248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212;p45">
              <a:extLst>
                <a:ext uri="{FF2B5EF4-FFF2-40B4-BE49-F238E27FC236}">
                  <a16:creationId xmlns:a16="http://schemas.microsoft.com/office/drawing/2014/main" id="{2A2F3061-030C-2506-911F-2DD7A6F5AEB2}"/>
                </a:ext>
              </a:extLst>
            </p:cNvPr>
            <p:cNvSpPr/>
            <p:nvPr/>
          </p:nvSpPr>
          <p:spPr>
            <a:xfrm flipH="1">
              <a:off x="7944275" y="3434838"/>
              <a:ext cx="21475" cy="31375"/>
            </a:xfrm>
            <a:custGeom>
              <a:avLst/>
              <a:gdLst/>
              <a:ahLst/>
              <a:cxnLst/>
              <a:rect l="l" t="t" r="r" b="b"/>
              <a:pathLst>
                <a:path w="859" h="1255" extrusionOk="0">
                  <a:moveTo>
                    <a:pt x="252" y="0"/>
                  </a:moveTo>
                  <a:cubicBezTo>
                    <a:pt x="224" y="0"/>
                    <a:pt x="195" y="6"/>
                    <a:pt x="167" y="18"/>
                  </a:cubicBezTo>
                  <a:cubicBezTo>
                    <a:pt x="53" y="63"/>
                    <a:pt x="1" y="192"/>
                    <a:pt x="46" y="305"/>
                  </a:cubicBezTo>
                  <a:cubicBezTo>
                    <a:pt x="160" y="582"/>
                    <a:pt x="280" y="856"/>
                    <a:pt x="407" y="1126"/>
                  </a:cubicBezTo>
                  <a:cubicBezTo>
                    <a:pt x="443" y="1206"/>
                    <a:pt x="524" y="1254"/>
                    <a:pt x="606" y="1254"/>
                  </a:cubicBezTo>
                  <a:cubicBezTo>
                    <a:pt x="639" y="1254"/>
                    <a:pt x="670" y="1247"/>
                    <a:pt x="700" y="1233"/>
                  </a:cubicBezTo>
                  <a:cubicBezTo>
                    <a:pt x="811" y="1182"/>
                    <a:pt x="859" y="1048"/>
                    <a:pt x="806" y="939"/>
                  </a:cubicBezTo>
                  <a:cubicBezTo>
                    <a:pt x="684" y="674"/>
                    <a:pt x="568" y="407"/>
                    <a:pt x="456" y="138"/>
                  </a:cubicBezTo>
                  <a:cubicBezTo>
                    <a:pt x="421" y="53"/>
                    <a:pt x="339" y="0"/>
                    <a:pt x="252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213;p45">
              <a:extLst>
                <a:ext uri="{FF2B5EF4-FFF2-40B4-BE49-F238E27FC236}">
                  <a16:creationId xmlns:a16="http://schemas.microsoft.com/office/drawing/2014/main" id="{6ABF4141-6C79-2457-3044-B237D441D213}"/>
                </a:ext>
              </a:extLst>
            </p:cNvPr>
            <p:cNvSpPr/>
            <p:nvPr/>
          </p:nvSpPr>
          <p:spPr>
            <a:xfrm flipH="1">
              <a:off x="7977650" y="3174313"/>
              <a:ext cx="15875" cy="32875"/>
            </a:xfrm>
            <a:custGeom>
              <a:avLst/>
              <a:gdLst/>
              <a:ahLst/>
              <a:cxnLst/>
              <a:rect l="l" t="t" r="r" b="b"/>
              <a:pathLst>
                <a:path w="635" h="1315" extrusionOk="0">
                  <a:moveTo>
                    <a:pt x="396" y="0"/>
                  </a:moveTo>
                  <a:cubicBezTo>
                    <a:pt x="293" y="0"/>
                    <a:pt x="197" y="70"/>
                    <a:pt x="177" y="176"/>
                  </a:cubicBezTo>
                  <a:cubicBezTo>
                    <a:pt x="116" y="468"/>
                    <a:pt x="64" y="763"/>
                    <a:pt x="17" y="1056"/>
                  </a:cubicBezTo>
                  <a:cubicBezTo>
                    <a:pt x="0" y="1181"/>
                    <a:pt x="84" y="1295"/>
                    <a:pt x="204" y="1313"/>
                  </a:cubicBezTo>
                  <a:cubicBezTo>
                    <a:pt x="214" y="1314"/>
                    <a:pt x="227" y="1314"/>
                    <a:pt x="237" y="1314"/>
                  </a:cubicBezTo>
                  <a:cubicBezTo>
                    <a:pt x="343" y="1314"/>
                    <a:pt x="440" y="1236"/>
                    <a:pt x="455" y="1126"/>
                  </a:cubicBezTo>
                  <a:cubicBezTo>
                    <a:pt x="499" y="839"/>
                    <a:pt x="552" y="551"/>
                    <a:pt x="610" y="266"/>
                  </a:cubicBezTo>
                  <a:cubicBezTo>
                    <a:pt x="634" y="147"/>
                    <a:pt x="559" y="31"/>
                    <a:pt x="438" y="4"/>
                  </a:cubicBezTo>
                  <a:cubicBezTo>
                    <a:pt x="424" y="1"/>
                    <a:pt x="410" y="0"/>
                    <a:pt x="39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2214;p45">
              <a:extLst>
                <a:ext uri="{FF2B5EF4-FFF2-40B4-BE49-F238E27FC236}">
                  <a16:creationId xmlns:a16="http://schemas.microsoft.com/office/drawing/2014/main" id="{64FAEF89-E375-6143-A1D1-68D5B835922C}"/>
                </a:ext>
              </a:extLst>
            </p:cNvPr>
            <p:cNvSpPr/>
            <p:nvPr/>
          </p:nvSpPr>
          <p:spPr>
            <a:xfrm flipH="1">
              <a:off x="7967850" y="3371763"/>
              <a:ext cx="18125" cy="32425"/>
            </a:xfrm>
            <a:custGeom>
              <a:avLst/>
              <a:gdLst/>
              <a:ahLst/>
              <a:cxnLst/>
              <a:rect l="l" t="t" r="r" b="b"/>
              <a:pathLst>
                <a:path w="725" h="1297" extrusionOk="0">
                  <a:moveTo>
                    <a:pt x="243" y="0"/>
                  </a:moveTo>
                  <a:cubicBezTo>
                    <a:pt x="225" y="0"/>
                    <a:pt x="208" y="2"/>
                    <a:pt x="190" y="6"/>
                  </a:cubicBezTo>
                  <a:cubicBezTo>
                    <a:pt x="73" y="35"/>
                    <a:pt x="0" y="155"/>
                    <a:pt x="30" y="274"/>
                  </a:cubicBezTo>
                  <a:cubicBezTo>
                    <a:pt x="101" y="565"/>
                    <a:pt x="179" y="853"/>
                    <a:pt x="264" y="1139"/>
                  </a:cubicBezTo>
                  <a:cubicBezTo>
                    <a:pt x="292" y="1236"/>
                    <a:pt x="380" y="1297"/>
                    <a:pt x="477" y="1297"/>
                  </a:cubicBezTo>
                  <a:cubicBezTo>
                    <a:pt x="498" y="1297"/>
                    <a:pt x="519" y="1294"/>
                    <a:pt x="541" y="1288"/>
                  </a:cubicBezTo>
                  <a:cubicBezTo>
                    <a:pt x="657" y="1253"/>
                    <a:pt x="725" y="1131"/>
                    <a:pt x="689" y="1013"/>
                  </a:cubicBezTo>
                  <a:cubicBezTo>
                    <a:pt x="604" y="734"/>
                    <a:pt x="528" y="453"/>
                    <a:pt x="458" y="169"/>
                  </a:cubicBezTo>
                  <a:cubicBezTo>
                    <a:pt x="434" y="69"/>
                    <a:pt x="344" y="0"/>
                    <a:pt x="243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215;p45">
              <a:extLst>
                <a:ext uri="{FF2B5EF4-FFF2-40B4-BE49-F238E27FC236}">
                  <a16:creationId xmlns:a16="http://schemas.microsoft.com/office/drawing/2014/main" id="{BF64FF02-12BB-DDC5-5D31-4B58B5DBEA34}"/>
                </a:ext>
              </a:extLst>
            </p:cNvPr>
            <p:cNvSpPr/>
            <p:nvPr/>
          </p:nvSpPr>
          <p:spPr>
            <a:xfrm flipH="1">
              <a:off x="7982350" y="3306388"/>
              <a:ext cx="14275" cy="33025"/>
            </a:xfrm>
            <a:custGeom>
              <a:avLst/>
              <a:gdLst/>
              <a:ahLst/>
              <a:cxnLst/>
              <a:rect l="l" t="t" r="r" b="b"/>
              <a:pathLst>
                <a:path w="571" h="1321" extrusionOk="0">
                  <a:moveTo>
                    <a:pt x="235" y="1"/>
                  </a:moveTo>
                  <a:cubicBezTo>
                    <a:pt x="227" y="1"/>
                    <a:pt x="219" y="1"/>
                    <a:pt x="211" y="2"/>
                  </a:cubicBezTo>
                  <a:cubicBezTo>
                    <a:pt x="89" y="12"/>
                    <a:pt x="1" y="121"/>
                    <a:pt x="11" y="243"/>
                  </a:cubicBezTo>
                  <a:cubicBezTo>
                    <a:pt x="39" y="541"/>
                    <a:pt x="75" y="837"/>
                    <a:pt x="116" y="1131"/>
                  </a:cubicBezTo>
                  <a:cubicBezTo>
                    <a:pt x="131" y="1242"/>
                    <a:pt x="225" y="1321"/>
                    <a:pt x="334" y="1321"/>
                  </a:cubicBezTo>
                  <a:cubicBezTo>
                    <a:pt x="344" y="1321"/>
                    <a:pt x="355" y="1321"/>
                    <a:pt x="365" y="1320"/>
                  </a:cubicBezTo>
                  <a:cubicBezTo>
                    <a:pt x="487" y="1303"/>
                    <a:pt x="571" y="1192"/>
                    <a:pt x="555" y="1069"/>
                  </a:cubicBezTo>
                  <a:cubicBezTo>
                    <a:pt x="514" y="781"/>
                    <a:pt x="480" y="491"/>
                    <a:pt x="452" y="201"/>
                  </a:cubicBezTo>
                  <a:cubicBezTo>
                    <a:pt x="441" y="88"/>
                    <a:pt x="344" y="1"/>
                    <a:pt x="235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216;p45">
              <a:extLst>
                <a:ext uri="{FF2B5EF4-FFF2-40B4-BE49-F238E27FC236}">
                  <a16:creationId xmlns:a16="http://schemas.microsoft.com/office/drawing/2014/main" id="{198D6964-408F-63ED-19A5-FE9CEE3C8357}"/>
                </a:ext>
              </a:extLst>
            </p:cNvPr>
            <p:cNvSpPr/>
            <p:nvPr/>
          </p:nvSpPr>
          <p:spPr>
            <a:xfrm flipH="1">
              <a:off x="7911400" y="3494063"/>
              <a:ext cx="24600" cy="29600"/>
            </a:xfrm>
            <a:custGeom>
              <a:avLst/>
              <a:gdLst/>
              <a:ahLst/>
              <a:cxnLst/>
              <a:rect l="l" t="t" r="r" b="b"/>
              <a:pathLst>
                <a:path w="984" h="1184" extrusionOk="0">
                  <a:moveTo>
                    <a:pt x="253" y="0"/>
                  </a:moveTo>
                  <a:cubicBezTo>
                    <a:pt x="214" y="0"/>
                    <a:pt x="174" y="10"/>
                    <a:pt x="138" y="32"/>
                  </a:cubicBezTo>
                  <a:cubicBezTo>
                    <a:pt x="33" y="96"/>
                    <a:pt x="1" y="231"/>
                    <a:pt x="63" y="336"/>
                  </a:cubicBezTo>
                  <a:cubicBezTo>
                    <a:pt x="219" y="591"/>
                    <a:pt x="381" y="842"/>
                    <a:pt x="550" y="1089"/>
                  </a:cubicBezTo>
                  <a:cubicBezTo>
                    <a:pt x="592" y="1151"/>
                    <a:pt x="662" y="1184"/>
                    <a:pt x="732" y="1184"/>
                  </a:cubicBezTo>
                  <a:cubicBezTo>
                    <a:pt x="775" y="1184"/>
                    <a:pt x="819" y="1172"/>
                    <a:pt x="856" y="1146"/>
                  </a:cubicBezTo>
                  <a:cubicBezTo>
                    <a:pt x="957" y="1076"/>
                    <a:pt x="983" y="940"/>
                    <a:pt x="914" y="839"/>
                  </a:cubicBezTo>
                  <a:cubicBezTo>
                    <a:pt x="752" y="600"/>
                    <a:pt x="594" y="354"/>
                    <a:pt x="443" y="106"/>
                  </a:cubicBezTo>
                  <a:cubicBezTo>
                    <a:pt x="401" y="38"/>
                    <a:pt x="328" y="0"/>
                    <a:pt x="253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217;p45">
              <a:extLst>
                <a:ext uri="{FF2B5EF4-FFF2-40B4-BE49-F238E27FC236}">
                  <a16:creationId xmlns:a16="http://schemas.microsoft.com/office/drawing/2014/main" id="{65929616-5780-ABC4-C07C-3D696911149B}"/>
                </a:ext>
              </a:extLst>
            </p:cNvPr>
            <p:cNvSpPr/>
            <p:nvPr/>
          </p:nvSpPr>
          <p:spPr>
            <a:xfrm flipH="1">
              <a:off x="7739275" y="2872413"/>
              <a:ext cx="32175" cy="21275"/>
            </a:xfrm>
            <a:custGeom>
              <a:avLst/>
              <a:gdLst/>
              <a:ahLst/>
              <a:cxnLst/>
              <a:rect l="l" t="t" r="r" b="b"/>
              <a:pathLst>
                <a:path w="1287" h="851" extrusionOk="0">
                  <a:moveTo>
                    <a:pt x="1038" y="0"/>
                  </a:moveTo>
                  <a:cubicBezTo>
                    <a:pt x="1005" y="0"/>
                    <a:pt x="971" y="8"/>
                    <a:pt x="939" y="23"/>
                  </a:cubicBezTo>
                  <a:cubicBezTo>
                    <a:pt x="672" y="154"/>
                    <a:pt x="407" y="291"/>
                    <a:pt x="145" y="436"/>
                  </a:cubicBezTo>
                  <a:cubicBezTo>
                    <a:pt x="38" y="494"/>
                    <a:pt x="0" y="629"/>
                    <a:pt x="58" y="737"/>
                  </a:cubicBezTo>
                  <a:cubicBezTo>
                    <a:pt x="99" y="810"/>
                    <a:pt x="173" y="850"/>
                    <a:pt x="251" y="850"/>
                  </a:cubicBezTo>
                  <a:cubicBezTo>
                    <a:pt x="287" y="850"/>
                    <a:pt x="325" y="842"/>
                    <a:pt x="358" y="822"/>
                  </a:cubicBezTo>
                  <a:cubicBezTo>
                    <a:pt x="613" y="680"/>
                    <a:pt x="872" y="545"/>
                    <a:pt x="1133" y="418"/>
                  </a:cubicBezTo>
                  <a:cubicBezTo>
                    <a:pt x="1242" y="365"/>
                    <a:pt x="1286" y="232"/>
                    <a:pt x="1234" y="123"/>
                  </a:cubicBezTo>
                  <a:cubicBezTo>
                    <a:pt x="1198" y="45"/>
                    <a:pt x="1120" y="0"/>
                    <a:pt x="1038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218;p45">
              <a:extLst>
                <a:ext uri="{FF2B5EF4-FFF2-40B4-BE49-F238E27FC236}">
                  <a16:creationId xmlns:a16="http://schemas.microsoft.com/office/drawing/2014/main" id="{4611A35B-CC05-82B4-E201-6BA6725F5734}"/>
                </a:ext>
              </a:extLst>
            </p:cNvPr>
            <p:cNvSpPr/>
            <p:nvPr/>
          </p:nvSpPr>
          <p:spPr>
            <a:xfrm flipH="1">
              <a:off x="7677700" y="2847863"/>
              <a:ext cx="33425" cy="18225"/>
            </a:xfrm>
            <a:custGeom>
              <a:avLst/>
              <a:gdLst/>
              <a:ahLst/>
              <a:cxnLst/>
              <a:rect l="l" t="t" r="r" b="b"/>
              <a:pathLst>
                <a:path w="1337" h="729" extrusionOk="0">
                  <a:moveTo>
                    <a:pt x="1086" y="0"/>
                  </a:moveTo>
                  <a:cubicBezTo>
                    <a:pt x="1065" y="0"/>
                    <a:pt x="1043" y="3"/>
                    <a:pt x="1022" y="10"/>
                  </a:cubicBezTo>
                  <a:cubicBezTo>
                    <a:pt x="737" y="99"/>
                    <a:pt x="455" y="194"/>
                    <a:pt x="175" y="299"/>
                  </a:cubicBezTo>
                  <a:cubicBezTo>
                    <a:pt x="60" y="342"/>
                    <a:pt x="1" y="469"/>
                    <a:pt x="43" y="583"/>
                  </a:cubicBezTo>
                  <a:cubicBezTo>
                    <a:pt x="77" y="672"/>
                    <a:pt x="161" y="729"/>
                    <a:pt x="252" y="729"/>
                  </a:cubicBezTo>
                  <a:cubicBezTo>
                    <a:pt x="276" y="729"/>
                    <a:pt x="303" y="725"/>
                    <a:pt x="327" y="715"/>
                  </a:cubicBezTo>
                  <a:cubicBezTo>
                    <a:pt x="601" y="613"/>
                    <a:pt x="876" y="519"/>
                    <a:pt x="1154" y="432"/>
                  </a:cubicBezTo>
                  <a:cubicBezTo>
                    <a:pt x="1270" y="397"/>
                    <a:pt x="1337" y="272"/>
                    <a:pt x="1298" y="156"/>
                  </a:cubicBezTo>
                  <a:cubicBezTo>
                    <a:pt x="1269" y="62"/>
                    <a:pt x="1182" y="0"/>
                    <a:pt x="108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219;p45">
              <a:extLst>
                <a:ext uri="{FF2B5EF4-FFF2-40B4-BE49-F238E27FC236}">
                  <a16:creationId xmlns:a16="http://schemas.microsoft.com/office/drawing/2014/main" id="{D5E6DEE9-1405-AFC6-308A-17E9FA2283A0}"/>
                </a:ext>
              </a:extLst>
            </p:cNvPr>
            <p:cNvSpPr/>
            <p:nvPr/>
          </p:nvSpPr>
          <p:spPr>
            <a:xfrm flipH="1">
              <a:off x="7848325" y="2947413"/>
              <a:ext cx="28000" cy="26500"/>
            </a:xfrm>
            <a:custGeom>
              <a:avLst/>
              <a:gdLst/>
              <a:ahLst/>
              <a:cxnLst/>
              <a:rect l="l" t="t" r="r" b="b"/>
              <a:pathLst>
                <a:path w="1120" h="1060" extrusionOk="0">
                  <a:moveTo>
                    <a:pt x="876" y="0"/>
                  </a:moveTo>
                  <a:cubicBezTo>
                    <a:pt x="822" y="0"/>
                    <a:pt x="768" y="20"/>
                    <a:pt x="725" y="60"/>
                  </a:cubicBezTo>
                  <a:cubicBezTo>
                    <a:pt x="508" y="264"/>
                    <a:pt x="294" y="471"/>
                    <a:pt x="86" y="685"/>
                  </a:cubicBezTo>
                  <a:cubicBezTo>
                    <a:pt x="0" y="771"/>
                    <a:pt x="2" y="912"/>
                    <a:pt x="90" y="997"/>
                  </a:cubicBezTo>
                  <a:cubicBezTo>
                    <a:pt x="132" y="1039"/>
                    <a:pt x="189" y="1059"/>
                    <a:pt x="244" y="1059"/>
                  </a:cubicBezTo>
                  <a:cubicBezTo>
                    <a:pt x="301" y="1059"/>
                    <a:pt x="359" y="1037"/>
                    <a:pt x="402" y="991"/>
                  </a:cubicBezTo>
                  <a:cubicBezTo>
                    <a:pt x="606" y="783"/>
                    <a:pt x="813" y="579"/>
                    <a:pt x="1026" y="381"/>
                  </a:cubicBezTo>
                  <a:cubicBezTo>
                    <a:pt x="1114" y="299"/>
                    <a:pt x="1119" y="159"/>
                    <a:pt x="1036" y="69"/>
                  </a:cubicBezTo>
                  <a:cubicBezTo>
                    <a:pt x="993" y="24"/>
                    <a:pt x="935" y="0"/>
                    <a:pt x="87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220;p45">
              <a:extLst>
                <a:ext uri="{FF2B5EF4-FFF2-40B4-BE49-F238E27FC236}">
                  <a16:creationId xmlns:a16="http://schemas.microsoft.com/office/drawing/2014/main" id="{DAF315F9-954A-882D-FCE7-A92FE056BE44}"/>
                </a:ext>
              </a:extLst>
            </p:cNvPr>
            <p:cNvSpPr/>
            <p:nvPr/>
          </p:nvSpPr>
          <p:spPr>
            <a:xfrm flipH="1">
              <a:off x="7893275" y="2996013"/>
              <a:ext cx="25850" cy="28675"/>
            </a:xfrm>
            <a:custGeom>
              <a:avLst/>
              <a:gdLst/>
              <a:ahLst/>
              <a:cxnLst/>
              <a:rect l="l" t="t" r="r" b="b"/>
              <a:pathLst>
                <a:path w="1034" h="1147" extrusionOk="0">
                  <a:moveTo>
                    <a:pt x="785" y="0"/>
                  </a:moveTo>
                  <a:cubicBezTo>
                    <a:pt x="720" y="0"/>
                    <a:pt x="656" y="28"/>
                    <a:pt x="612" y="82"/>
                  </a:cubicBezTo>
                  <a:cubicBezTo>
                    <a:pt x="426" y="316"/>
                    <a:pt x="245" y="555"/>
                    <a:pt x="72" y="796"/>
                  </a:cubicBezTo>
                  <a:cubicBezTo>
                    <a:pt x="1" y="895"/>
                    <a:pt x="22" y="1033"/>
                    <a:pt x="121" y="1104"/>
                  </a:cubicBezTo>
                  <a:cubicBezTo>
                    <a:pt x="160" y="1132"/>
                    <a:pt x="206" y="1146"/>
                    <a:pt x="250" y="1146"/>
                  </a:cubicBezTo>
                  <a:cubicBezTo>
                    <a:pt x="320" y="1146"/>
                    <a:pt x="386" y="1115"/>
                    <a:pt x="429" y="1054"/>
                  </a:cubicBezTo>
                  <a:cubicBezTo>
                    <a:pt x="599" y="818"/>
                    <a:pt x="776" y="586"/>
                    <a:pt x="958" y="358"/>
                  </a:cubicBezTo>
                  <a:cubicBezTo>
                    <a:pt x="1033" y="263"/>
                    <a:pt x="1018" y="124"/>
                    <a:pt x="923" y="47"/>
                  </a:cubicBezTo>
                  <a:cubicBezTo>
                    <a:pt x="881" y="16"/>
                    <a:pt x="833" y="0"/>
                    <a:pt x="785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221;p45">
              <a:extLst>
                <a:ext uri="{FF2B5EF4-FFF2-40B4-BE49-F238E27FC236}">
                  <a16:creationId xmlns:a16="http://schemas.microsoft.com/office/drawing/2014/main" id="{780C1887-88C9-EC89-5C0D-55E1F351C077}"/>
                </a:ext>
              </a:extLst>
            </p:cNvPr>
            <p:cNvSpPr/>
            <p:nvPr/>
          </p:nvSpPr>
          <p:spPr>
            <a:xfrm flipH="1">
              <a:off x="7796400" y="2905888"/>
              <a:ext cx="30475" cy="24100"/>
            </a:xfrm>
            <a:custGeom>
              <a:avLst/>
              <a:gdLst/>
              <a:ahLst/>
              <a:cxnLst/>
              <a:rect l="l" t="t" r="r" b="b"/>
              <a:pathLst>
                <a:path w="1219" h="964" extrusionOk="0">
                  <a:moveTo>
                    <a:pt x="966" y="1"/>
                  </a:moveTo>
                  <a:cubicBezTo>
                    <a:pt x="923" y="1"/>
                    <a:pt x="880" y="14"/>
                    <a:pt x="842" y="40"/>
                  </a:cubicBezTo>
                  <a:cubicBezTo>
                    <a:pt x="596" y="210"/>
                    <a:pt x="354" y="383"/>
                    <a:pt x="117" y="566"/>
                  </a:cubicBezTo>
                  <a:cubicBezTo>
                    <a:pt x="19" y="640"/>
                    <a:pt x="1" y="779"/>
                    <a:pt x="76" y="877"/>
                  </a:cubicBezTo>
                  <a:cubicBezTo>
                    <a:pt x="120" y="934"/>
                    <a:pt x="185" y="963"/>
                    <a:pt x="252" y="963"/>
                  </a:cubicBezTo>
                  <a:cubicBezTo>
                    <a:pt x="298" y="963"/>
                    <a:pt x="345" y="949"/>
                    <a:pt x="386" y="918"/>
                  </a:cubicBezTo>
                  <a:cubicBezTo>
                    <a:pt x="618" y="741"/>
                    <a:pt x="854" y="570"/>
                    <a:pt x="1093" y="403"/>
                  </a:cubicBezTo>
                  <a:cubicBezTo>
                    <a:pt x="1195" y="334"/>
                    <a:pt x="1219" y="196"/>
                    <a:pt x="1149" y="95"/>
                  </a:cubicBezTo>
                  <a:cubicBezTo>
                    <a:pt x="1106" y="34"/>
                    <a:pt x="1036" y="1"/>
                    <a:pt x="966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222;p45">
              <a:extLst>
                <a:ext uri="{FF2B5EF4-FFF2-40B4-BE49-F238E27FC236}">
                  <a16:creationId xmlns:a16="http://schemas.microsoft.com/office/drawing/2014/main" id="{D0BE367F-9922-3D62-21F8-38FF1CABD6D4}"/>
                </a:ext>
              </a:extLst>
            </p:cNvPr>
            <p:cNvSpPr/>
            <p:nvPr/>
          </p:nvSpPr>
          <p:spPr>
            <a:xfrm flipH="1">
              <a:off x="7517525" y="2738588"/>
              <a:ext cx="20450" cy="31725"/>
            </a:xfrm>
            <a:custGeom>
              <a:avLst/>
              <a:gdLst/>
              <a:ahLst/>
              <a:cxnLst/>
              <a:rect l="l" t="t" r="r" b="b"/>
              <a:pathLst>
                <a:path w="818" h="1269" extrusionOk="0">
                  <a:moveTo>
                    <a:pt x="567" y="1"/>
                  </a:moveTo>
                  <a:cubicBezTo>
                    <a:pt x="481" y="1"/>
                    <a:pt x="397" y="52"/>
                    <a:pt x="361" y="138"/>
                  </a:cubicBezTo>
                  <a:cubicBezTo>
                    <a:pt x="248" y="414"/>
                    <a:pt x="141" y="692"/>
                    <a:pt x="42" y="975"/>
                  </a:cubicBezTo>
                  <a:cubicBezTo>
                    <a:pt x="1" y="1089"/>
                    <a:pt x="62" y="1216"/>
                    <a:pt x="177" y="1257"/>
                  </a:cubicBezTo>
                  <a:cubicBezTo>
                    <a:pt x="201" y="1265"/>
                    <a:pt x="226" y="1268"/>
                    <a:pt x="249" y="1268"/>
                  </a:cubicBezTo>
                  <a:cubicBezTo>
                    <a:pt x="340" y="1268"/>
                    <a:pt x="426" y="1211"/>
                    <a:pt x="459" y="1121"/>
                  </a:cubicBezTo>
                  <a:cubicBezTo>
                    <a:pt x="555" y="847"/>
                    <a:pt x="659" y="575"/>
                    <a:pt x="771" y="305"/>
                  </a:cubicBezTo>
                  <a:cubicBezTo>
                    <a:pt x="818" y="193"/>
                    <a:pt x="764" y="63"/>
                    <a:pt x="650" y="17"/>
                  </a:cubicBezTo>
                  <a:cubicBezTo>
                    <a:pt x="623" y="6"/>
                    <a:pt x="595" y="1"/>
                    <a:pt x="567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223;p45">
              <a:extLst>
                <a:ext uri="{FF2B5EF4-FFF2-40B4-BE49-F238E27FC236}">
                  <a16:creationId xmlns:a16="http://schemas.microsoft.com/office/drawing/2014/main" id="{4104F3E7-3EDB-6070-30EB-949C802213AC}"/>
                </a:ext>
              </a:extLst>
            </p:cNvPr>
            <p:cNvSpPr/>
            <p:nvPr/>
          </p:nvSpPr>
          <p:spPr>
            <a:xfrm flipH="1">
              <a:off x="7519650" y="2997613"/>
              <a:ext cx="21475" cy="31250"/>
            </a:xfrm>
            <a:custGeom>
              <a:avLst/>
              <a:gdLst/>
              <a:ahLst/>
              <a:cxnLst/>
              <a:rect l="l" t="t" r="r" b="b"/>
              <a:pathLst>
                <a:path w="859" h="1250" extrusionOk="0">
                  <a:moveTo>
                    <a:pt x="249" y="0"/>
                  </a:moveTo>
                  <a:cubicBezTo>
                    <a:pt x="224" y="0"/>
                    <a:pt x="199" y="5"/>
                    <a:pt x="174" y="14"/>
                  </a:cubicBezTo>
                  <a:cubicBezTo>
                    <a:pt x="57" y="57"/>
                    <a:pt x="1" y="184"/>
                    <a:pt x="42" y="298"/>
                  </a:cubicBezTo>
                  <a:lnTo>
                    <a:pt x="103" y="455"/>
                  </a:lnTo>
                  <a:cubicBezTo>
                    <a:pt x="191" y="684"/>
                    <a:pt x="297" y="910"/>
                    <a:pt x="412" y="1132"/>
                  </a:cubicBezTo>
                  <a:cubicBezTo>
                    <a:pt x="452" y="1207"/>
                    <a:pt x="530" y="1249"/>
                    <a:pt x="608" y="1249"/>
                  </a:cubicBezTo>
                  <a:cubicBezTo>
                    <a:pt x="643" y="1249"/>
                    <a:pt x="678" y="1241"/>
                    <a:pt x="710" y="1224"/>
                  </a:cubicBezTo>
                  <a:cubicBezTo>
                    <a:pt x="819" y="1167"/>
                    <a:pt x="859" y="1032"/>
                    <a:pt x="802" y="925"/>
                  </a:cubicBezTo>
                  <a:cubicBezTo>
                    <a:pt x="694" y="719"/>
                    <a:pt x="596" y="506"/>
                    <a:pt x="514" y="295"/>
                  </a:cubicBezTo>
                  <a:lnTo>
                    <a:pt x="457" y="145"/>
                  </a:lnTo>
                  <a:cubicBezTo>
                    <a:pt x="424" y="56"/>
                    <a:pt x="339" y="0"/>
                    <a:pt x="249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224;p45">
              <a:extLst>
                <a:ext uri="{FF2B5EF4-FFF2-40B4-BE49-F238E27FC236}">
                  <a16:creationId xmlns:a16="http://schemas.microsoft.com/office/drawing/2014/main" id="{F2759FD3-BF14-02C7-671B-379B1D56E04A}"/>
                </a:ext>
              </a:extLst>
            </p:cNvPr>
            <p:cNvSpPr/>
            <p:nvPr/>
          </p:nvSpPr>
          <p:spPr>
            <a:xfrm flipH="1">
              <a:off x="7541300" y="2933388"/>
              <a:ext cx="15800" cy="32900"/>
            </a:xfrm>
            <a:custGeom>
              <a:avLst/>
              <a:gdLst/>
              <a:ahLst/>
              <a:cxnLst/>
              <a:rect l="l" t="t" r="r" b="b"/>
              <a:pathLst>
                <a:path w="632" h="1316" extrusionOk="0">
                  <a:moveTo>
                    <a:pt x="240" y="1"/>
                  </a:moveTo>
                  <a:cubicBezTo>
                    <a:pt x="229" y="1"/>
                    <a:pt x="217" y="2"/>
                    <a:pt x="206" y="4"/>
                  </a:cubicBezTo>
                  <a:cubicBezTo>
                    <a:pt x="85" y="21"/>
                    <a:pt x="0" y="133"/>
                    <a:pt x="18" y="253"/>
                  </a:cubicBezTo>
                  <a:cubicBezTo>
                    <a:pt x="58" y="550"/>
                    <a:pt x="112" y="847"/>
                    <a:pt x="173" y="1140"/>
                  </a:cubicBezTo>
                  <a:cubicBezTo>
                    <a:pt x="197" y="1245"/>
                    <a:pt x="287" y="1315"/>
                    <a:pt x="390" y="1315"/>
                  </a:cubicBezTo>
                  <a:cubicBezTo>
                    <a:pt x="406" y="1315"/>
                    <a:pt x="421" y="1314"/>
                    <a:pt x="437" y="1310"/>
                  </a:cubicBezTo>
                  <a:cubicBezTo>
                    <a:pt x="556" y="1284"/>
                    <a:pt x="631" y="1167"/>
                    <a:pt x="607" y="1047"/>
                  </a:cubicBezTo>
                  <a:cubicBezTo>
                    <a:pt x="546" y="765"/>
                    <a:pt x="496" y="479"/>
                    <a:pt x="455" y="191"/>
                  </a:cubicBezTo>
                  <a:cubicBezTo>
                    <a:pt x="440" y="82"/>
                    <a:pt x="346" y="1"/>
                    <a:pt x="240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225;p45">
              <a:extLst>
                <a:ext uri="{FF2B5EF4-FFF2-40B4-BE49-F238E27FC236}">
                  <a16:creationId xmlns:a16="http://schemas.microsoft.com/office/drawing/2014/main" id="{A164D6E2-89BB-936F-5E0B-5B64BBB93D5A}"/>
                </a:ext>
              </a:extLst>
            </p:cNvPr>
            <p:cNvSpPr/>
            <p:nvPr/>
          </p:nvSpPr>
          <p:spPr>
            <a:xfrm flipH="1">
              <a:off x="7538075" y="2801638"/>
              <a:ext cx="42675" cy="40025"/>
            </a:xfrm>
            <a:custGeom>
              <a:avLst/>
              <a:gdLst/>
              <a:ahLst/>
              <a:cxnLst/>
              <a:rect l="l" t="t" r="r" b="b"/>
              <a:pathLst>
                <a:path w="1707" h="1601" extrusionOk="0">
                  <a:moveTo>
                    <a:pt x="1463" y="1"/>
                  </a:moveTo>
                  <a:cubicBezTo>
                    <a:pt x="1362" y="1"/>
                    <a:pt x="1272" y="70"/>
                    <a:pt x="1248" y="171"/>
                  </a:cubicBezTo>
                  <a:cubicBezTo>
                    <a:pt x="1179" y="465"/>
                    <a:pt x="1118" y="757"/>
                    <a:pt x="1067" y="1051"/>
                  </a:cubicBezTo>
                  <a:cubicBezTo>
                    <a:pt x="1060" y="1089"/>
                    <a:pt x="1062" y="1124"/>
                    <a:pt x="1074" y="1156"/>
                  </a:cubicBezTo>
                  <a:cubicBezTo>
                    <a:pt x="828" y="1141"/>
                    <a:pt x="584" y="1134"/>
                    <a:pt x="339" y="1134"/>
                  </a:cubicBezTo>
                  <a:lnTo>
                    <a:pt x="220" y="1134"/>
                  </a:lnTo>
                  <a:cubicBezTo>
                    <a:pt x="97" y="1136"/>
                    <a:pt x="0" y="1235"/>
                    <a:pt x="2" y="1358"/>
                  </a:cubicBezTo>
                  <a:cubicBezTo>
                    <a:pt x="3" y="1479"/>
                    <a:pt x="102" y="1575"/>
                    <a:pt x="223" y="1575"/>
                  </a:cubicBezTo>
                  <a:lnTo>
                    <a:pt x="338" y="1575"/>
                  </a:lnTo>
                  <a:cubicBezTo>
                    <a:pt x="590" y="1575"/>
                    <a:pt x="841" y="1582"/>
                    <a:pt x="1094" y="1601"/>
                  </a:cubicBezTo>
                  <a:lnTo>
                    <a:pt x="1108" y="1601"/>
                  </a:lnTo>
                  <a:cubicBezTo>
                    <a:pt x="1223" y="1601"/>
                    <a:pt x="1320" y="1510"/>
                    <a:pt x="1328" y="1394"/>
                  </a:cubicBezTo>
                  <a:cubicBezTo>
                    <a:pt x="1329" y="1363"/>
                    <a:pt x="1325" y="1334"/>
                    <a:pt x="1316" y="1309"/>
                  </a:cubicBezTo>
                  <a:cubicBezTo>
                    <a:pt x="1408" y="1294"/>
                    <a:pt x="1485" y="1225"/>
                    <a:pt x="1502" y="1127"/>
                  </a:cubicBezTo>
                  <a:cubicBezTo>
                    <a:pt x="1554" y="842"/>
                    <a:pt x="1613" y="557"/>
                    <a:pt x="1678" y="273"/>
                  </a:cubicBezTo>
                  <a:cubicBezTo>
                    <a:pt x="1706" y="154"/>
                    <a:pt x="1632" y="35"/>
                    <a:pt x="1513" y="7"/>
                  </a:cubicBezTo>
                  <a:cubicBezTo>
                    <a:pt x="1496" y="3"/>
                    <a:pt x="1479" y="1"/>
                    <a:pt x="1463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226;p45">
              <a:extLst>
                <a:ext uri="{FF2B5EF4-FFF2-40B4-BE49-F238E27FC236}">
                  <a16:creationId xmlns:a16="http://schemas.microsoft.com/office/drawing/2014/main" id="{CD146521-568E-4FBE-A0F3-617F1EA2C635}"/>
                </a:ext>
              </a:extLst>
            </p:cNvPr>
            <p:cNvSpPr/>
            <p:nvPr/>
          </p:nvSpPr>
          <p:spPr>
            <a:xfrm flipH="1">
              <a:off x="7613350" y="2833313"/>
              <a:ext cx="33350" cy="14600"/>
            </a:xfrm>
            <a:custGeom>
              <a:avLst/>
              <a:gdLst/>
              <a:ahLst/>
              <a:cxnLst/>
              <a:rect l="l" t="t" r="r" b="b"/>
              <a:pathLst>
                <a:path w="1334" h="584" extrusionOk="0">
                  <a:moveTo>
                    <a:pt x="1096" y="0"/>
                  </a:moveTo>
                  <a:cubicBezTo>
                    <a:pt x="1086" y="0"/>
                    <a:pt x="1077" y="1"/>
                    <a:pt x="1067" y="2"/>
                  </a:cubicBezTo>
                  <a:cubicBezTo>
                    <a:pt x="780" y="40"/>
                    <a:pt x="494" y="88"/>
                    <a:pt x="210" y="145"/>
                  </a:cubicBezTo>
                  <a:lnTo>
                    <a:pt x="225" y="366"/>
                  </a:lnTo>
                  <a:lnTo>
                    <a:pt x="182" y="151"/>
                  </a:lnTo>
                  <a:cubicBezTo>
                    <a:pt x="61" y="174"/>
                    <a:pt x="0" y="287"/>
                    <a:pt x="23" y="408"/>
                  </a:cubicBezTo>
                  <a:cubicBezTo>
                    <a:pt x="43" y="512"/>
                    <a:pt x="147" y="583"/>
                    <a:pt x="253" y="583"/>
                  </a:cubicBezTo>
                  <a:cubicBezTo>
                    <a:pt x="270" y="583"/>
                    <a:pt x="284" y="582"/>
                    <a:pt x="298" y="581"/>
                  </a:cubicBezTo>
                  <a:cubicBezTo>
                    <a:pt x="572" y="527"/>
                    <a:pt x="849" y="478"/>
                    <a:pt x="1128" y="442"/>
                  </a:cubicBezTo>
                  <a:cubicBezTo>
                    <a:pt x="1248" y="426"/>
                    <a:pt x="1334" y="314"/>
                    <a:pt x="1316" y="192"/>
                  </a:cubicBezTo>
                  <a:cubicBezTo>
                    <a:pt x="1301" y="80"/>
                    <a:pt x="1204" y="0"/>
                    <a:pt x="1096" y="0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227;p45">
              <a:extLst>
                <a:ext uri="{FF2B5EF4-FFF2-40B4-BE49-F238E27FC236}">
                  <a16:creationId xmlns:a16="http://schemas.microsoft.com/office/drawing/2014/main" id="{D07AE319-73B4-9D71-0588-CFC10EBA4E71}"/>
                </a:ext>
              </a:extLst>
            </p:cNvPr>
            <p:cNvSpPr/>
            <p:nvPr/>
          </p:nvSpPr>
          <p:spPr>
            <a:xfrm flipH="1">
              <a:off x="7548075" y="2867238"/>
              <a:ext cx="11825" cy="33150"/>
            </a:xfrm>
            <a:custGeom>
              <a:avLst/>
              <a:gdLst/>
              <a:ahLst/>
              <a:cxnLst/>
              <a:rect l="l" t="t" r="r" b="b"/>
              <a:pathLst>
                <a:path w="473" h="1326" extrusionOk="0">
                  <a:moveTo>
                    <a:pt x="257" y="1"/>
                  </a:moveTo>
                  <a:cubicBezTo>
                    <a:pt x="129" y="1"/>
                    <a:pt x="30" y="89"/>
                    <a:pt x="23" y="209"/>
                  </a:cubicBezTo>
                  <a:cubicBezTo>
                    <a:pt x="7" y="480"/>
                    <a:pt x="0" y="751"/>
                    <a:pt x="0" y="1025"/>
                  </a:cubicBezTo>
                  <a:lnTo>
                    <a:pt x="0" y="1104"/>
                  </a:lnTo>
                  <a:cubicBezTo>
                    <a:pt x="0" y="1226"/>
                    <a:pt x="99" y="1325"/>
                    <a:pt x="221" y="1325"/>
                  </a:cubicBezTo>
                  <a:cubicBezTo>
                    <a:pt x="222" y="1325"/>
                    <a:pt x="223" y="1325"/>
                    <a:pt x="224" y="1325"/>
                  </a:cubicBezTo>
                  <a:cubicBezTo>
                    <a:pt x="346" y="1325"/>
                    <a:pt x="442" y="1226"/>
                    <a:pt x="442" y="1105"/>
                  </a:cubicBezTo>
                  <a:lnTo>
                    <a:pt x="442" y="1022"/>
                  </a:lnTo>
                  <a:cubicBezTo>
                    <a:pt x="442" y="759"/>
                    <a:pt x="450" y="497"/>
                    <a:pt x="465" y="235"/>
                  </a:cubicBezTo>
                  <a:cubicBezTo>
                    <a:pt x="472" y="113"/>
                    <a:pt x="379" y="8"/>
                    <a:pt x="257" y="1"/>
                  </a:cubicBezTo>
                  <a:close/>
                </a:path>
              </a:pathLst>
            </a:custGeom>
            <a:solidFill>
              <a:srgbClr val="26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69528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CC7C-5D21-DD0C-C374-8351EE9D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9 – Word Clouds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DCC968-EE94-148D-D60C-4337FD746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10" y="1596328"/>
            <a:ext cx="4245652" cy="21398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281644-5583-FF54-967B-A38C4A327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647973"/>
            <a:ext cx="4443413" cy="20365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ADFEA7-62EE-4727-90A5-55D485CECC83}"/>
              </a:ext>
            </a:extLst>
          </p:cNvPr>
          <p:cNvSpPr txBox="1"/>
          <p:nvPr/>
        </p:nvSpPr>
        <p:spPr>
          <a:xfrm>
            <a:off x="679509" y="3951125"/>
            <a:ext cx="3120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Word cloud after removing stop words : Title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BB43B8-F175-482D-8120-7FD40F415EA6}"/>
              </a:ext>
            </a:extLst>
          </p:cNvPr>
          <p:cNvSpPr txBox="1"/>
          <p:nvPr/>
        </p:nvSpPr>
        <p:spPr>
          <a:xfrm>
            <a:off x="5343789" y="3951125"/>
            <a:ext cx="2934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Word cloud after removing stop words : Text </a:t>
            </a:r>
          </a:p>
        </p:txBody>
      </p:sp>
    </p:spTree>
    <p:extLst>
      <p:ext uri="{BB962C8B-B14F-4D97-AF65-F5344CB8AC3E}">
        <p14:creationId xmlns:p14="http://schemas.microsoft.com/office/powerpoint/2010/main" val="2144649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Modeling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523" name="Google Shape;1523;p43"/>
          <p:cNvSpPr/>
          <p:nvPr/>
        </p:nvSpPr>
        <p:spPr>
          <a:xfrm>
            <a:off x="7110514" y="1482360"/>
            <a:ext cx="1732459" cy="42375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1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Text Preprocessing</a:t>
            </a:r>
            <a:endParaRPr b="1" dirty="0">
              <a:solidFill>
                <a:schemeClr val="dk1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524" name="Google Shape;1524;p43"/>
          <p:cNvCxnSpPr>
            <a:cxnSpLocks/>
            <a:stCxn id="1525" idx="3"/>
            <a:endCxn id="1523" idx="1"/>
          </p:cNvCxnSpPr>
          <p:nvPr/>
        </p:nvCxnSpPr>
        <p:spPr>
          <a:xfrm flipV="1">
            <a:off x="6181018" y="1694235"/>
            <a:ext cx="929496" cy="40875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6" name="Google Shape;1526;p43"/>
          <p:cNvSpPr/>
          <p:nvPr/>
        </p:nvSpPr>
        <p:spPr>
          <a:xfrm>
            <a:off x="7190445" y="2486938"/>
            <a:ext cx="1572600" cy="366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chemeClr val="dk1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Vectorizing</a:t>
            </a:r>
            <a:endParaRPr sz="1600" b="1" dirty="0">
              <a:solidFill>
                <a:schemeClr val="dk1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527" name="Google Shape;1527;p43"/>
          <p:cNvCxnSpPr>
            <a:cxnSpLocks/>
          </p:cNvCxnSpPr>
          <p:nvPr/>
        </p:nvCxnSpPr>
        <p:spPr>
          <a:xfrm>
            <a:off x="6669280" y="2676673"/>
            <a:ext cx="50368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9" name="Google Shape;1529;p43"/>
          <p:cNvSpPr/>
          <p:nvPr/>
        </p:nvSpPr>
        <p:spPr>
          <a:xfrm>
            <a:off x="7190445" y="3398524"/>
            <a:ext cx="1732459" cy="466544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chemeClr val="dk1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 Deployment</a:t>
            </a:r>
            <a:endParaRPr sz="1600" b="1" dirty="0">
              <a:solidFill>
                <a:schemeClr val="dk1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530" name="Google Shape;1530;p43"/>
          <p:cNvCxnSpPr>
            <a:cxnSpLocks/>
          </p:cNvCxnSpPr>
          <p:nvPr/>
        </p:nvCxnSpPr>
        <p:spPr>
          <a:xfrm>
            <a:off x="6429470" y="3618343"/>
            <a:ext cx="760975" cy="192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6" name="Google Shape;1536;p43"/>
          <p:cNvSpPr/>
          <p:nvPr/>
        </p:nvSpPr>
        <p:spPr>
          <a:xfrm>
            <a:off x="3272671" y="3322991"/>
            <a:ext cx="3575575" cy="679624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43"/>
          <p:cNvSpPr/>
          <p:nvPr/>
        </p:nvSpPr>
        <p:spPr>
          <a:xfrm>
            <a:off x="3258122" y="2352733"/>
            <a:ext cx="3506927" cy="74462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538" name="Google Shape;1538;p43"/>
          <p:cNvSpPr/>
          <p:nvPr/>
        </p:nvSpPr>
        <p:spPr>
          <a:xfrm>
            <a:off x="3247488" y="1391646"/>
            <a:ext cx="3356511" cy="772849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43"/>
          <p:cNvSpPr/>
          <p:nvPr/>
        </p:nvSpPr>
        <p:spPr>
          <a:xfrm>
            <a:off x="3939900" y="1530060"/>
            <a:ext cx="2241118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>
                <a:solidFill>
                  <a:srgbClr val="000000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rPr>
              <a:t>Cleaning, Stemming, Contraction Removal, Special Char Removal, Lemmatized, Tokenized </a:t>
            </a:r>
            <a:endParaRPr sz="1000" dirty="0">
              <a:solidFill>
                <a:srgbClr val="000000"/>
              </a:solidFill>
              <a:latin typeface="Fira Sans" panose="020B0503050000020004" pitchFamily="34" charset="0"/>
              <a:ea typeface="Roboto"/>
              <a:cs typeface="Roboto"/>
              <a:sym typeface="Roboto"/>
            </a:endParaRPr>
          </a:p>
        </p:txBody>
      </p:sp>
      <p:cxnSp>
        <p:nvCxnSpPr>
          <p:cNvPr id="1539" name="Google Shape;1539;p43"/>
          <p:cNvCxnSpPr/>
          <p:nvPr/>
        </p:nvCxnSpPr>
        <p:spPr>
          <a:xfrm rot="10800000" flipH="1">
            <a:off x="1682388" y="1809388"/>
            <a:ext cx="1666800" cy="1330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0" name="Google Shape;1540;p43"/>
          <p:cNvSpPr/>
          <p:nvPr/>
        </p:nvSpPr>
        <p:spPr>
          <a:xfrm>
            <a:off x="3247500" y="1425778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1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8" name="Google Shape;1528;p43"/>
          <p:cNvSpPr/>
          <p:nvPr/>
        </p:nvSpPr>
        <p:spPr>
          <a:xfrm>
            <a:off x="4768115" y="2450700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1" name="Google Shape;1541;p43"/>
          <p:cNvCxnSpPr/>
          <p:nvPr/>
        </p:nvCxnSpPr>
        <p:spPr>
          <a:xfrm rot="10800000" flipH="1">
            <a:off x="1682388" y="2724013"/>
            <a:ext cx="1565100" cy="4206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2" name="Google Shape;1542;p43"/>
          <p:cNvSpPr/>
          <p:nvPr/>
        </p:nvSpPr>
        <p:spPr>
          <a:xfrm>
            <a:off x="3247500" y="2377825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1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31" name="Google Shape;1531;p43"/>
          <p:cNvSpPr/>
          <p:nvPr/>
        </p:nvSpPr>
        <p:spPr>
          <a:xfrm>
            <a:off x="3838618" y="3620272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000" b="0" i="0" u="none" strike="noStrike" dirty="0">
                <a:solidFill>
                  <a:srgbClr val="000000"/>
                </a:solidFill>
                <a:effectLst/>
                <a:latin typeface="Fira Sans" panose="020B0503050000020004" pitchFamily="34" charset="0"/>
              </a:rPr>
              <a:t>Streamlit based web app that</a:t>
            </a:r>
            <a:endParaRPr lang="en-US" sz="1000" b="0" dirty="0">
              <a:effectLst/>
              <a:latin typeface="Fira Sans" panose="020B0503050000020004" pitchFamily="34" charset="0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latin typeface="Fira Sans" panose="020B0503050000020004" pitchFamily="34" charset="0"/>
              </a:rPr>
              <a:t>a</a:t>
            </a:r>
            <a:r>
              <a:rPr lang="en-US" sz="1000" b="0" i="0" u="none" strike="noStrike" dirty="0">
                <a:solidFill>
                  <a:srgbClr val="000000"/>
                </a:solidFill>
                <a:effectLst/>
                <a:latin typeface="Fira Sans" panose="020B0503050000020004" pitchFamily="34" charset="0"/>
              </a:rPr>
              <a:t>llows users to check the correctness of the news</a:t>
            </a:r>
            <a:endParaRPr lang="en-US" sz="1000" b="0" dirty="0">
              <a:effectLst/>
              <a:latin typeface="Fira Sans" panose="020B0503050000020004" pitchFamily="34" charset="0"/>
            </a:endParaRPr>
          </a:p>
          <a:p>
            <a:br>
              <a:rPr lang="en-US" sz="1600" b="0" dirty="0">
                <a:effectLst/>
              </a:rPr>
            </a:b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3" name="Google Shape;1543;p43"/>
          <p:cNvCxnSpPr/>
          <p:nvPr/>
        </p:nvCxnSpPr>
        <p:spPr>
          <a:xfrm>
            <a:off x="1682388" y="3144838"/>
            <a:ext cx="1565100" cy="4101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4" name="Google Shape;1544;p43"/>
          <p:cNvSpPr/>
          <p:nvPr/>
        </p:nvSpPr>
        <p:spPr>
          <a:xfrm>
            <a:off x="3255101" y="3285596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1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47" name="Google Shape;1547;p43"/>
          <p:cNvSpPr/>
          <p:nvPr/>
        </p:nvSpPr>
        <p:spPr>
          <a:xfrm>
            <a:off x="643025" y="2029671"/>
            <a:ext cx="2073000" cy="2137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8" name="Google Shape;1548;p43"/>
          <p:cNvGrpSpPr/>
          <p:nvPr/>
        </p:nvGrpSpPr>
        <p:grpSpPr>
          <a:xfrm>
            <a:off x="1359500" y="2518983"/>
            <a:ext cx="640090" cy="640086"/>
            <a:chOff x="-2571737" y="2403625"/>
            <a:chExt cx="292225" cy="291425"/>
          </a:xfrm>
        </p:grpSpPr>
        <p:sp>
          <p:nvSpPr>
            <p:cNvPr id="1549" name="Google Shape;1549;p43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3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3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3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3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3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3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6" name="Google Shape;1556;p43"/>
          <p:cNvSpPr/>
          <p:nvPr/>
        </p:nvSpPr>
        <p:spPr>
          <a:xfrm>
            <a:off x="457200" y="3306800"/>
            <a:ext cx="2444700" cy="4815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Modeling</a:t>
            </a:r>
            <a:endParaRPr sz="19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" name="Google Shape;1525;p43">
            <a:extLst>
              <a:ext uri="{FF2B5EF4-FFF2-40B4-BE49-F238E27FC236}">
                <a16:creationId xmlns:a16="http://schemas.microsoft.com/office/drawing/2014/main" id="{563CFBD6-F032-59DE-2857-0C4EB3D8CBAA}"/>
              </a:ext>
            </a:extLst>
          </p:cNvPr>
          <p:cNvSpPr/>
          <p:nvPr/>
        </p:nvSpPr>
        <p:spPr>
          <a:xfrm>
            <a:off x="3755387" y="2515778"/>
            <a:ext cx="2241118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>
                <a:solidFill>
                  <a:srgbClr val="000000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rPr>
              <a:t>Count Vectorizer, TF-IDF </a:t>
            </a:r>
            <a:endParaRPr sz="1000" dirty="0">
              <a:solidFill>
                <a:srgbClr val="000000"/>
              </a:solidFill>
              <a:latin typeface="Fira Sans" panose="020B0503050000020004" pitchFamily="34" charset="0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2295-4755-441D-B86E-B42890348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Processing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1690CE7-6DF8-48FF-BAC9-573BB86167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1950152"/>
              </p:ext>
            </p:extLst>
          </p:nvPr>
        </p:nvGraphicFramePr>
        <p:xfrm>
          <a:off x="383096" y="1253475"/>
          <a:ext cx="6965659" cy="3479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" name="Google Shape;2346;p39">
            <a:extLst>
              <a:ext uri="{FF2B5EF4-FFF2-40B4-BE49-F238E27FC236}">
                <a16:creationId xmlns:a16="http://schemas.microsoft.com/office/drawing/2014/main" id="{A57EB776-96C7-4265-8D6B-BF21C01ED71A}"/>
              </a:ext>
            </a:extLst>
          </p:cNvPr>
          <p:cNvGrpSpPr/>
          <p:nvPr/>
        </p:nvGrpSpPr>
        <p:grpSpPr>
          <a:xfrm>
            <a:off x="7348755" y="1795244"/>
            <a:ext cx="1611687" cy="1943779"/>
            <a:chOff x="4423525" y="1198950"/>
            <a:chExt cx="2579395" cy="2769681"/>
          </a:xfrm>
        </p:grpSpPr>
        <p:sp>
          <p:nvSpPr>
            <p:cNvPr id="5" name="Google Shape;2347;p39">
              <a:extLst>
                <a:ext uri="{FF2B5EF4-FFF2-40B4-BE49-F238E27FC236}">
                  <a16:creationId xmlns:a16="http://schemas.microsoft.com/office/drawing/2014/main" id="{7B94CC8C-E0F1-42C3-B399-E4897A91E6EB}"/>
                </a:ext>
              </a:extLst>
            </p:cNvPr>
            <p:cNvSpPr/>
            <p:nvPr/>
          </p:nvSpPr>
          <p:spPr>
            <a:xfrm>
              <a:off x="4423525" y="1662012"/>
              <a:ext cx="427972" cy="342272"/>
            </a:xfrm>
            <a:custGeom>
              <a:avLst/>
              <a:gdLst/>
              <a:ahLst/>
              <a:cxnLst/>
              <a:rect l="l" t="t" r="r" b="b"/>
              <a:pathLst>
                <a:path w="3608" h="2886" extrusionOk="0">
                  <a:moveTo>
                    <a:pt x="2206" y="1"/>
                  </a:moveTo>
                  <a:cubicBezTo>
                    <a:pt x="1482" y="1"/>
                    <a:pt x="623" y="209"/>
                    <a:pt x="1" y="1012"/>
                  </a:cubicBezTo>
                  <a:cubicBezTo>
                    <a:pt x="1" y="1012"/>
                    <a:pt x="439" y="759"/>
                    <a:pt x="1007" y="759"/>
                  </a:cubicBezTo>
                  <a:cubicBezTo>
                    <a:pt x="1712" y="759"/>
                    <a:pt x="2617" y="1147"/>
                    <a:pt x="3136" y="2886"/>
                  </a:cubicBezTo>
                  <a:lnTo>
                    <a:pt x="3607" y="242"/>
                  </a:lnTo>
                  <a:cubicBezTo>
                    <a:pt x="3607" y="242"/>
                    <a:pt x="2985" y="1"/>
                    <a:pt x="2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348;p39">
              <a:extLst>
                <a:ext uri="{FF2B5EF4-FFF2-40B4-BE49-F238E27FC236}">
                  <a16:creationId xmlns:a16="http://schemas.microsoft.com/office/drawing/2014/main" id="{42299442-88C4-46AA-8A2D-A273772DDCE8}"/>
                </a:ext>
              </a:extLst>
            </p:cNvPr>
            <p:cNvSpPr/>
            <p:nvPr/>
          </p:nvSpPr>
          <p:spPr>
            <a:xfrm>
              <a:off x="4718900" y="1198950"/>
              <a:ext cx="2284020" cy="2769681"/>
            </a:xfrm>
            <a:custGeom>
              <a:avLst/>
              <a:gdLst/>
              <a:ahLst/>
              <a:cxnLst/>
              <a:rect l="l" t="t" r="r" b="b"/>
              <a:pathLst>
                <a:path w="20435" h="25954" extrusionOk="0">
                  <a:moveTo>
                    <a:pt x="11563" y="1"/>
                  </a:moveTo>
                  <a:cubicBezTo>
                    <a:pt x="9768" y="1"/>
                    <a:pt x="7967" y="419"/>
                    <a:pt x="6277" y="1009"/>
                  </a:cubicBezTo>
                  <a:cubicBezTo>
                    <a:pt x="4808" y="1526"/>
                    <a:pt x="3369" y="2185"/>
                    <a:pt x="2219" y="3183"/>
                  </a:cubicBezTo>
                  <a:cubicBezTo>
                    <a:pt x="1064" y="4186"/>
                    <a:pt x="213" y="5558"/>
                    <a:pt x="137" y="7037"/>
                  </a:cubicBezTo>
                  <a:cubicBezTo>
                    <a:pt x="71" y="8334"/>
                    <a:pt x="588" y="9585"/>
                    <a:pt x="780" y="10872"/>
                  </a:cubicBezTo>
                  <a:cubicBezTo>
                    <a:pt x="1074" y="12843"/>
                    <a:pt x="603" y="14833"/>
                    <a:pt x="330" y="16809"/>
                  </a:cubicBezTo>
                  <a:cubicBezTo>
                    <a:pt x="51" y="18779"/>
                    <a:pt x="0" y="20902"/>
                    <a:pt x="1029" y="22639"/>
                  </a:cubicBezTo>
                  <a:cubicBezTo>
                    <a:pt x="2184" y="24574"/>
                    <a:pt x="4656" y="25517"/>
                    <a:pt x="6991" y="25770"/>
                  </a:cubicBezTo>
                  <a:cubicBezTo>
                    <a:pt x="8126" y="25894"/>
                    <a:pt x="9153" y="25953"/>
                    <a:pt x="10091" y="25953"/>
                  </a:cubicBezTo>
                  <a:cubicBezTo>
                    <a:pt x="13677" y="25953"/>
                    <a:pt x="15950" y="25086"/>
                    <a:pt x="17902" y="23652"/>
                  </a:cubicBezTo>
                  <a:cubicBezTo>
                    <a:pt x="19493" y="22492"/>
                    <a:pt x="20435" y="20208"/>
                    <a:pt x="20141" y="18653"/>
                  </a:cubicBezTo>
                  <a:cubicBezTo>
                    <a:pt x="19852" y="17098"/>
                    <a:pt x="19143" y="15624"/>
                    <a:pt x="18920" y="14058"/>
                  </a:cubicBezTo>
                  <a:cubicBezTo>
                    <a:pt x="18677" y="12351"/>
                    <a:pt x="19017" y="10624"/>
                    <a:pt x="19224" y="8907"/>
                  </a:cubicBezTo>
                  <a:cubicBezTo>
                    <a:pt x="19432" y="7194"/>
                    <a:pt x="19493" y="5386"/>
                    <a:pt x="18738" y="3816"/>
                  </a:cubicBezTo>
                  <a:cubicBezTo>
                    <a:pt x="17760" y="1795"/>
                    <a:pt x="15516" y="488"/>
                    <a:pt x="13191" y="123"/>
                  </a:cubicBezTo>
                  <a:cubicBezTo>
                    <a:pt x="12651" y="39"/>
                    <a:pt x="12107" y="1"/>
                    <a:pt x="11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49;p39">
              <a:extLst>
                <a:ext uri="{FF2B5EF4-FFF2-40B4-BE49-F238E27FC236}">
                  <a16:creationId xmlns:a16="http://schemas.microsoft.com/office/drawing/2014/main" id="{681E0CAC-7052-45E7-8CA9-EB992DFFA459}"/>
                </a:ext>
              </a:extLst>
            </p:cNvPr>
            <p:cNvSpPr/>
            <p:nvPr/>
          </p:nvSpPr>
          <p:spPr>
            <a:xfrm>
              <a:off x="4882850" y="1878138"/>
              <a:ext cx="891766" cy="982936"/>
            </a:xfrm>
            <a:custGeom>
              <a:avLst/>
              <a:gdLst/>
              <a:ahLst/>
              <a:cxnLst/>
              <a:rect l="l" t="t" r="r" b="b"/>
              <a:pathLst>
                <a:path w="7518" h="8288" extrusionOk="0">
                  <a:moveTo>
                    <a:pt x="765" y="0"/>
                  </a:moveTo>
                  <a:cubicBezTo>
                    <a:pt x="345" y="0"/>
                    <a:pt x="0" y="345"/>
                    <a:pt x="0" y="770"/>
                  </a:cubicBezTo>
                  <a:lnTo>
                    <a:pt x="0" y="7518"/>
                  </a:lnTo>
                  <a:cubicBezTo>
                    <a:pt x="0" y="7943"/>
                    <a:pt x="345" y="8288"/>
                    <a:pt x="765" y="8288"/>
                  </a:cubicBezTo>
                  <a:lnTo>
                    <a:pt x="6753" y="8288"/>
                  </a:lnTo>
                  <a:cubicBezTo>
                    <a:pt x="7173" y="8288"/>
                    <a:pt x="7518" y="7943"/>
                    <a:pt x="7518" y="7518"/>
                  </a:cubicBezTo>
                  <a:lnTo>
                    <a:pt x="7518" y="770"/>
                  </a:lnTo>
                  <a:cubicBezTo>
                    <a:pt x="7518" y="345"/>
                    <a:pt x="7173" y="0"/>
                    <a:pt x="6753" y="0"/>
                  </a:cubicBez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350;p39">
              <a:extLst>
                <a:ext uri="{FF2B5EF4-FFF2-40B4-BE49-F238E27FC236}">
                  <a16:creationId xmlns:a16="http://schemas.microsoft.com/office/drawing/2014/main" id="{9D18EB4B-7F53-469C-A77E-8AE57BD87F47}"/>
                </a:ext>
              </a:extLst>
            </p:cNvPr>
            <p:cNvSpPr/>
            <p:nvPr/>
          </p:nvSpPr>
          <p:spPr>
            <a:xfrm>
              <a:off x="4955564" y="2219601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351;p39">
              <a:extLst>
                <a:ext uri="{FF2B5EF4-FFF2-40B4-BE49-F238E27FC236}">
                  <a16:creationId xmlns:a16="http://schemas.microsoft.com/office/drawing/2014/main" id="{264AFF01-CC4D-45CA-A1CC-5D0D79B326B2}"/>
                </a:ext>
              </a:extLst>
            </p:cNvPr>
            <p:cNvSpPr/>
            <p:nvPr/>
          </p:nvSpPr>
          <p:spPr>
            <a:xfrm>
              <a:off x="4955564" y="2317565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352;p39">
              <a:extLst>
                <a:ext uri="{FF2B5EF4-FFF2-40B4-BE49-F238E27FC236}">
                  <a16:creationId xmlns:a16="http://schemas.microsoft.com/office/drawing/2014/main" id="{4529F672-A686-4ED3-A157-93A89ECA705F}"/>
                </a:ext>
              </a:extLst>
            </p:cNvPr>
            <p:cNvSpPr/>
            <p:nvPr/>
          </p:nvSpPr>
          <p:spPr>
            <a:xfrm>
              <a:off x="4955564" y="2415410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5"/>
                  </a:lnTo>
                  <a:lnTo>
                    <a:pt x="6292" y="295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353;p39">
              <a:extLst>
                <a:ext uri="{FF2B5EF4-FFF2-40B4-BE49-F238E27FC236}">
                  <a16:creationId xmlns:a16="http://schemas.microsoft.com/office/drawing/2014/main" id="{7058478D-3503-42BA-BE00-7C9638DA2A57}"/>
                </a:ext>
              </a:extLst>
            </p:cNvPr>
            <p:cNvSpPr/>
            <p:nvPr/>
          </p:nvSpPr>
          <p:spPr>
            <a:xfrm>
              <a:off x="4955564" y="2513375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54;p39">
              <a:extLst>
                <a:ext uri="{FF2B5EF4-FFF2-40B4-BE49-F238E27FC236}">
                  <a16:creationId xmlns:a16="http://schemas.microsoft.com/office/drawing/2014/main" id="{0D7EE175-E8AB-4296-A6B7-870A56C62AB5}"/>
                </a:ext>
              </a:extLst>
            </p:cNvPr>
            <p:cNvSpPr/>
            <p:nvPr/>
          </p:nvSpPr>
          <p:spPr>
            <a:xfrm>
              <a:off x="4955564" y="2611932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55;p39">
              <a:extLst>
                <a:ext uri="{FF2B5EF4-FFF2-40B4-BE49-F238E27FC236}">
                  <a16:creationId xmlns:a16="http://schemas.microsoft.com/office/drawing/2014/main" id="{CEF1BFD3-F23C-4207-975D-E07671FE8E98}"/>
                </a:ext>
              </a:extLst>
            </p:cNvPr>
            <p:cNvSpPr/>
            <p:nvPr/>
          </p:nvSpPr>
          <p:spPr>
            <a:xfrm>
              <a:off x="4955564" y="1965439"/>
              <a:ext cx="746341" cy="191179"/>
            </a:xfrm>
            <a:custGeom>
              <a:avLst/>
              <a:gdLst/>
              <a:ahLst/>
              <a:cxnLst/>
              <a:rect l="l" t="t" r="r" b="b"/>
              <a:pathLst>
                <a:path w="6292" h="1612" extrusionOk="0">
                  <a:moveTo>
                    <a:pt x="0" y="1"/>
                  </a:moveTo>
                  <a:lnTo>
                    <a:pt x="0" y="1612"/>
                  </a:lnTo>
                  <a:lnTo>
                    <a:pt x="6292" y="1612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356;p39">
              <a:extLst>
                <a:ext uri="{FF2B5EF4-FFF2-40B4-BE49-F238E27FC236}">
                  <a16:creationId xmlns:a16="http://schemas.microsoft.com/office/drawing/2014/main" id="{A5493081-EF9E-42C8-AB49-1FC616298EC4}"/>
                </a:ext>
              </a:extLst>
            </p:cNvPr>
            <p:cNvSpPr/>
            <p:nvPr/>
          </p:nvSpPr>
          <p:spPr>
            <a:xfrm>
              <a:off x="5897172" y="1705718"/>
              <a:ext cx="393691" cy="130457"/>
            </a:xfrm>
            <a:custGeom>
              <a:avLst/>
              <a:gdLst/>
              <a:ahLst/>
              <a:cxnLst/>
              <a:rect l="l" t="t" r="r" b="b"/>
              <a:pathLst>
                <a:path w="3319" h="1100" extrusionOk="0">
                  <a:moveTo>
                    <a:pt x="193" y="0"/>
                  </a:moveTo>
                  <a:lnTo>
                    <a:pt x="0" y="1100"/>
                  </a:lnTo>
                  <a:lnTo>
                    <a:pt x="3126" y="1100"/>
                  </a:lnTo>
                  <a:lnTo>
                    <a:pt x="33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357;p39">
              <a:extLst>
                <a:ext uri="{FF2B5EF4-FFF2-40B4-BE49-F238E27FC236}">
                  <a16:creationId xmlns:a16="http://schemas.microsoft.com/office/drawing/2014/main" id="{0B760CB0-C0E7-4F3A-BD98-D3C0CDEE73EE}"/>
                </a:ext>
              </a:extLst>
            </p:cNvPr>
            <p:cNvSpPr/>
            <p:nvPr/>
          </p:nvSpPr>
          <p:spPr>
            <a:xfrm>
              <a:off x="5403237" y="1339835"/>
              <a:ext cx="394285" cy="130457"/>
            </a:xfrm>
            <a:custGeom>
              <a:avLst/>
              <a:gdLst/>
              <a:ahLst/>
              <a:cxnLst/>
              <a:rect l="l" t="t" r="r" b="b"/>
              <a:pathLst>
                <a:path w="3324" h="1100" extrusionOk="0">
                  <a:moveTo>
                    <a:pt x="198" y="0"/>
                  </a:moveTo>
                  <a:lnTo>
                    <a:pt x="0" y="1100"/>
                  </a:lnTo>
                  <a:lnTo>
                    <a:pt x="3126" y="1100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358;p39">
              <a:extLst>
                <a:ext uri="{FF2B5EF4-FFF2-40B4-BE49-F238E27FC236}">
                  <a16:creationId xmlns:a16="http://schemas.microsoft.com/office/drawing/2014/main" id="{853AD220-8C5F-4834-A399-99755CD5D470}"/>
                </a:ext>
              </a:extLst>
            </p:cNvPr>
            <p:cNvSpPr/>
            <p:nvPr/>
          </p:nvSpPr>
          <p:spPr>
            <a:xfrm>
              <a:off x="5295648" y="1405303"/>
              <a:ext cx="1103261" cy="365399"/>
            </a:xfrm>
            <a:custGeom>
              <a:avLst/>
              <a:gdLst/>
              <a:ahLst/>
              <a:cxnLst/>
              <a:rect l="l" t="t" r="r" b="b"/>
              <a:pathLst>
                <a:path w="9301" h="3081" extrusionOk="0">
                  <a:moveTo>
                    <a:pt x="543" y="1"/>
                  </a:moveTo>
                  <a:lnTo>
                    <a:pt x="1" y="3080"/>
                  </a:lnTo>
                  <a:lnTo>
                    <a:pt x="8759" y="3080"/>
                  </a:lnTo>
                  <a:lnTo>
                    <a:pt x="93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359;p39">
              <a:extLst>
                <a:ext uri="{FF2B5EF4-FFF2-40B4-BE49-F238E27FC236}">
                  <a16:creationId xmlns:a16="http://schemas.microsoft.com/office/drawing/2014/main" id="{80AED4BE-0EF2-4D63-A6BD-7392AFF23446}"/>
                </a:ext>
              </a:extLst>
            </p:cNvPr>
            <p:cNvSpPr/>
            <p:nvPr/>
          </p:nvSpPr>
          <p:spPr>
            <a:xfrm>
              <a:off x="5368947" y="1472549"/>
              <a:ext cx="265110" cy="241109"/>
            </a:xfrm>
            <a:custGeom>
              <a:avLst/>
              <a:gdLst/>
              <a:ahLst/>
              <a:cxnLst/>
              <a:rect l="l" t="t" r="r" b="b"/>
              <a:pathLst>
                <a:path w="2235" h="2033" extrusionOk="0">
                  <a:moveTo>
                    <a:pt x="411" y="1"/>
                  </a:moveTo>
                  <a:lnTo>
                    <a:pt x="1" y="2032"/>
                  </a:lnTo>
                  <a:lnTo>
                    <a:pt x="497" y="2032"/>
                  </a:lnTo>
                  <a:lnTo>
                    <a:pt x="776" y="639"/>
                  </a:lnTo>
                  <a:lnTo>
                    <a:pt x="1237" y="2032"/>
                  </a:lnTo>
                  <a:lnTo>
                    <a:pt x="1824" y="2032"/>
                  </a:lnTo>
                  <a:lnTo>
                    <a:pt x="2235" y="1"/>
                  </a:lnTo>
                  <a:lnTo>
                    <a:pt x="1733" y="1"/>
                  </a:lnTo>
                  <a:lnTo>
                    <a:pt x="1455" y="1394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360;p39">
              <a:extLst>
                <a:ext uri="{FF2B5EF4-FFF2-40B4-BE49-F238E27FC236}">
                  <a16:creationId xmlns:a16="http://schemas.microsoft.com/office/drawing/2014/main" id="{03698B95-2674-4D47-AA27-BEA1A17BE686}"/>
                </a:ext>
              </a:extLst>
            </p:cNvPr>
            <p:cNvSpPr/>
            <p:nvPr/>
          </p:nvSpPr>
          <p:spPr>
            <a:xfrm>
              <a:off x="5610896" y="1472549"/>
              <a:ext cx="216477" cy="241109"/>
            </a:xfrm>
            <a:custGeom>
              <a:avLst/>
              <a:gdLst/>
              <a:ahLst/>
              <a:cxnLst/>
              <a:rect l="l" t="t" r="r" b="b"/>
              <a:pathLst>
                <a:path w="1825" h="2033" extrusionOk="0">
                  <a:moveTo>
                    <a:pt x="406" y="1"/>
                  </a:moveTo>
                  <a:lnTo>
                    <a:pt x="1" y="2032"/>
                  </a:lnTo>
                  <a:lnTo>
                    <a:pt x="1444" y="2032"/>
                  </a:lnTo>
                  <a:lnTo>
                    <a:pt x="1525" y="1637"/>
                  </a:lnTo>
                  <a:lnTo>
                    <a:pt x="603" y="1637"/>
                  </a:lnTo>
                  <a:lnTo>
                    <a:pt x="695" y="1171"/>
                  </a:lnTo>
                  <a:lnTo>
                    <a:pt x="1536" y="1171"/>
                  </a:lnTo>
                  <a:lnTo>
                    <a:pt x="1617" y="776"/>
                  </a:lnTo>
                  <a:lnTo>
                    <a:pt x="776" y="776"/>
                  </a:lnTo>
                  <a:lnTo>
                    <a:pt x="852" y="396"/>
                  </a:lnTo>
                  <a:lnTo>
                    <a:pt x="1743" y="396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361;p39">
              <a:extLst>
                <a:ext uri="{FF2B5EF4-FFF2-40B4-BE49-F238E27FC236}">
                  <a16:creationId xmlns:a16="http://schemas.microsoft.com/office/drawing/2014/main" id="{D043C708-376F-4550-9346-E445D45BCCDA}"/>
                </a:ext>
              </a:extLst>
            </p:cNvPr>
            <p:cNvSpPr/>
            <p:nvPr/>
          </p:nvSpPr>
          <p:spPr>
            <a:xfrm>
              <a:off x="5804211" y="1472549"/>
              <a:ext cx="345058" cy="241109"/>
            </a:xfrm>
            <a:custGeom>
              <a:avLst/>
              <a:gdLst/>
              <a:ahLst/>
              <a:cxnLst/>
              <a:rect l="l" t="t" r="r" b="b"/>
              <a:pathLst>
                <a:path w="2909" h="2033" extrusionOk="0">
                  <a:moveTo>
                    <a:pt x="1" y="1"/>
                  </a:moveTo>
                  <a:lnTo>
                    <a:pt x="77" y="2032"/>
                  </a:lnTo>
                  <a:lnTo>
                    <a:pt x="685" y="2032"/>
                  </a:lnTo>
                  <a:lnTo>
                    <a:pt x="1358" y="487"/>
                  </a:lnTo>
                  <a:lnTo>
                    <a:pt x="1419" y="2032"/>
                  </a:lnTo>
                  <a:lnTo>
                    <a:pt x="2022" y="2032"/>
                  </a:lnTo>
                  <a:lnTo>
                    <a:pt x="2908" y="1"/>
                  </a:lnTo>
                  <a:lnTo>
                    <a:pt x="2412" y="1"/>
                  </a:lnTo>
                  <a:lnTo>
                    <a:pt x="1764" y="1480"/>
                  </a:lnTo>
                  <a:lnTo>
                    <a:pt x="1708" y="1"/>
                  </a:lnTo>
                  <a:lnTo>
                    <a:pt x="1206" y="1"/>
                  </a:lnTo>
                  <a:lnTo>
                    <a:pt x="558" y="1480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362;p39">
              <a:extLst>
                <a:ext uri="{FF2B5EF4-FFF2-40B4-BE49-F238E27FC236}">
                  <a16:creationId xmlns:a16="http://schemas.microsoft.com/office/drawing/2014/main" id="{1FDFF41A-F2CC-4AAE-99BD-3067BD54CF13}"/>
                </a:ext>
              </a:extLst>
            </p:cNvPr>
            <p:cNvSpPr/>
            <p:nvPr/>
          </p:nvSpPr>
          <p:spPr>
            <a:xfrm>
              <a:off x="6126109" y="1467805"/>
              <a:ext cx="216358" cy="250597"/>
            </a:xfrm>
            <a:custGeom>
              <a:avLst/>
              <a:gdLst/>
              <a:ahLst/>
              <a:cxnLst/>
              <a:rect l="l" t="t" r="r" b="b"/>
              <a:pathLst>
                <a:path w="1824" h="2113" extrusionOk="0">
                  <a:moveTo>
                    <a:pt x="1135" y="0"/>
                  </a:moveTo>
                  <a:cubicBezTo>
                    <a:pt x="887" y="0"/>
                    <a:pt x="689" y="56"/>
                    <a:pt x="537" y="168"/>
                  </a:cubicBezTo>
                  <a:cubicBezTo>
                    <a:pt x="385" y="274"/>
                    <a:pt x="289" y="431"/>
                    <a:pt x="248" y="634"/>
                  </a:cubicBezTo>
                  <a:cubicBezTo>
                    <a:pt x="213" y="796"/>
                    <a:pt x="238" y="922"/>
                    <a:pt x="309" y="1019"/>
                  </a:cubicBezTo>
                  <a:cubicBezTo>
                    <a:pt x="385" y="1115"/>
                    <a:pt x="522" y="1186"/>
                    <a:pt x="714" y="1226"/>
                  </a:cubicBezTo>
                  <a:lnTo>
                    <a:pt x="912" y="1272"/>
                  </a:lnTo>
                  <a:cubicBezTo>
                    <a:pt x="1028" y="1297"/>
                    <a:pt x="1104" y="1333"/>
                    <a:pt x="1140" y="1363"/>
                  </a:cubicBezTo>
                  <a:cubicBezTo>
                    <a:pt x="1175" y="1399"/>
                    <a:pt x="1186" y="1449"/>
                    <a:pt x="1170" y="1510"/>
                  </a:cubicBezTo>
                  <a:cubicBezTo>
                    <a:pt x="1155" y="1581"/>
                    <a:pt x="1115" y="1637"/>
                    <a:pt x="1049" y="1677"/>
                  </a:cubicBezTo>
                  <a:cubicBezTo>
                    <a:pt x="978" y="1713"/>
                    <a:pt x="887" y="1733"/>
                    <a:pt x="775" y="1733"/>
                  </a:cubicBezTo>
                  <a:cubicBezTo>
                    <a:pt x="659" y="1733"/>
                    <a:pt x="547" y="1718"/>
                    <a:pt x="431" y="1682"/>
                  </a:cubicBezTo>
                  <a:cubicBezTo>
                    <a:pt x="319" y="1647"/>
                    <a:pt x="203" y="1591"/>
                    <a:pt x="86" y="1525"/>
                  </a:cubicBezTo>
                  <a:lnTo>
                    <a:pt x="0" y="1966"/>
                  </a:lnTo>
                  <a:cubicBezTo>
                    <a:pt x="117" y="2017"/>
                    <a:pt x="243" y="2052"/>
                    <a:pt x="365" y="2077"/>
                  </a:cubicBezTo>
                  <a:cubicBezTo>
                    <a:pt x="492" y="2103"/>
                    <a:pt x="618" y="2113"/>
                    <a:pt x="745" y="2113"/>
                  </a:cubicBezTo>
                  <a:cubicBezTo>
                    <a:pt x="1018" y="2113"/>
                    <a:pt x="1236" y="2057"/>
                    <a:pt x="1388" y="1951"/>
                  </a:cubicBezTo>
                  <a:cubicBezTo>
                    <a:pt x="1545" y="1839"/>
                    <a:pt x="1646" y="1672"/>
                    <a:pt x="1692" y="1449"/>
                  </a:cubicBezTo>
                  <a:cubicBezTo>
                    <a:pt x="1722" y="1277"/>
                    <a:pt x="1702" y="1145"/>
                    <a:pt x="1626" y="1054"/>
                  </a:cubicBezTo>
                  <a:cubicBezTo>
                    <a:pt x="1550" y="958"/>
                    <a:pt x="1403" y="892"/>
                    <a:pt x="1186" y="846"/>
                  </a:cubicBezTo>
                  <a:lnTo>
                    <a:pt x="973" y="801"/>
                  </a:lnTo>
                  <a:cubicBezTo>
                    <a:pt x="871" y="781"/>
                    <a:pt x="801" y="755"/>
                    <a:pt x="765" y="725"/>
                  </a:cubicBezTo>
                  <a:cubicBezTo>
                    <a:pt x="730" y="694"/>
                    <a:pt x="719" y="649"/>
                    <a:pt x="730" y="593"/>
                  </a:cubicBezTo>
                  <a:cubicBezTo>
                    <a:pt x="745" y="522"/>
                    <a:pt x="785" y="466"/>
                    <a:pt x="851" y="436"/>
                  </a:cubicBezTo>
                  <a:cubicBezTo>
                    <a:pt x="917" y="401"/>
                    <a:pt x="1013" y="380"/>
                    <a:pt x="1140" y="380"/>
                  </a:cubicBezTo>
                  <a:cubicBezTo>
                    <a:pt x="1236" y="380"/>
                    <a:pt x="1332" y="396"/>
                    <a:pt x="1434" y="421"/>
                  </a:cubicBezTo>
                  <a:cubicBezTo>
                    <a:pt x="1535" y="446"/>
                    <a:pt x="1636" y="482"/>
                    <a:pt x="1738" y="532"/>
                  </a:cubicBezTo>
                  <a:lnTo>
                    <a:pt x="1824" y="102"/>
                  </a:lnTo>
                  <a:cubicBezTo>
                    <a:pt x="1707" y="71"/>
                    <a:pt x="1591" y="46"/>
                    <a:pt x="1474" y="26"/>
                  </a:cubicBezTo>
                  <a:cubicBezTo>
                    <a:pt x="1358" y="11"/>
                    <a:pt x="1246" y="0"/>
                    <a:pt x="1135" y="0"/>
                  </a:cubicBez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363;p39">
              <a:extLst>
                <a:ext uri="{FF2B5EF4-FFF2-40B4-BE49-F238E27FC236}">
                  <a16:creationId xmlns:a16="http://schemas.microsoft.com/office/drawing/2014/main" id="{53C3AB40-DBA0-4C09-AF65-86C02A548C64}"/>
                </a:ext>
              </a:extLst>
            </p:cNvPr>
            <p:cNvSpPr/>
            <p:nvPr/>
          </p:nvSpPr>
          <p:spPr>
            <a:xfrm>
              <a:off x="6119630" y="2754555"/>
              <a:ext cx="414094" cy="365992"/>
            </a:xfrm>
            <a:custGeom>
              <a:avLst/>
              <a:gdLst/>
              <a:ahLst/>
              <a:cxnLst/>
              <a:rect l="l" t="t" r="r" b="b"/>
              <a:pathLst>
                <a:path w="3491" h="3086" extrusionOk="0">
                  <a:moveTo>
                    <a:pt x="1748" y="1"/>
                  </a:moveTo>
                  <a:cubicBezTo>
                    <a:pt x="1601" y="1"/>
                    <a:pt x="1485" y="117"/>
                    <a:pt x="1485" y="264"/>
                  </a:cubicBezTo>
                  <a:cubicBezTo>
                    <a:pt x="1485" y="294"/>
                    <a:pt x="1490" y="320"/>
                    <a:pt x="1500" y="350"/>
                  </a:cubicBezTo>
                  <a:cubicBezTo>
                    <a:pt x="1019" y="451"/>
                    <a:pt x="634" y="842"/>
                    <a:pt x="563" y="1348"/>
                  </a:cubicBezTo>
                  <a:lnTo>
                    <a:pt x="391" y="2559"/>
                  </a:lnTo>
                  <a:lnTo>
                    <a:pt x="264" y="2559"/>
                  </a:lnTo>
                  <a:cubicBezTo>
                    <a:pt x="122" y="2559"/>
                    <a:pt x="1" y="2675"/>
                    <a:pt x="1" y="2822"/>
                  </a:cubicBezTo>
                  <a:cubicBezTo>
                    <a:pt x="1" y="2969"/>
                    <a:pt x="122" y="3086"/>
                    <a:pt x="264" y="3086"/>
                  </a:cubicBezTo>
                  <a:lnTo>
                    <a:pt x="3227" y="3086"/>
                  </a:lnTo>
                  <a:cubicBezTo>
                    <a:pt x="3374" y="3086"/>
                    <a:pt x="3491" y="2969"/>
                    <a:pt x="3491" y="2822"/>
                  </a:cubicBezTo>
                  <a:cubicBezTo>
                    <a:pt x="3491" y="2675"/>
                    <a:pt x="3374" y="2559"/>
                    <a:pt x="3227" y="2559"/>
                  </a:cubicBezTo>
                  <a:lnTo>
                    <a:pt x="3101" y="2559"/>
                  </a:lnTo>
                  <a:lnTo>
                    <a:pt x="2929" y="1348"/>
                  </a:lnTo>
                  <a:cubicBezTo>
                    <a:pt x="2858" y="842"/>
                    <a:pt x="2473" y="451"/>
                    <a:pt x="1991" y="350"/>
                  </a:cubicBezTo>
                  <a:cubicBezTo>
                    <a:pt x="2002" y="320"/>
                    <a:pt x="2007" y="294"/>
                    <a:pt x="2007" y="264"/>
                  </a:cubicBezTo>
                  <a:cubicBezTo>
                    <a:pt x="2007" y="117"/>
                    <a:pt x="1890" y="1"/>
                    <a:pt x="1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364;p39">
              <a:extLst>
                <a:ext uri="{FF2B5EF4-FFF2-40B4-BE49-F238E27FC236}">
                  <a16:creationId xmlns:a16="http://schemas.microsoft.com/office/drawing/2014/main" id="{B304B1EC-C82A-4B75-AE47-998C3EBA4B20}"/>
                </a:ext>
              </a:extLst>
            </p:cNvPr>
            <p:cNvSpPr/>
            <p:nvPr/>
          </p:nvSpPr>
          <p:spPr>
            <a:xfrm>
              <a:off x="6277039" y="3148072"/>
              <a:ext cx="99283" cy="49337"/>
            </a:xfrm>
            <a:custGeom>
              <a:avLst/>
              <a:gdLst/>
              <a:ahLst/>
              <a:cxnLst/>
              <a:rect l="l" t="t" r="r" b="b"/>
              <a:pathLst>
                <a:path w="837" h="416" extrusionOk="0">
                  <a:moveTo>
                    <a:pt x="1" y="1"/>
                  </a:moveTo>
                  <a:cubicBezTo>
                    <a:pt x="1" y="229"/>
                    <a:pt x="188" y="416"/>
                    <a:pt x="421" y="416"/>
                  </a:cubicBezTo>
                  <a:cubicBezTo>
                    <a:pt x="649" y="416"/>
                    <a:pt x="837" y="229"/>
                    <a:pt x="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65;p39">
              <a:extLst>
                <a:ext uri="{FF2B5EF4-FFF2-40B4-BE49-F238E27FC236}">
                  <a16:creationId xmlns:a16="http://schemas.microsoft.com/office/drawing/2014/main" id="{C23044B5-DE95-48D8-86DA-7E0C529F4240}"/>
                </a:ext>
              </a:extLst>
            </p:cNvPr>
            <p:cNvSpPr/>
            <p:nvPr/>
          </p:nvSpPr>
          <p:spPr>
            <a:xfrm>
              <a:off x="5387807" y="3410291"/>
              <a:ext cx="918930" cy="445808"/>
            </a:xfrm>
            <a:custGeom>
              <a:avLst/>
              <a:gdLst/>
              <a:ahLst/>
              <a:cxnLst/>
              <a:rect l="l" t="t" r="r" b="b"/>
              <a:pathLst>
                <a:path w="7747" h="3759" extrusionOk="0">
                  <a:moveTo>
                    <a:pt x="756" y="1"/>
                  </a:moveTo>
                  <a:cubicBezTo>
                    <a:pt x="340" y="1"/>
                    <a:pt x="1" y="340"/>
                    <a:pt x="1" y="755"/>
                  </a:cubicBezTo>
                  <a:lnTo>
                    <a:pt x="1" y="3597"/>
                  </a:lnTo>
                  <a:cubicBezTo>
                    <a:pt x="1" y="3692"/>
                    <a:pt x="74" y="3758"/>
                    <a:pt x="156" y="3758"/>
                  </a:cubicBezTo>
                  <a:cubicBezTo>
                    <a:pt x="184" y="3758"/>
                    <a:pt x="212" y="3751"/>
                    <a:pt x="239" y="3734"/>
                  </a:cubicBezTo>
                  <a:lnTo>
                    <a:pt x="1232" y="3146"/>
                  </a:lnTo>
                  <a:lnTo>
                    <a:pt x="6986" y="3146"/>
                  </a:lnTo>
                  <a:cubicBezTo>
                    <a:pt x="7407" y="3146"/>
                    <a:pt x="7746" y="2807"/>
                    <a:pt x="7746" y="2387"/>
                  </a:cubicBezTo>
                  <a:lnTo>
                    <a:pt x="7746" y="755"/>
                  </a:lnTo>
                  <a:cubicBezTo>
                    <a:pt x="7746" y="340"/>
                    <a:pt x="740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366;p39">
              <a:extLst>
                <a:ext uri="{FF2B5EF4-FFF2-40B4-BE49-F238E27FC236}">
                  <a16:creationId xmlns:a16="http://schemas.microsoft.com/office/drawing/2014/main" id="{7845E3F5-CD06-48D2-A6FC-4C302B11D331}"/>
                </a:ext>
              </a:extLst>
            </p:cNvPr>
            <p:cNvSpPr/>
            <p:nvPr/>
          </p:nvSpPr>
          <p:spPr>
            <a:xfrm>
              <a:off x="5704524" y="3503985"/>
              <a:ext cx="500684" cy="30835"/>
            </a:xfrm>
            <a:custGeom>
              <a:avLst/>
              <a:gdLst/>
              <a:ahLst/>
              <a:cxnLst/>
              <a:rect l="l" t="t" r="r" b="b"/>
              <a:pathLst>
                <a:path w="4221" h="260" extrusionOk="0">
                  <a:moveTo>
                    <a:pt x="0" y="1"/>
                  </a:moveTo>
                  <a:lnTo>
                    <a:pt x="0" y="259"/>
                  </a:lnTo>
                  <a:lnTo>
                    <a:pt x="4220" y="259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367;p39">
              <a:extLst>
                <a:ext uri="{FF2B5EF4-FFF2-40B4-BE49-F238E27FC236}">
                  <a16:creationId xmlns:a16="http://schemas.microsoft.com/office/drawing/2014/main" id="{25CC934F-B72C-4364-B9F8-09C571724280}"/>
                </a:ext>
              </a:extLst>
            </p:cNvPr>
            <p:cNvSpPr/>
            <p:nvPr/>
          </p:nvSpPr>
          <p:spPr>
            <a:xfrm>
              <a:off x="5488753" y="3579178"/>
              <a:ext cx="716450" cy="30717"/>
            </a:xfrm>
            <a:custGeom>
              <a:avLst/>
              <a:gdLst/>
              <a:ahLst/>
              <a:cxnLst/>
              <a:rect l="l" t="t" r="r" b="b"/>
              <a:pathLst>
                <a:path w="6040" h="259" extrusionOk="0">
                  <a:moveTo>
                    <a:pt x="1" y="0"/>
                  </a:moveTo>
                  <a:lnTo>
                    <a:pt x="1" y="258"/>
                  </a:lnTo>
                  <a:lnTo>
                    <a:pt x="6039" y="258"/>
                  </a:lnTo>
                  <a:lnTo>
                    <a:pt x="6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368;p39">
              <a:extLst>
                <a:ext uri="{FF2B5EF4-FFF2-40B4-BE49-F238E27FC236}">
                  <a16:creationId xmlns:a16="http://schemas.microsoft.com/office/drawing/2014/main" id="{F845B36F-385A-4BC2-8079-7DD68AB61DE6}"/>
                </a:ext>
              </a:extLst>
            </p:cNvPr>
            <p:cNvSpPr/>
            <p:nvPr/>
          </p:nvSpPr>
          <p:spPr>
            <a:xfrm>
              <a:off x="5488753" y="3654252"/>
              <a:ext cx="716450" cy="30717"/>
            </a:xfrm>
            <a:custGeom>
              <a:avLst/>
              <a:gdLst/>
              <a:ahLst/>
              <a:cxnLst/>
              <a:rect l="l" t="t" r="r" b="b"/>
              <a:pathLst>
                <a:path w="6040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039" y="259"/>
                  </a:lnTo>
                  <a:lnTo>
                    <a:pt x="6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369;p39">
              <a:extLst>
                <a:ext uri="{FF2B5EF4-FFF2-40B4-BE49-F238E27FC236}">
                  <a16:creationId xmlns:a16="http://schemas.microsoft.com/office/drawing/2014/main" id="{277CE532-DE94-4B46-B0BF-A274EA0BB6F7}"/>
                </a:ext>
              </a:extLst>
            </p:cNvPr>
            <p:cNvSpPr/>
            <p:nvPr/>
          </p:nvSpPr>
          <p:spPr>
            <a:xfrm>
              <a:off x="5326201" y="3327193"/>
              <a:ext cx="189434" cy="189584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0" y="0"/>
                  </a:moveTo>
                  <a:cubicBezTo>
                    <a:pt x="172" y="0"/>
                    <a:pt x="0" y="173"/>
                    <a:pt x="0" y="380"/>
                  </a:cubicBezTo>
                  <a:cubicBezTo>
                    <a:pt x="0" y="593"/>
                    <a:pt x="172" y="760"/>
                    <a:pt x="380" y="760"/>
                  </a:cubicBezTo>
                  <a:cubicBezTo>
                    <a:pt x="593" y="760"/>
                    <a:pt x="760" y="593"/>
                    <a:pt x="760" y="380"/>
                  </a:cubicBezTo>
                  <a:cubicBezTo>
                    <a:pt x="760" y="173"/>
                    <a:pt x="593" y="0"/>
                    <a:pt x="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370;p39">
              <a:extLst>
                <a:ext uri="{FF2B5EF4-FFF2-40B4-BE49-F238E27FC236}">
                  <a16:creationId xmlns:a16="http://schemas.microsoft.com/office/drawing/2014/main" id="{87BE7663-A3D3-40BE-8503-C308E24A9E78}"/>
                </a:ext>
              </a:extLst>
            </p:cNvPr>
            <p:cNvSpPr/>
            <p:nvPr/>
          </p:nvSpPr>
          <p:spPr>
            <a:xfrm>
              <a:off x="4832888" y="3131278"/>
              <a:ext cx="462252" cy="409873"/>
            </a:xfrm>
            <a:custGeom>
              <a:avLst/>
              <a:gdLst/>
              <a:ahLst/>
              <a:cxnLst/>
              <a:rect l="l" t="t" r="r" b="b"/>
              <a:pathLst>
                <a:path w="3897" h="3456" extrusionOk="0">
                  <a:moveTo>
                    <a:pt x="1728" y="0"/>
                  </a:moveTo>
                  <a:cubicBezTo>
                    <a:pt x="776" y="0"/>
                    <a:pt x="1" y="775"/>
                    <a:pt x="1" y="1728"/>
                  </a:cubicBezTo>
                  <a:cubicBezTo>
                    <a:pt x="1" y="2680"/>
                    <a:pt x="776" y="3455"/>
                    <a:pt x="1728" y="3455"/>
                  </a:cubicBezTo>
                  <a:cubicBezTo>
                    <a:pt x="2326" y="3455"/>
                    <a:pt x="2873" y="3151"/>
                    <a:pt x="3192" y="2645"/>
                  </a:cubicBezTo>
                  <a:lnTo>
                    <a:pt x="2797" y="2396"/>
                  </a:lnTo>
                  <a:cubicBezTo>
                    <a:pt x="2564" y="2766"/>
                    <a:pt x="2164" y="2984"/>
                    <a:pt x="1728" y="2984"/>
                  </a:cubicBezTo>
                  <a:cubicBezTo>
                    <a:pt x="1034" y="2984"/>
                    <a:pt x="467" y="2422"/>
                    <a:pt x="467" y="1728"/>
                  </a:cubicBezTo>
                  <a:cubicBezTo>
                    <a:pt x="467" y="1034"/>
                    <a:pt x="1034" y="466"/>
                    <a:pt x="1728" y="466"/>
                  </a:cubicBezTo>
                  <a:cubicBezTo>
                    <a:pt x="2280" y="466"/>
                    <a:pt x="2751" y="826"/>
                    <a:pt x="2924" y="1328"/>
                  </a:cubicBezTo>
                  <a:lnTo>
                    <a:pt x="2549" y="1328"/>
                  </a:lnTo>
                  <a:lnTo>
                    <a:pt x="2883" y="1728"/>
                  </a:lnTo>
                  <a:lnTo>
                    <a:pt x="3222" y="2128"/>
                  </a:lnTo>
                  <a:lnTo>
                    <a:pt x="3562" y="1728"/>
                  </a:lnTo>
                  <a:lnTo>
                    <a:pt x="3896" y="1328"/>
                  </a:lnTo>
                  <a:lnTo>
                    <a:pt x="3410" y="1328"/>
                  </a:lnTo>
                  <a:cubicBezTo>
                    <a:pt x="3227" y="568"/>
                    <a:pt x="2544" y="0"/>
                    <a:pt x="1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371;p39">
              <a:extLst>
                <a:ext uri="{FF2B5EF4-FFF2-40B4-BE49-F238E27FC236}">
                  <a16:creationId xmlns:a16="http://schemas.microsoft.com/office/drawing/2014/main" id="{F48CACB2-57F2-496D-8B9B-6F8754B9DC36}"/>
                </a:ext>
              </a:extLst>
            </p:cNvPr>
            <p:cNvSpPr/>
            <p:nvPr/>
          </p:nvSpPr>
          <p:spPr>
            <a:xfrm>
              <a:off x="6515540" y="1984155"/>
              <a:ext cx="129293" cy="506530"/>
            </a:xfrm>
            <a:custGeom>
              <a:avLst/>
              <a:gdLst/>
              <a:ahLst/>
              <a:cxnLst/>
              <a:rect l="l" t="t" r="r" b="b"/>
              <a:pathLst>
                <a:path w="1090" h="4271" extrusionOk="0">
                  <a:moveTo>
                    <a:pt x="0" y="0"/>
                  </a:moveTo>
                  <a:lnTo>
                    <a:pt x="0" y="4270"/>
                  </a:lnTo>
                  <a:lnTo>
                    <a:pt x="1089" y="4270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372;p39">
              <a:extLst>
                <a:ext uri="{FF2B5EF4-FFF2-40B4-BE49-F238E27FC236}">
                  <a16:creationId xmlns:a16="http://schemas.microsoft.com/office/drawing/2014/main" id="{3E3A8B76-C6C3-412D-AC03-FB280A484DC9}"/>
                </a:ext>
              </a:extLst>
            </p:cNvPr>
            <p:cNvSpPr/>
            <p:nvPr/>
          </p:nvSpPr>
          <p:spPr>
            <a:xfrm>
              <a:off x="6141768" y="2043574"/>
              <a:ext cx="129293" cy="447113"/>
            </a:xfrm>
            <a:custGeom>
              <a:avLst/>
              <a:gdLst/>
              <a:ahLst/>
              <a:cxnLst/>
              <a:rect l="l" t="t" r="r" b="b"/>
              <a:pathLst>
                <a:path w="1090" h="3770" extrusionOk="0">
                  <a:moveTo>
                    <a:pt x="0" y="1"/>
                  </a:moveTo>
                  <a:lnTo>
                    <a:pt x="0" y="3769"/>
                  </a:lnTo>
                  <a:lnTo>
                    <a:pt x="1089" y="376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373;p39">
              <a:extLst>
                <a:ext uri="{FF2B5EF4-FFF2-40B4-BE49-F238E27FC236}">
                  <a16:creationId xmlns:a16="http://schemas.microsoft.com/office/drawing/2014/main" id="{65C45054-C904-4D0E-84EB-D6698300369B}"/>
                </a:ext>
              </a:extLst>
            </p:cNvPr>
            <p:cNvSpPr/>
            <p:nvPr/>
          </p:nvSpPr>
          <p:spPr>
            <a:xfrm>
              <a:off x="5954822" y="2363796"/>
              <a:ext cx="129293" cy="126899"/>
            </a:xfrm>
            <a:custGeom>
              <a:avLst/>
              <a:gdLst/>
              <a:ahLst/>
              <a:cxnLst/>
              <a:rect l="l" t="t" r="r" b="b"/>
              <a:pathLst>
                <a:path w="1090" h="1070" extrusionOk="0">
                  <a:moveTo>
                    <a:pt x="1" y="1"/>
                  </a:moveTo>
                  <a:lnTo>
                    <a:pt x="1" y="1069"/>
                  </a:lnTo>
                  <a:lnTo>
                    <a:pt x="1090" y="1069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374;p39">
              <a:extLst>
                <a:ext uri="{FF2B5EF4-FFF2-40B4-BE49-F238E27FC236}">
                  <a16:creationId xmlns:a16="http://schemas.microsoft.com/office/drawing/2014/main" id="{0385D359-06E5-4229-B950-5DEA0FF8EE5C}"/>
                </a:ext>
              </a:extLst>
            </p:cNvPr>
            <p:cNvSpPr/>
            <p:nvPr/>
          </p:nvSpPr>
          <p:spPr>
            <a:xfrm>
              <a:off x="6328595" y="2237012"/>
              <a:ext cx="129293" cy="253680"/>
            </a:xfrm>
            <a:custGeom>
              <a:avLst/>
              <a:gdLst/>
              <a:ahLst/>
              <a:cxnLst/>
              <a:rect l="l" t="t" r="r" b="b"/>
              <a:pathLst>
                <a:path w="1090" h="2139" extrusionOk="0">
                  <a:moveTo>
                    <a:pt x="1" y="1"/>
                  </a:moveTo>
                  <a:lnTo>
                    <a:pt x="1" y="2138"/>
                  </a:lnTo>
                  <a:lnTo>
                    <a:pt x="1090" y="2138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FFB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375;p39">
              <a:extLst>
                <a:ext uri="{FF2B5EF4-FFF2-40B4-BE49-F238E27FC236}">
                  <a16:creationId xmlns:a16="http://schemas.microsoft.com/office/drawing/2014/main" id="{EB196150-B902-4E96-920E-ECB13D1DCD32}"/>
                </a:ext>
              </a:extLst>
            </p:cNvPr>
            <p:cNvSpPr/>
            <p:nvPr/>
          </p:nvSpPr>
          <p:spPr>
            <a:xfrm>
              <a:off x="5897173" y="1975735"/>
              <a:ext cx="799245" cy="565947"/>
            </a:xfrm>
            <a:custGeom>
              <a:avLst/>
              <a:gdLst/>
              <a:ahLst/>
              <a:cxnLst/>
              <a:rect l="l" t="t" r="r" b="b"/>
              <a:pathLst>
                <a:path w="6738" h="4772" fill="none" extrusionOk="0">
                  <a:moveTo>
                    <a:pt x="6738" y="0"/>
                  </a:moveTo>
                  <a:lnTo>
                    <a:pt x="6738" y="4772"/>
                  </a:lnTo>
                  <a:lnTo>
                    <a:pt x="1" y="4772"/>
                  </a:lnTo>
                </a:path>
              </a:pathLst>
            </a:custGeom>
            <a:noFill/>
            <a:ln w="19050" cap="flat" cmpd="sng">
              <a:solidFill>
                <a:srgbClr val="EFFBFF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376;p39">
              <a:extLst>
                <a:ext uri="{FF2B5EF4-FFF2-40B4-BE49-F238E27FC236}">
                  <a16:creationId xmlns:a16="http://schemas.microsoft.com/office/drawing/2014/main" id="{3C4B6AA5-D7B6-4281-BFBF-5B534123A203}"/>
                </a:ext>
              </a:extLst>
            </p:cNvPr>
            <p:cNvSpPr/>
            <p:nvPr/>
          </p:nvSpPr>
          <p:spPr>
            <a:xfrm>
              <a:off x="4955564" y="2724418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2377;p39">
              <a:extLst>
                <a:ext uri="{FF2B5EF4-FFF2-40B4-BE49-F238E27FC236}">
                  <a16:creationId xmlns:a16="http://schemas.microsoft.com/office/drawing/2014/main" id="{AB33704E-B021-4225-9198-84A77975EBCC}"/>
                </a:ext>
              </a:extLst>
            </p:cNvPr>
            <p:cNvGrpSpPr/>
            <p:nvPr/>
          </p:nvGrpSpPr>
          <p:grpSpPr>
            <a:xfrm>
              <a:off x="4831358" y="1277648"/>
              <a:ext cx="1989698" cy="2491847"/>
              <a:chOff x="4670351" y="1757867"/>
              <a:chExt cx="1867910" cy="2339763"/>
            </a:xfrm>
          </p:grpSpPr>
          <p:sp>
            <p:nvSpPr>
              <p:cNvPr id="36" name="Google Shape;2378;p39">
                <a:extLst>
                  <a:ext uri="{FF2B5EF4-FFF2-40B4-BE49-F238E27FC236}">
                    <a16:creationId xmlns:a16="http://schemas.microsoft.com/office/drawing/2014/main" id="{1A8780F8-A9FB-4091-9C89-37063BE0C4C7}"/>
                  </a:ext>
                </a:extLst>
              </p:cNvPr>
              <p:cNvSpPr/>
              <p:nvPr/>
            </p:nvSpPr>
            <p:spPr>
              <a:xfrm>
                <a:off x="5712807" y="2476408"/>
                <a:ext cx="63252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88" extrusionOk="0">
                    <a:moveTo>
                      <a:pt x="308" y="1"/>
                    </a:moveTo>
                    <a:cubicBezTo>
                      <a:pt x="224" y="1"/>
                      <a:pt x="143" y="32"/>
                      <a:pt x="107" y="92"/>
                    </a:cubicBezTo>
                    <a:cubicBezTo>
                      <a:pt x="0" y="259"/>
                      <a:pt x="86" y="441"/>
                      <a:pt x="253" y="477"/>
                    </a:cubicBezTo>
                    <a:cubicBezTo>
                      <a:pt x="284" y="484"/>
                      <a:pt x="313" y="487"/>
                      <a:pt x="340" y="487"/>
                    </a:cubicBezTo>
                    <a:cubicBezTo>
                      <a:pt x="533" y="487"/>
                      <a:pt x="620" y="308"/>
                      <a:pt x="557" y="147"/>
                    </a:cubicBezTo>
                    <a:cubicBezTo>
                      <a:pt x="519" y="47"/>
                      <a:pt x="411" y="1"/>
                      <a:pt x="3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379;p39">
                <a:extLst>
                  <a:ext uri="{FF2B5EF4-FFF2-40B4-BE49-F238E27FC236}">
                    <a16:creationId xmlns:a16="http://schemas.microsoft.com/office/drawing/2014/main" id="{9D6358F5-74E0-459A-BD85-DF6992F3CF36}"/>
                  </a:ext>
                </a:extLst>
              </p:cNvPr>
              <p:cNvSpPr/>
              <p:nvPr/>
            </p:nvSpPr>
            <p:spPr>
              <a:xfrm>
                <a:off x="5838395" y="1757867"/>
                <a:ext cx="62844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88" extrusionOk="0">
                    <a:moveTo>
                      <a:pt x="308" y="0"/>
                    </a:moveTo>
                    <a:cubicBezTo>
                      <a:pt x="222" y="0"/>
                      <a:pt x="139" y="33"/>
                      <a:pt x="101" y="93"/>
                    </a:cubicBezTo>
                    <a:cubicBezTo>
                      <a:pt x="0" y="261"/>
                      <a:pt x="86" y="443"/>
                      <a:pt x="248" y="478"/>
                    </a:cubicBezTo>
                    <a:cubicBezTo>
                      <a:pt x="277" y="485"/>
                      <a:pt x="305" y="488"/>
                      <a:pt x="330" y="488"/>
                    </a:cubicBezTo>
                    <a:cubicBezTo>
                      <a:pt x="531" y="488"/>
                      <a:pt x="615" y="306"/>
                      <a:pt x="552" y="144"/>
                    </a:cubicBezTo>
                    <a:cubicBezTo>
                      <a:pt x="514" y="46"/>
                      <a:pt x="409" y="0"/>
                      <a:pt x="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380;p39">
                <a:extLst>
                  <a:ext uri="{FF2B5EF4-FFF2-40B4-BE49-F238E27FC236}">
                    <a16:creationId xmlns:a16="http://schemas.microsoft.com/office/drawing/2014/main" id="{886087CC-181E-4788-A453-BA320E5BD091}"/>
                  </a:ext>
                </a:extLst>
              </p:cNvPr>
              <p:cNvSpPr/>
              <p:nvPr/>
            </p:nvSpPr>
            <p:spPr>
              <a:xfrm>
                <a:off x="6270354" y="2999884"/>
                <a:ext cx="63354" cy="49684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87" extrusionOk="0">
                    <a:moveTo>
                      <a:pt x="309" y="1"/>
                    </a:moveTo>
                    <a:cubicBezTo>
                      <a:pt x="225" y="1"/>
                      <a:pt x="144" y="33"/>
                      <a:pt x="107" y="92"/>
                    </a:cubicBezTo>
                    <a:cubicBezTo>
                      <a:pt x="1" y="259"/>
                      <a:pt x="87" y="442"/>
                      <a:pt x="249" y="477"/>
                    </a:cubicBezTo>
                    <a:cubicBezTo>
                      <a:pt x="279" y="483"/>
                      <a:pt x="307" y="486"/>
                      <a:pt x="333" y="486"/>
                    </a:cubicBezTo>
                    <a:cubicBezTo>
                      <a:pt x="533" y="486"/>
                      <a:pt x="621" y="309"/>
                      <a:pt x="558" y="148"/>
                    </a:cubicBezTo>
                    <a:cubicBezTo>
                      <a:pt x="519" y="48"/>
                      <a:pt x="412" y="1"/>
                      <a:pt x="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381;p39">
                <a:extLst>
                  <a:ext uri="{FF2B5EF4-FFF2-40B4-BE49-F238E27FC236}">
                    <a16:creationId xmlns:a16="http://schemas.microsoft.com/office/drawing/2014/main" id="{7E4245AA-441E-44F0-BA31-774106B22CF8}"/>
                  </a:ext>
                </a:extLst>
              </p:cNvPr>
              <p:cNvSpPr/>
              <p:nvPr/>
            </p:nvSpPr>
            <p:spPr>
              <a:xfrm>
                <a:off x="5508152" y="3640787"/>
                <a:ext cx="63354" cy="4958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86" extrusionOk="0">
                    <a:moveTo>
                      <a:pt x="308" y="0"/>
                    </a:moveTo>
                    <a:cubicBezTo>
                      <a:pt x="224" y="0"/>
                      <a:pt x="143" y="32"/>
                      <a:pt x="107" y="91"/>
                    </a:cubicBezTo>
                    <a:cubicBezTo>
                      <a:pt x="0" y="258"/>
                      <a:pt x="86" y="441"/>
                      <a:pt x="248" y="476"/>
                    </a:cubicBezTo>
                    <a:cubicBezTo>
                      <a:pt x="278" y="483"/>
                      <a:pt x="305" y="486"/>
                      <a:pt x="331" y="486"/>
                    </a:cubicBezTo>
                    <a:cubicBezTo>
                      <a:pt x="532" y="486"/>
                      <a:pt x="620" y="304"/>
                      <a:pt x="557" y="147"/>
                    </a:cubicBezTo>
                    <a:cubicBezTo>
                      <a:pt x="519" y="47"/>
                      <a:pt x="411" y="0"/>
                      <a:pt x="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382;p39">
                <a:extLst>
                  <a:ext uri="{FF2B5EF4-FFF2-40B4-BE49-F238E27FC236}">
                    <a16:creationId xmlns:a16="http://schemas.microsoft.com/office/drawing/2014/main" id="{2008775F-4CDD-47F6-A708-3A539363F3A5}"/>
                  </a:ext>
                </a:extLst>
              </p:cNvPr>
              <p:cNvSpPr/>
              <p:nvPr/>
            </p:nvSpPr>
            <p:spPr>
              <a:xfrm>
                <a:off x="4922548" y="3353901"/>
                <a:ext cx="32748" cy="2550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0" extrusionOk="0">
                    <a:moveTo>
                      <a:pt x="158" y="0"/>
                    </a:moveTo>
                    <a:cubicBezTo>
                      <a:pt x="115" y="0"/>
                      <a:pt x="72" y="17"/>
                      <a:pt x="52" y="46"/>
                    </a:cubicBezTo>
                    <a:cubicBezTo>
                      <a:pt x="1" y="132"/>
                      <a:pt x="47" y="229"/>
                      <a:pt x="128" y="244"/>
                    </a:cubicBezTo>
                    <a:cubicBezTo>
                      <a:pt x="143" y="247"/>
                      <a:pt x="158" y="249"/>
                      <a:pt x="172" y="249"/>
                    </a:cubicBezTo>
                    <a:cubicBezTo>
                      <a:pt x="273" y="249"/>
                      <a:pt x="320" y="157"/>
                      <a:pt x="285" y="77"/>
                    </a:cubicBezTo>
                    <a:cubicBezTo>
                      <a:pt x="265" y="24"/>
                      <a:pt x="211" y="0"/>
                      <a:pt x="1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383;p39">
                <a:extLst>
                  <a:ext uri="{FF2B5EF4-FFF2-40B4-BE49-F238E27FC236}">
                    <a16:creationId xmlns:a16="http://schemas.microsoft.com/office/drawing/2014/main" id="{91DA5109-705A-4FE0-9574-B4C206F67529}"/>
                  </a:ext>
                </a:extLst>
              </p:cNvPr>
              <p:cNvSpPr/>
              <p:nvPr/>
            </p:nvSpPr>
            <p:spPr>
              <a:xfrm>
                <a:off x="6505513" y="3706591"/>
                <a:ext cx="32748" cy="25709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2" extrusionOk="0">
                    <a:moveTo>
                      <a:pt x="159" y="0"/>
                    </a:moveTo>
                    <a:cubicBezTo>
                      <a:pt x="116" y="0"/>
                      <a:pt x="75" y="17"/>
                      <a:pt x="57" y="49"/>
                    </a:cubicBezTo>
                    <a:cubicBezTo>
                      <a:pt x="1" y="135"/>
                      <a:pt x="46" y="226"/>
                      <a:pt x="127" y="247"/>
                    </a:cubicBezTo>
                    <a:cubicBezTo>
                      <a:pt x="144" y="250"/>
                      <a:pt x="159" y="252"/>
                      <a:pt x="173" y="252"/>
                    </a:cubicBezTo>
                    <a:cubicBezTo>
                      <a:pt x="277" y="252"/>
                      <a:pt x="320" y="159"/>
                      <a:pt x="284" y="74"/>
                    </a:cubicBezTo>
                    <a:cubicBezTo>
                      <a:pt x="265" y="25"/>
                      <a:pt x="211" y="0"/>
                      <a:pt x="1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384;p39">
                <a:extLst>
                  <a:ext uri="{FF2B5EF4-FFF2-40B4-BE49-F238E27FC236}">
                    <a16:creationId xmlns:a16="http://schemas.microsoft.com/office/drawing/2014/main" id="{FE544200-1616-4892-BBF3-CCCC4D16D12B}"/>
                  </a:ext>
                </a:extLst>
              </p:cNvPr>
              <p:cNvSpPr/>
              <p:nvPr/>
            </p:nvSpPr>
            <p:spPr>
              <a:xfrm>
                <a:off x="4670351" y="2488447"/>
                <a:ext cx="32748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3" extrusionOk="0">
                    <a:moveTo>
                      <a:pt x="159" y="1"/>
                    </a:moveTo>
                    <a:cubicBezTo>
                      <a:pt x="116" y="1"/>
                      <a:pt x="75" y="17"/>
                      <a:pt x="57" y="50"/>
                    </a:cubicBezTo>
                    <a:cubicBezTo>
                      <a:pt x="1" y="136"/>
                      <a:pt x="46" y="227"/>
                      <a:pt x="128" y="247"/>
                    </a:cubicBezTo>
                    <a:cubicBezTo>
                      <a:pt x="144" y="251"/>
                      <a:pt x="159" y="252"/>
                      <a:pt x="173" y="252"/>
                    </a:cubicBezTo>
                    <a:cubicBezTo>
                      <a:pt x="277" y="252"/>
                      <a:pt x="320" y="160"/>
                      <a:pt x="285" y="75"/>
                    </a:cubicBezTo>
                    <a:cubicBezTo>
                      <a:pt x="265" y="25"/>
                      <a:pt x="211" y="1"/>
                      <a:pt x="1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385;p39">
                <a:extLst>
                  <a:ext uri="{FF2B5EF4-FFF2-40B4-BE49-F238E27FC236}">
                    <a16:creationId xmlns:a16="http://schemas.microsoft.com/office/drawing/2014/main" id="{33263AAD-7E5D-49A3-AC3F-9007E4C63E9F}"/>
                  </a:ext>
                </a:extLst>
              </p:cNvPr>
              <p:cNvSpPr/>
              <p:nvPr/>
            </p:nvSpPr>
            <p:spPr>
              <a:xfrm>
                <a:off x="6043560" y="2422337"/>
                <a:ext cx="32238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53" extrusionOk="0">
                    <a:moveTo>
                      <a:pt x="155" y="1"/>
                    </a:moveTo>
                    <a:cubicBezTo>
                      <a:pt x="111" y="1"/>
                      <a:pt x="69" y="17"/>
                      <a:pt x="51" y="49"/>
                    </a:cubicBezTo>
                    <a:cubicBezTo>
                      <a:pt x="0" y="135"/>
                      <a:pt x="41" y="226"/>
                      <a:pt x="127" y="247"/>
                    </a:cubicBezTo>
                    <a:cubicBezTo>
                      <a:pt x="142" y="250"/>
                      <a:pt x="157" y="252"/>
                      <a:pt x="171" y="252"/>
                    </a:cubicBezTo>
                    <a:cubicBezTo>
                      <a:pt x="272" y="252"/>
                      <a:pt x="315" y="159"/>
                      <a:pt x="284" y="75"/>
                    </a:cubicBezTo>
                    <a:cubicBezTo>
                      <a:pt x="264" y="25"/>
                      <a:pt x="209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386;p39">
                <a:extLst>
                  <a:ext uri="{FF2B5EF4-FFF2-40B4-BE49-F238E27FC236}">
                    <a16:creationId xmlns:a16="http://schemas.microsoft.com/office/drawing/2014/main" id="{5B70420E-7AB0-46F7-96DE-3ABA834EB6F1}"/>
                  </a:ext>
                </a:extLst>
              </p:cNvPr>
              <p:cNvSpPr/>
              <p:nvPr/>
            </p:nvSpPr>
            <p:spPr>
              <a:xfrm>
                <a:off x="4988156" y="1984553"/>
                <a:ext cx="32850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3" extrusionOk="0">
                    <a:moveTo>
                      <a:pt x="161" y="0"/>
                    </a:moveTo>
                    <a:cubicBezTo>
                      <a:pt x="117" y="0"/>
                      <a:pt x="75" y="17"/>
                      <a:pt x="56" y="46"/>
                    </a:cubicBezTo>
                    <a:cubicBezTo>
                      <a:pt x="1" y="132"/>
                      <a:pt x="46" y="229"/>
                      <a:pt x="132" y="249"/>
                    </a:cubicBezTo>
                    <a:cubicBezTo>
                      <a:pt x="146" y="252"/>
                      <a:pt x="158" y="253"/>
                      <a:pt x="170" y="253"/>
                    </a:cubicBezTo>
                    <a:cubicBezTo>
                      <a:pt x="275" y="253"/>
                      <a:pt x="321" y="159"/>
                      <a:pt x="289" y="77"/>
                    </a:cubicBezTo>
                    <a:cubicBezTo>
                      <a:pt x="270" y="24"/>
                      <a:pt x="214" y="0"/>
                      <a:pt x="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387;p39">
                <a:extLst>
                  <a:ext uri="{FF2B5EF4-FFF2-40B4-BE49-F238E27FC236}">
                    <a16:creationId xmlns:a16="http://schemas.microsoft.com/office/drawing/2014/main" id="{E2D77688-C45D-46C6-9B48-2A40C32FEE95}"/>
                  </a:ext>
                </a:extLst>
              </p:cNvPr>
              <p:cNvSpPr/>
              <p:nvPr/>
            </p:nvSpPr>
            <p:spPr>
              <a:xfrm>
                <a:off x="6206794" y="1912022"/>
                <a:ext cx="32850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3" extrusionOk="0">
                    <a:moveTo>
                      <a:pt x="161" y="0"/>
                    </a:moveTo>
                    <a:cubicBezTo>
                      <a:pt x="117" y="0"/>
                      <a:pt x="75" y="17"/>
                      <a:pt x="57" y="46"/>
                    </a:cubicBezTo>
                    <a:cubicBezTo>
                      <a:pt x="1" y="133"/>
                      <a:pt x="46" y="229"/>
                      <a:pt x="133" y="249"/>
                    </a:cubicBezTo>
                    <a:cubicBezTo>
                      <a:pt x="146" y="252"/>
                      <a:pt x="159" y="253"/>
                      <a:pt x="171" y="253"/>
                    </a:cubicBezTo>
                    <a:cubicBezTo>
                      <a:pt x="276" y="253"/>
                      <a:pt x="321" y="159"/>
                      <a:pt x="290" y="77"/>
                    </a:cubicBezTo>
                    <a:cubicBezTo>
                      <a:pt x="270" y="24"/>
                      <a:pt x="214" y="0"/>
                      <a:pt x="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388;p39">
                <a:extLst>
                  <a:ext uri="{FF2B5EF4-FFF2-40B4-BE49-F238E27FC236}">
                    <a16:creationId xmlns:a16="http://schemas.microsoft.com/office/drawing/2014/main" id="{4F03AA19-93F9-4A98-8238-3282AD652F53}"/>
                  </a:ext>
                </a:extLst>
              </p:cNvPr>
              <p:cNvSpPr/>
              <p:nvPr/>
            </p:nvSpPr>
            <p:spPr>
              <a:xfrm>
                <a:off x="5755372" y="3209609"/>
                <a:ext cx="32238" cy="25913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54" extrusionOk="0">
                    <a:moveTo>
                      <a:pt x="157" y="1"/>
                    </a:moveTo>
                    <a:cubicBezTo>
                      <a:pt x="114" y="1"/>
                      <a:pt x="71" y="17"/>
                      <a:pt x="51" y="47"/>
                    </a:cubicBezTo>
                    <a:cubicBezTo>
                      <a:pt x="0" y="133"/>
                      <a:pt x="41" y="229"/>
                      <a:pt x="127" y="249"/>
                    </a:cubicBezTo>
                    <a:cubicBezTo>
                      <a:pt x="140" y="252"/>
                      <a:pt x="153" y="253"/>
                      <a:pt x="165" y="253"/>
                    </a:cubicBezTo>
                    <a:cubicBezTo>
                      <a:pt x="270" y="253"/>
                      <a:pt x="316" y="159"/>
                      <a:pt x="284" y="77"/>
                    </a:cubicBezTo>
                    <a:cubicBezTo>
                      <a:pt x="264" y="25"/>
                      <a:pt x="210" y="1"/>
                      <a:pt x="1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389;p39">
                <a:extLst>
                  <a:ext uri="{FF2B5EF4-FFF2-40B4-BE49-F238E27FC236}">
                    <a16:creationId xmlns:a16="http://schemas.microsoft.com/office/drawing/2014/main" id="{50701C90-E18A-4859-BFD2-D5CCA75109A2}"/>
                  </a:ext>
                </a:extLst>
              </p:cNvPr>
              <p:cNvSpPr/>
              <p:nvPr/>
            </p:nvSpPr>
            <p:spPr>
              <a:xfrm>
                <a:off x="6211998" y="2130247"/>
                <a:ext cx="97633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7" h="759" extrusionOk="0">
                    <a:moveTo>
                      <a:pt x="474" y="0"/>
                    </a:moveTo>
                    <a:cubicBezTo>
                      <a:pt x="342" y="0"/>
                      <a:pt x="215" y="50"/>
                      <a:pt x="158" y="141"/>
                    </a:cubicBezTo>
                    <a:cubicBezTo>
                      <a:pt x="1" y="400"/>
                      <a:pt x="132" y="683"/>
                      <a:pt x="386" y="744"/>
                    </a:cubicBezTo>
                    <a:cubicBezTo>
                      <a:pt x="430" y="754"/>
                      <a:pt x="472" y="758"/>
                      <a:pt x="512" y="758"/>
                    </a:cubicBezTo>
                    <a:cubicBezTo>
                      <a:pt x="823" y="758"/>
                      <a:pt x="956" y="475"/>
                      <a:pt x="862" y="227"/>
                    </a:cubicBezTo>
                    <a:cubicBezTo>
                      <a:pt x="801" y="72"/>
                      <a:pt x="634" y="0"/>
                      <a:pt x="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390;p39">
                <a:extLst>
                  <a:ext uri="{FF2B5EF4-FFF2-40B4-BE49-F238E27FC236}">
                    <a16:creationId xmlns:a16="http://schemas.microsoft.com/office/drawing/2014/main" id="{0621D38E-DB95-4D5B-99D3-E88D929570DA}"/>
                  </a:ext>
                </a:extLst>
              </p:cNvPr>
              <p:cNvSpPr/>
              <p:nvPr/>
            </p:nvSpPr>
            <p:spPr>
              <a:xfrm>
                <a:off x="5368768" y="3363251"/>
                <a:ext cx="97531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9" extrusionOk="0">
                    <a:moveTo>
                      <a:pt x="473" y="0"/>
                    </a:moveTo>
                    <a:cubicBezTo>
                      <a:pt x="341" y="0"/>
                      <a:pt x="214" y="49"/>
                      <a:pt x="157" y="141"/>
                    </a:cubicBezTo>
                    <a:cubicBezTo>
                      <a:pt x="0" y="405"/>
                      <a:pt x="132" y="688"/>
                      <a:pt x="385" y="744"/>
                    </a:cubicBezTo>
                    <a:cubicBezTo>
                      <a:pt x="430" y="754"/>
                      <a:pt x="473" y="758"/>
                      <a:pt x="513" y="758"/>
                    </a:cubicBezTo>
                    <a:cubicBezTo>
                      <a:pt x="823" y="758"/>
                      <a:pt x="956" y="479"/>
                      <a:pt x="861" y="227"/>
                    </a:cubicBezTo>
                    <a:cubicBezTo>
                      <a:pt x="800" y="72"/>
                      <a:pt x="633" y="0"/>
                      <a:pt x="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391;p39">
                <a:extLst>
                  <a:ext uri="{FF2B5EF4-FFF2-40B4-BE49-F238E27FC236}">
                    <a16:creationId xmlns:a16="http://schemas.microsoft.com/office/drawing/2014/main" id="{81CED08D-9527-4937-950C-8E80F86B0DA4}"/>
                  </a:ext>
                </a:extLst>
              </p:cNvPr>
              <p:cNvSpPr/>
              <p:nvPr/>
            </p:nvSpPr>
            <p:spPr>
              <a:xfrm>
                <a:off x="6132659" y="3900399"/>
                <a:ext cx="97633" cy="77331"/>
              </a:xfrm>
              <a:custGeom>
                <a:avLst/>
                <a:gdLst/>
                <a:ahLst/>
                <a:cxnLst/>
                <a:rect l="l" t="t" r="r" b="b"/>
                <a:pathLst>
                  <a:path w="957" h="758" extrusionOk="0">
                    <a:moveTo>
                      <a:pt x="477" y="1"/>
                    </a:moveTo>
                    <a:cubicBezTo>
                      <a:pt x="344" y="1"/>
                      <a:pt x="216" y="51"/>
                      <a:pt x="158" y="146"/>
                    </a:cubicBezTo>
                    <a:cubicBezTo>
                      <a:pt x="1" y="404"/>
                      <a:pt x="133" y="688"/>
                      <a:pt x="386" y="744"/>
                    </a:cubicBezTo>
                    <a:cubicBezTo>
                      <a:pt x="431" y="753"/>
                      <a:pt x="474" y="758"/>
                      <a:pt x="513" y="758"/>
                    </a:cubicBezTo>
                    <a:cubicBezTo>
                      <a:pt x="824" y="758"/>
                      <a:pt x="956" y="479"/>
                      <a:pt x="862" y="227"/>
                    </a:cubicBezTo>
                    <a:cubicBezTo>
                      <a:pt x="801" y="73"/>
                      <a:pt x="636" y="1"/>
                      <a:pt x="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392;p39">
                <a:extLst>
                  <a:ext uri="{FF2B5EF4-FFF2-40B4-BE49-F238E27FC236}">
                    <a16:creationId xmlns:a16="http://schemas.microsoft.com/office/drawing/2014/main" id="{9601F5F4-2D25-4BCC-BA54-A196692293AC}"/>
                  </a:ext>
                </a:extLst>
              </p:cNvPr>
              <p:cNvSpPr/>
              <p:nvPr/>
            </p:nvSpPr>
            <p:spPr>
              <a:xfrm>
                <a:off x="4886911" y="4020196"/>
                <a:ext cx="97531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9" extrusionOk="0">
                    <a:moveTo>
                      <a:pt x="474" y="0"/>
                    </a:moveTo>
                    <a:cubicBezTo>
                      <a:pt x="342" y="0"/>
                      <a:pt x="215" y="50"/>
                      <a:pt x="158" y="141"/>
                    </a:cubicBezTo>
                    <a:cubicBezTo>
                      <a:pt x="0" y="400"/>
                      <a:pt x="132" y="688"/>
                      <a:pt x="385" y="744"/>
                    </a:cubicBezTo>
                    <a:cubicBezTo>
                      <a:pt x="431" y="754"/>
                      <a:pt x="473" y="758"/>
                      <a:pt x="513" y="758"/>
                    </a:cubicBezTo>
                    <a:cubicBezTo>
                      <a:pt x="823" y="758"/>
                      <a:pt x="956" y="479"/>
                      <a:pt x="862" y="227"/>
                    </a:cubicBezTo>
                    <a:cubicBezTo>
                      <a:pt x="801" y="72"/>
                      <a:pt x="634" y="0"/>
                      <a:pt x="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393;p39">
                <a:extLst>
                  <a:ext uri="{FF2B5EF4-FFF2-40B4-BE49-F238E27FC236}">
                    <a16:creationId xmlns:a16="http://schemas.microsoft.com/office/drawing/2014/main" id="{B06FF5FE-133C-4B76-8783-7835D01B2CA9}"/>
                  </a:ext>
                </a:extLst>
              </p:cNvPr>
              <p:cNvSpPr/>
              <p:nvPr/>
            </p:nvSpPr>
            <p:spPr>
              <a:xfrm>
                <a:off x="4850215" y="2217578"/>
                <a:ext cx="97531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5" extrusionOk="0">
                    <a:moveTo>
                      <a:pt x="479" y="0"/>
                    </a:moveTo>
                    <a:cubicBezTo>
                      <a:pt x="347" y="0"/>
                      <a:pt x="220" y="49"/>
                      <a:pt x="163" y="141"/>
                    </a:cubicBezTo>
                    <a:cubicBezTo>
                      <a:pt x="1" y="400"/>
                      <a:pt x="132" y="683"/>
                      <a:pt x="386" y="739"/>
                    </a:cubicBezTo>
                    <a:cubicBezTo>
                      <a:pt x="433" y="750"/>
                      <a:pt x="477" y="755"/>
                      <a:pt x="517" y="755"/>
                    </a:cubicBezTo>
                    <a:cubicBezTo>
                      <a:pt x="825" y="755"/>
                      <a:pt x="956" y="473"/>
                      <a:pt x="862" y="222"/>
                    </a:cubicBezTo>
                    <a:cubicBezTo>
                      <a:pt x="801" y="71"/>
                      <a:pt x="637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4700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32"/>
          <p:cNvSpPr txBox="1">
            <a:spLocks noGrp="1"/>
          </p:cNvSpPr>
          <p:nvPr>
            <p:ph type="title"/>
          </p:nvPr>
        </p:nvSpPr>
        <p:spPr>
          <a:xfrm>
            <a:off x="585788" y="1381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Model Compari</a:t>
            </a:r>
            <a:r>
              <a:rPr lang="en" dirty="0"/>
              <a:t>sion</a:t>
            </a:r>
            <a:endParaRPr sz="2400" dirty="0"/>
          </a:p>
        </p:txBody>
      </p:sp>
      <p:grpSp>
        <p:nvGrpSpPr>
          <p:cNvPr id="1791" name="Google Shape;1791;p32"/>
          <p:cNvGrpSpPr/>
          <p:nvPr/>
        </p:nvGrpSpPr>
        <p:grpSpPr>
          <a:xfrm>
            <a:off x="114300" y="2475433"/>
            <a:ext cx="1990204" cy="2547904"/>
            <a:chOff x="413875" y="3113650"/>
            <a:chExt cx="1369513" cy="1607671"/>
          </a:xfrm>
        </p:grpSpPr>
        <p:sp>
          <p:nvSpPr>
            <p:cNvPr id="1792" name="Google Shape;1792;p32"/>
            <p:cNvSpPr/>
            <p:nvPr/>
          </p:nvSpPr>
          <p:spPr>
            <a:xfrm>
              <a:off x="478988" y="3618521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Accuracy: 98.66%</a:t>
              </a:r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413875" y="3113650"/>
              <a:ext cx="1304400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Roboto"/>
                  <a:cs typeface="Roboto"/>
                  <a:sym typeface="Fira Sans Extra Condensed"/>
                </a:rPr>
                <a:t>Logistic Regression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94" name="Google Shape;1794;p32"/>
          <p:cNvGrpSpPr/>
          <p:nvPr/>
        </p:nvGrpSpPr>
        <p:grpSpPr>
          <a:xfrm>
            <a:off x="1062090" y="615708"/>
            <a:ext cx="5192167" cy="1732202"/>
            <a:chOff x="1975913" y="1108213"/>
            <a:chExt cx="5192167" cy="1732202"/>
          </a:xfrm>
        </p:grpSpPr>
        <p:grpSp>
          <p:nvGrpSpPr>
            <p:cNvPr id="1795" name="Google Shape;1795;p32"/>
            <p:cNvGrpSpPr/>
            <p:nvPr/>
          </p:nvGrpSpPr>
          <p:grpSpPr>
            <a:xfrm>
              <a:off x="5451211" y="1108213"/>
              <a:ext cx="1716868" cy="1732202"/>
              <a:chOff x="6169035" y="2190148"/>
              <a:chExt cx="2517772" cy="2540257"/>
            </a:xfrm>
          </p:grpSpPr>
          <p:sp>
            <p:nvSpPr>
              <p:cNvPr id="1796" name="Google Shape;1796;p32"/>
              <p:cNvSpPr/>
              <p:nvPr/>
            </p:nvSpPr>
            <p:spPr>
              <a:xfrm>
                <a:off x="6430436" y="2351658"/>
                <a:ext cx="1248504" cy="782775"/>
              </a:xfrm>
              <a:custGeom>
                <a:avLst/>
                <a:gdLst/>
                <a:ahLst/>
                <a:cxnLst/>
                <a:rect l="l" t="t" r="r" b="b"/>
                <a:pathLst>
                  <a:path w="13698" h="8588" extrusionOk="0">
                    <a:moveTo>
                      <a:pt x="6565" y="0"/>
                    </a:moveTo>
                    <a:lnTo>
                      <a:pt x="3242" y="978"/>
                    </a:lnTo>
                    <a:cubicBezTo>
                      <a:pt x="2219" y="3571"/>
                      <a:pt x="0" y="4387"/>
                      <a:pt x="1236" y="6383"/>
                    </a:cubicBezTo>
                    <a:cubicBezTo>
                      <a:pt x="2006" y="7628"/>
                      <a:pt x="4566" y="8588"/>
                      <a:pt x="7038" y="8588"/>
                    </a:cubicBezTo>
                    <a:cubicBezTo>
                      <a:pt x="8519" y="8588"/>
                      <a:pt x="9967" y="8244"/>
                      <a:pt x="10982" y="7411"/>
                    </a:cubicBezTo>
                    <a:cubicBezTo>
                      <a:pt x="13697" y="5182"/>
                      <a:pt x="10405" y="3931"/>
                      <a:pt x="10430" y="2340"/>
                    </a:cubicBezTo>
                    <a:cubicBezTo>
                      <a:pt x="10461" y="750"/>
                      <a:pt x="6565" y="0"/>
                      <a:pt x="6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2"/>
              <p:cNvSpPr/>
              <p:nvPr/>
            </p:nvSpPr>
            <p:spPr>
              <a:xfrm>
                <a:off x="7339507" y="3174882"/>
                <a:ext cx="410973" cy="1555523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17066" extrusionOk="0">
                    <a:moveTo>
                      <a:pt x="1196" y="0"/>
                    </a:moveTo>
                    <a:lnTo>
                      <a:pt x="0" y="17066"/>
                    </a:lnTo>
                    <a:lnTo>
                      <a:pt x="4509" y="17066"/>
                    </a:lnTo>
                    <a:cubicBezTo>
                      <a:pt x="4509" y="17066"/>
                      <a:pt x="3698" y="902"/>
                      <a:pt x="1196" y="0"/>
                    </a:cubicBezTo>
                    <a:close/>
                  </a:path>
                </a:pathLst>
              </a:custGeom>
              <a:solidFill>
                <a:srgbClr val="0336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2"/>
              <p:cNvSpPr/>
              <p:nvPr/>
            </p:nvSpPr>
            <p:spPr>
              <a:xfrm>
                <a:off x="6169035" y="3174882"/>
                <a:ext cx="411520" cy="1555523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17066" extrusionOk="0">
                    <a:moveTo>
                      <a:pt x="3319" y="0"/>
                    </a:moveTo>
                    <a:cubicBezTo>
                      <a:pt x="817" y="902"/>
                      <a:pt x="1" y="17066"/>
                      <a:pt x="1" y="17066"/>
                    </a:cubicBezTo>
                    <a:lnTo>
                      <a:pt x="4514" y="17066"/>
                    </a:lnTo>
                    <a:lnTo>
                      <a:pt x="3319" y="0"/>
                    </a:lnTo>
                    <a:close/>
                  </a:path>
                </a:pathLst>
              </a:custGeom>
              <a:solidFill>
                <a:srgbClr val="0336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2"/>
              <p:cNvSpPr/>
              <p:nvPr/>
            </p:nvSpPr>
            <p:spPr>
              <a:xfrm>
                <a:off x="6423509" y="3055755"/>
                <a:ext cx="1067490" cy="1469662"/>
              </a:xfrm>
              <a:custGeom>
                <a:avLst/>
                <a:gdLst/>
                <a:ahLst/>
                <a:cxnLst/>
                <a:rect l="l" t="t" r="r" b="b"/>
                <a:pathLst>
                  <a:path w="11712" h="16124" extrusionOk="0">
                    <a:moveTo>
                      <a:pt x="5914" y="1"/>
                    </a:moveTo>
                    <a:cubicBezTo>
                      <a:pt x="5261" y="1"/>
                      <a:pt x="4607" y="78"/>
                      <a:pt x="3966" y="233"/>
                    </a:cubicBezTo>
                    <a:lnTo>
                      <a:pt x="3409" y="365"/>
                    </a:lnTo>
                    <a:lnTo>
                      <a:pt x="2817" y="3100"/>
                    </a:lnTo>
                    <a:lnTo>
                      <a:pt x="0" y="16124"/>
                    </a:lnTo>
                    <a:lnTo>
                      <a:pt x="11712" y="16124"/>
                    </a:lnTo>
                    <a:lnTo>
                      <a:pt x="11428" y="14548"/>
                    </a:lnTo>
                    <a:lnTo>
                      <a:pt x="9027" y="3338"/>
                    </a:lnTo>
                    <a:lnTo>
                      <a:pt x="8394" y="365"/>
                    </a:lnTo>
                    <a:lnTo>
                      <a:pt x="7902" y="243"/>
                    </a:lnTo>
                    <a:cubicBezTo>
                      <a:pt x="7251" y="82"/>
                      <a:pt x="6583" y="1"/>
                      <a:pt x="59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2"/>
              <p:cNvSpPr/>
              <p:nvPr/>
            </p:nvSpPr>
            <p:spPr>
              <a:xfrm>
                <a:off x="6680171" y="3055755"/>
                <a:ext cx="566193" cy="3790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4159" extrusionOk="0">
                    <a:moveTo>
                      <a:pt x="3098" y="1"/>
                    </a:moveTo>
                    <a:cubicBezTo>
                      <a:pt x="2445" y="1"/>
                      <a:pt x="1791" y="78"/>
                      <a:pt x="1150" y="233"/>
                    </a:cubicBezTo>
                    <a:lnTo>
                      <a:pt x="593" y="365"/>
                    </a:lnTo>
                    <a:lnTo>
                      <a:pt x="1" y="3100"/>
                    </a:lnTo>
                    <a:cubicBezTo>
                      <a:pt x="720" y="3738"/>
                      <a:pt x="1910" y="4159"/>
                      <a:pt x="3258" y="4159"/>
                    </a:cubicBezTo>
                    <a:cubicBezTo>
                      <a:pt x="4433" y="4159"/>
                      <a:pt x="5487" y="3840"/>
                      <a:pt x="6211" y="3338"/>
                    </a:cubicBezTo>
                    <a:lnTo>
                      <a:pt x="5578" y="365"/>
                    </a:lnTo>
                    <a:lnTo>
                      <a:pt x="5086" y="243"/>
                    </a:lnTo>
                    <a:cubicBezTo>
                      <a:pt x="4435" y="82"/>
                      <a:pt x="3767" y="1"/>
                      <a:pt x="3098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2"/>
              <p:cNvSpPr/>
              <p:nvPr/>
            </p:nvSpPr>
            <p:spPr>
              <a:xfrm>
                <a:off x="6385593" y="3088932"/>
                <a:ext cx="489996" cy="1292927"/>
              </a:xfrm>
              <a:custGeom>
                <a:avLst/>
                <a:gdLst/>
                <a:ahLst/>
                <a:cxnLst/>
                <a:rect l="l" t="t" r="r" b="b"/>
                <a:pathLst>
                  <a:path w="5376" h="14185" extrusionOk="0">
                    <a:moveTo>
                      <a:pt x="3825" y="1"/>
                    </a:moveTo>
                    <a:lnTo>
                      <a:pt x="2518" y="431"/>
                    </a:lnTo>
                    <a:lnTo>
                      <a:pt x="938" y="943"/>
                    </a:lnTo>
                    <a:lnTo>
                      <a:pt x="669" y="4980"/>
                    </a:lnTo>
                    <a:lnTo>
                      <a:pt x="1" y="14184"/>
                    </a:lnTo>
                    <a:lnTo>
                      <a:pt x="4220" y="14184"/>
                    </a:lnTo>
                    <a:cubicBezTo>
                      <a:pt x="5375" y="12163"/>
                      <a:pt x="5016" y="5234"/>
                      <a:pt x="4838" y="2686"/>
                    </a:cubicBezTo>
                    <a:lnTo>
                      <a:pt x="4838" y="2680"/>
                    </a:lnTo>
                    <a:cubicBezTo>
                      <a:pt x="4798" y="2088"/>
                      <a:pt x="4767" y="1733"/>
                      <a:pt x="4767" y="1733"/>
                    </a:cubicBezTo>
                    <a:cubicBezTo>
                      <a:pt x="3977" y="1277"/>
                      <a:pt x="3825" y="1"/>
                      <a:pt x="3825" y="1"/>
                    </a:cubicBezTo>
                    <a:close/>
                  </a:path>
                </a:pathLst>
              </a:custGeom>
              <a:solidFill>
                <a:srgbClr val="0F44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2"/>
              <p:cNvSpPr/>
              <p:nvPr/>
            </p:nvSpPr>
            <p:spPr>
              <a:xfrm>
                <a:off x="7022326" y="3088932"/>
                <a:ext cx="514878" cy="1292927"/>
              </a:xfrm>
              <a:custGeom>
                <a:avLst/>
                <a:gdLst/>
                <a:ahLst/>
                <a:cxnLst/>
                <a:rect l="l" t="t" r="r" b="b"/>
                <a:pathLst>
                  <a:path w="5649" h="14185" extrusionOk="0">
                    <a:moveTo>
                      <a:pt x="1824" y="1"/>
                    </a:moveTo>
                    <a:cubicBezTo>
                      <a:pt x="1824" y="1"/>
                      <a:pt x="1672" y="1277"/>
                      <a:pt x="882" y="1733"/>
                    </a:cubicBezTo>
                    <a:cubicBezTo>
                      <a:pt x="882" y="1733"/>
                      <a:pt x="0" y="11692"/>
                      <a:pt x="1429" y="14184"/>
                    </a:cubicBezTo>
                    <a:lnTo>
                      <a:pt x="5648" y="14184"/>
                    </a:lnTo>
                    <a:lnTo>
                      <a:pt x="4980" y="4980"/>
                    </a:lnTo>
                    <a:lnTo>
                      <a:pt x="4706" y="943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0F44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2"/>
              <p:cNvSpPr/>
              <p:nvPr/>
            </p:nvSpPr>
            <p:spPr>
              <a:xfrm>
                <a:off x="6803489" y="2853504"/>
                <a:ext cx="287198" cy="298326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3273" extrusionOk="0">
                    <a:moveTo>
                      <a:pt x="973" y="0"/>
                    </a:moveTo>
                    <a:lnTo>
                      <a:pt x="684" y="846"/>
                    </a:lnTo>
                    <a:lnTo>
                      <a:pt x="0" y="2847"/>
                    </a:lnTo>
                    <a:lnTo>
                      <a:pt x="3151" y="3273"/>
                    </a:lnTo>
                    <a:lnTo>
                      <a:pt x="3151" y="3273"/>
                    </a:lnTo>
                    <a:lnTo>
                      <a:pt x="3115" y="2513"/>
                    </a:lnTo>
                    <a:lnTo>
                      <a:pt x="3004" y="279"/>
                    </a:lnTo>
                    <a:lnTo>
                      <a:pt x="973" y="0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2"/>
              <p:cNvSpPr/>
              <p:nvPr/>
            </p:nvSpPr>
            <p:spPr>
              <a:xfrm>
                <a:off x="6703686" y="2190148"/>
                <a:ext cx="681127" cy="722344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7925" extrusionOk="0">
                    <a:moveTo>
                      <a:pt x="3786" y="1"/>
                    </a:moveTo>
                    <a:cubicBezTo>
                      <a:pt x="3366" y="1"/>
                      <a:pt x="2956" y="80"/>
                      <a:pt x="2569" y="232"/>
                    </a:cubicBezTo>
                    <a:cubicBezTo>
                      <a:pt x="1516" y="637"/>
                      <a:pt x="639" y="1554"/>
                      <a:pt x="244" y="2750"/>
                    </a:cubicBezTo>
                    <a:cubicBezTo>
                      <a:pt x="173" y="2952"/>
                      <a:pt x="117" y="3170"/>
                      <a:pt x="77" y="3388"/>
                    </a:cubicBezTo>
                    <a:cubicBezTo>
                      <a:pt x="21" y="3702"/>
                      <a:pt x="1" y="4011"/>
                      <a:pt x="11" y="4315"/>
                    </a:cubicBezTo>
                    <a:cubicBezTo>
                      <a:pt x="57" y="5576"/>
                      <a:pt x="649" y="6701"/>
                      <a:pt x="1581" y="7344"/>
                    </a:cubicBezTo>
                    <a:cubicBezTo>
                      <a:pt x="1652" y="7395"/>
                      <a:pt x="1723" y="7446"/>
                      <a:pt x="1799" y="7486"/>
                    </a:cubicBezTo>
                    <a:cubicBezTo>
                      <a:pt x="1830" y="7501"/>
                      <a:pt x="1860" y="7522"/>
                      <a:pt x="1885" y="7532"/>
                    </a:cubicBezTo>
                    <a:cubicBezTo>
                      <a:pt x="2199" y="7704"/>
                      <a:pt x="2539" y="7820"/>
                      <a:pt x="2904" y="7881"/>
                    </a:cubicBezTo>
                    <a:cubicBezTo>
                      <a:pt x="3080" y="7910"/>
                      <a:pt x="3258" y="7924"/>
                      <a:pt x="3437" y="7924"/>
                    </a:cubicBezTo>
                    <a:cubicBezTo>
                      <a:pt x="3883" y="7924"/>
                      <a:pt x="4329" y="7836"/>
                      <a:pt x="4752" y="7673"/>
                    </a:cubicBezTo>
                    <a:cubicBezTo>
                      <a:pt x="5624" y="7339"/>
                      <a:pt x="6399" y="6696"/>
                      <a:pt x="6890" y="5855"/>
                    </a:cubicBezTo>
                    <a:cubicBezTo>
                      <a:pt x="7042" y="5586"/>
                      <a:pt x="7174" y="5303"/>
                      <a:pt x="7265" y="5004"/>
                    </a:cubicBezTo>
                    <a:cubicBezTo>
                      <a:pt x="7311" y="4852"/>
                      <a:pt x="7351" y="4695"/>
                      <a:pt x="7376" y="4538"/>
                    </a:cubicBezTo>
                    <a:cubicBezTo>
                      <a:pt x="7452" y="4123"/>
                      <a:pt x="7473" y="3707"/>
                      <a:pt x="7437" y="3317"/>
                    </a:cubicBezTo>
                    <a:cubicBezTo>
                      <a:pt x="7432" y="3226"/>
                      <a:pt x="7422" y="3140"/>
                      <a:pt x="7407" y="3054"/>
                    </a:cubicBezTo>
                    <a:cubicBezTo>
                      <a:pt x="7407" y="3054"/>
                      <a:pt x="7407" y="3049"/>
                      <a:pt x="7407" y="3049"/>
                    </a:cubicBezTo>
                    <a:cubicBezTo>
                      <a:pt x="7397" y="2993"/>
                      <a:pt x="7392" y="2942"/>
                      <a:pt x="7382" y="2892"/>
                    </a:cubicBezTo>
                    <a:cubicBezTo>
                      <a:pt x="7376" y="2866"/>
                      <a:pt x="7371" y="2846"/>
                      <a:pt x="7366" y="2826"/>
                    </a:cubicBezTo>
                    <a:cubicBezTo>
                      <a:pt x="7361" y="2811"/>
                      <a:pt x="7361" y="2795"/>
                      <a:pt x="7356" y="2780"/>
                    </a:cubicBezTo>
                    <a:cubicBezTo>
                      <a:pt x="7336" y="2679"/>
                      <a:pt x="7306" y="2583"/>
                      <a:pt x="7280" y="2481"/>
                    </a:cubicBezTo>
                    <a:cubicBezTo>
                      <a:pt x="7270" y="2451"/>
                      <a:pt x="7260" y="2420"/>
                      <a:pt x="7250" y="2390"/>
                    </a:cubicBezTo>
                    <a:cubicBezTo>
                      <a:pt x="6845" y="1190"/>
                      <a:pt x="5847" y="278"/>
                      <a:pt x="4297" y="40"/>
                    </a:cubicBezTo>
                    <a:cubicBezTo>
                      <a:pt x="4125" y="14"/>
                      <a:pt x="3955" y="1"/>
                      <a:pt x="37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2"/>
              <p:cNvSpPr/>
              <p:nvPr/>
            </p:nvSpPr>
            <p:spPr>
              <a:xfrm>
                <a:off x="6636604" y="2564847"/>
                <a:ext cx="202980" cy="18420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021" extrusionOk="0">
                    <a:moveTo>
                      <a:pt x="765" y="1"/>
                    </a:moveTo>
                    <a:cubicBezTo>
                      <a:pt x="496" y="1"/>
                      <a:pt x="270" y="226"/>
                      <a:pt x="165" y="700"/>
                    </a:cubicBezTo>
                    <a:cubicBezTo>
                      <a:pt x="1" y="1439"/>
                      <a:pt x="595" y="2021"/>
                      <a:pt x="1186" y="2021"/>
                    </a:cubicBezTo>
                    <a:cubicBezTo>
                      <a:pt x="1309" y="2021"/>
                      <a:pt x="1432" y="1996"/>
                      <a:pt x="1547" y="1942"/>
                    </a:cubicBezTo>
                    <a:cubicBezTo>
                      <a:pt x="2226" y="1627"/>
                      <a:pt x="1522" y="503"/>
                      <a:pt x="1522" y="503"/>
                    </a:cubicBezTo>
                    <a:cubicBezTo>
                      <a:pt x="1271" y="174"/>
                      <a:pt x="1001" y="1"/>
                      <a:pt x="765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2"/>
              <p:cNvSpPr/>
              <p:nvPr/>
            </p:nvSpPr>
            <p:spPr>
              <a:xfrm>
                <a:off x="7190851" y="2649247"/>
                <a:ext cx="203253" cy="18029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1978" extrusionOk="0">
                    <a:moveTo>
                      <a:pt x="1560" y="1"/>
                    </a:moveTo>
                    <a:cubicBezTo>
                      <a:pt x="1335" y="1"/>
                      <a:pt x="1069" y="148"/>
                      <a:pt x="806" y="433"/>
                    </a:cubicBezTo>
                    <a:cubicBezTo>
                      <a:pt x="806" y="433"/>
                      <a:pt x="0" y="1482"/>
                      <a:pt x="643" y="1861"/>
                    </a:cubicBezTo>
                    <a:cubicBezTo>
                      <a:pt x="781" y="1941"/>
                      <a:pt x="933" y="1978"/>
                      <a:pt x="1086" y="1978"/>
                    </a:cubicBezTo>
                    <a:cubicBezTo>
                      <a:pt x="1652" y="1978"/>
                      <a:pt x="2230" y="1471"/>
                      <a:pt x="2138" y="757"/>
                    </a:cubicBezTo>
                    <a:cubicBezTo>
                      <a:pt x="2075" y="246"/>
                      <a:pt x="1851" y="1"/>
                      <a:pt x="1560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2"/>
              <p:cNvSpPr/>
              <p:nvPr/>
            </p:nvSpPr>
            <p:spPr>
              <a:xfrm>
                <a:off x="6735586" y="2391306"/>
                <a:ext cx="552248" cy="582341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6389" extrusionOk="0">
                    <a:moveTo>
                      <a:pt x="872" y="1"/>
                    </a:moveTo>
                    <a:cubicBezTo>
                      <a:pt x="872" y="1"/>
                      <a:pt x="0" y="2680"/>
                      <a:pt x="573" y="4570"/>
                    </a:cubicBezTo>
                    <a:cubicBezTo>
                      <a:pt x="613" y="4712"/>
                      <a:pt x="669" y="4848"/>
                      <a:pt x="725" y="4980"/>
                    </a:cubicBezTo>
                    <a:cubicBezTo>
                      <a:pt x="1074" y="5745"/>
                      <a:pt x="1733" y="6312"/>
                      <a:pt x="2898" y="6383"/>
                    </a:cubicBezTo>
                    <a:cubicBezTo>
                      <a:pt x="2953" y="6387"/>
                      <a:pt x="3007" y="6388"/>
                      <a:pt x="3060" y="6388"/>
                    </a:cubicBezTo>
                    <a:cubicBezTo>
                      <a:pt x="3842" y="6388"/>
                      <a:pt x="4410" y="6044"/>
                      <a:pt x="4823" y="5522"/>
                    </a:cubicBezTo>
                    <a:cubicBezTo>
                      <a:pt x="4858" y="5482"/>
                      <a:pt x="4889" y="5441"/>
                      <a:pt x="4919" y="5401"/>
                    </a:cubicBezTo>
                    <a:cubicBezTo>
                      <a:pt x="6059" y="3795"/>
                      <a:pt x="5887" y="801"/>
                      <a:pt x="5887" y="801"/>
                    </a:cubicBezTo>
                    <a:lnTo>
                      <a:pt x="872" y="1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2"/>
              <p:cNvSpPr/>
              <p:nvPr/>
            </p:nvSpPr>
            <p:spPr>
              <a:xfrm>
                <a:off x="6708334" y="2370980"/>
                <a:ext cx="126600" cy="284562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3122" extrusionOk="0">
                    <a:moveTo>
                      <a:pt x="1348" y="1"/>
                    </a:moveTo>
                    <a:lnTo>
                      <a:pt x="1171" y="224"/>
                    </a:lnTo>
                    <a:lnTo>
                      <a:pt x="740" y="745"/>
                    </a:lnTo>
                    <a:cubicBezTo>
                      <a:pt x="740" y="745"/>
                      <a:pt x="1" y="2296"/>
                      <a:pt x="684" y="3121"/>
                    </a:cubicBezTo>
                    <a:cubicBezTo>
                      <a:pt x="684" y="3121"/>
                      <a:pt x="968" y="2838"/>
                      <a:pt x="1166" y="2078"/>
                    </a:cubicBezTo>
                    <a:cubicBezTo>
                      <a:pt x="1389" y="1222"/>
                      <a:pt x="1348" y="1"/>
                      <a:pt x="1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2"/>
              <p:cNvSpPr/>
              <p:nvPr/>
            </p:nvSpPr>
            <p:spPr>
              <a:xfrm>
                <a:off x="7236970" y="2445355"/>
                <a:ext cx="94791" cy="286841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3147" extrusionOk="0">
                    <a:moveTo>
                      <a:pt x="239" y="0"/>
                    </a:moveTo>
                    <a:cubicBezTo>
                      <a:pt x="239" y="0"/>
                      <a:pt x="31" y="1160"/>
                      <a:pt x="11" y="2113"/>
                    </a:cubicBezTo>
                    <a:cubicBezTo>
                      <a:pt x="1" y="2771"/>
                      <a:pt x="153" y="3146"/>
                      <a:pt x="153" y="3146"/>
                    </a:cubicBezTo>
                    <a:cubicBezTo>
                      <a:pt x="1039" y="2548"/>
                      <a:pt x="1024" y="760"/>
                      <a:pt x="1024" y="760"/>
                    </a:cubicBezTo>
                    <a:lnTo>
                      <a:pt x="563" y="264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2"/>
              <p:cNvSpPr/>
              <p:nvPr/>
            </p:nvSpPr>
            <p:spPr>
              <a:xfrm>
                <a:off x="6806223" y="2301801"/>
                <a:ext cx="530099" cy="291307"/>
              </a:xfrm>
              <a:custGeom>
                <a:avLst/>
                <a:gdLst/>
                <a:ahLst/>
                <a:cxnLst/>
                <a:rect l="l" t="t" r="r" b="b"/>
                <a:pathLst>
                  <a:path w="5816" h="3196" extrusionOk="0">
                    <a:moveTo>
                      <a:pt x="1242" y="0"/>
                    </a:moveTo>
                    <a:lnTo>
                      <a:pt x="137" y="593"/>
                    </a:lnTo>
                    <a:cubicBezTo>
                      <a:pt x="137" y="593"/>
                      <a:pt x="1" y="1981"/>
                      <a:pt x="2792" y="2558"/>
                    </a:cubicBezTo>
                    <a:lnTo>
                      <a:pt x="2569" y="1844"/>
                    </a:lnTo>
                    <a:lnTo>
                      <a:pt x="2569" y="1844"/>
                    </a:lnTo>
                    <a:cubicBezTo>
                      <a:pt x="2569" y="1844"/>
                      <a:pt x="3166" y="3195"/>
                      <a:pt x="5592" y="3195"/>
                    </a:cubicBezTo>
                    <a:cubicBezTo>
                      <a:pt x="5665" y="3195"/>
                      <a:pt x="5740" y="3194"/>
                      <a:pt x="5816" y="3191"/>
                    </a:cubicBezTo>
                    <a:lnTo>
                      <a:pt x="5152" y="623"/>
                    </a:lnTo>
                    <a:lnTo>
                      <a:pt x="12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2"/>
              <p:cNvSpPr/>
              <p:nvPr/>
            </p:nvSpPr>
            <p:spPr>
              <a:xfrm>
                <a:off x="6454407" y="4525292"/>
                <a:ext cx="1013988" cy="205082"/>
              </a:xfrm>
              <a:custGeom>
                <a:avLst/>
                <a:gdLst/>
                <a:ahLst/>
                <a:cxnLst/>
                <a:rect l="l" t="t" r="r" b="b"/>
                <a:pathLst>
                  <a:path w="11125" h="2250" extrusionOk="0">
                    <a:moveTo>
                      <a:pt x="168" y="1"/>
                    </a:moveTo>
                    <a:lnTo>
                      <a:pt x="1" y="2250"/>
                    </a:lnTo>
                    <a:lnTo>
                      <a:pt x="11125" y="2250"/>
                    </a:lnTo>
                    <a:lnTo>
                      <a:pt x="109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2"/>
              <p:cNvSpPr/>
              <p:nvPr/>
            </p:nvSpPr>
            <p:spPr>
              <a:xfrm>
                <a:off x="7358374" y="2559378"/>
                <a:ext cx="1096657" cy="945108"/>
              </a:xfrm>
              <a:custGeom>
                <a:avLst/>
                <a:gdLst/>
                <a:ahLst/>
                <a:cxnLst/>
                <a:rect l="l" t="t" r="r" b="b"/>
                <a:pathLst>
                  <a:path w="12032" h="10369" extrusionOk="0">
                    <a:moveTo>
                      <a:pt x="2103" y="1"/>
                    </a:moveTo>
                    <a:cubicBezTo>
                      <a:pt x="2103" y="1"/>
                      <a:pt x="1" y="3040"/>
                      <a:pt x="36" y="4934"/>
                    </a:cubicBezTo>
                    <a:cubicBezTo>
                      <a:pt x="72" y="6834"/>
                      <a:pt x="1080" y="9848"/>
                      <a:pt x="5897" y="10309"/>
                    </a:cubicBezTo>
                    <a:cubicBezTo>
                      <a:pt x="6326" y="10350"/>
                      <a:pt x="6728" y="10369"/>
                      <a:pt x="7103" y="10369"/>
                    </a:cubicBezTo>
                    <a:cubicBezTo>
                      <a:pt x="10947" y="10369"/>
                      <a:pt x="12031" y="8358"/>
                      <a:pt x="11454" y="6738"/>
                    </a:cubicBezTo>
                    <a:cubicBezTo>
                      <a:pt x="10821" y="4965"/>
                      <a:pt x="7903" y="5243"/>
                      <a:pt x="8460" y="679"/>
                    </a:cubicBezTo>
                    <a:lnTo>
                      <a:pt x="21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2"/>
              <p:cNvSpPr/>
              <p:nvPr/>
            </p:nvSpPr>
            <p:spPr>
              <a:xfrm>
                <a:off x="7313622" y="2223872"/>
                <a:ext cx="1062477" cy="844937"/>
              </a:xfrm>
              <a:custGeom>
                <a:avLst/>
                <a:gdLst/>
                <a:ahLst/>
                <a:cxnLst/>
                <a:rect l="l" t="t" r="r" b="b"/>
                <a:pathLst>
                  <a:path w="11657" h="9270" extrusionOk="0">
                    <a:moveTo>
                      <a:pt x="4933" y="0"/>
                    </a:moveTo>
                    <a:cubicBezTo>
                      <a:pt x="1806" y="0"/>
                      <a:pt x="1" y="4077"/>
                      <a:pt x="1872" y="4077"/>
                    </a:cubicBezTo>
                    <a:cubicBezTo>
                      <a:pt x="1997" y="4077"/>
                      <a:pt x="2138" y="4059"/>
                      <a:pt x="2295" y="4021"/>
                    </a:cubicBezTo>
                    <a:lnTo>
                      <a:pt x="4474" y="8286"/>
                    </a:lnTo>
                    <a:cubicBezTo>
                      <a:pt x="4474" y="8286"/>
                      <a:pt x="3910" y="9270"/>
                      <a:pt x="5154" y="9270"/>
                    </a:cubicBezTo>
                    <a:cubicBezTo>
                      <a:pt x="5296" y="9270"/>
                      <a:pt x="5461" y="9257"/>
                      <a:pt x="5654" y="9228"/>
                    </a:cubicBezTo>
                    <a:cubicBezTo>
                      <a:pt x="7538" y="8945"/>
                      <a:pt x="11657" y="2435"/>
                      <a:pt x="6434" y="308"/>
                    </a:cubicBezTo>
                    <a:cubicBezTo>
                      <a:pt x="5909" y="94"/>
                      <a:pt x="5406" y="0"/>
                      <a:pt x="4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2"/>
              <p:cNvSpPr/>
              <p:nvPr/>
            </p:nvSpPr>
            <p:spPr>
              <a:xfrm>
                <a:off x="7572654" y="2795809"/>
                <a:ext cx="327393" cy="272440"/>
              </a:xfrm>
              <a:custGeom>
                <a:avLst/>
                <a:gdLst/>
                <a:ahLst/>
                <a:cxnLst/>
                <a:rect l="l" t="t" r="r" b="b"/>
                <a:pathLst>
                  <a:path w="3592" h="2989" extrusionOk="0">
                    <a:moveTo>
                      <a:pt x="3592" y="0"/>
                    </a:moveTo>
                    <a:lnTo>
                      <a:pt x="436" y="628"/>
                    </a:lnTo>
                    <a:lnTo>
                      <a:pt x="0" y="2989"/>
                    </a:lnTo>
                    <a:lnTo>
                      <a:pt x="0" y="2989"/>
                    </a:lnTo>
                    <a:lnTo>
                      <a:pt x="2812" y="2953"/>
                    </a:lnTo>
                    <a:lnTo>
                      <a:pt x="3592" y="0"/>
                    </a:lnTo>
                    <a:close/>
                  </a:path>
                </a:pathLst>
              </a:custGeom>
              <a:solidFill>
                <a:srgbClr val="EE91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2"/>
              <p:cNvSpPr/>
              <p:nvPr/>
            </p:nvSpPr>
            <p:spPr>
              <a:xfrm>
                <a:off x="6447480" y="3401561"/>
                <a:ext cx="363942" cy="185212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2032" extrusionOk="0">
                    <a:moveTo>
                      <a:pt x="487" y="0"/>
                    </a:moveTo>
                    <a:lnTo>
                      <a:pt x="487" y="0"/>
                    </a:lnTo>
                    <a:cubicBezTo>
                      <a:pt x="1" y="841"/>
                      <a:pt x="1145" y="1880"/>
                      <a:pt x="2847" y="2031"/>
                    </a:cubicBezTo>
                    <a:lnTo>
                      <a:pt x="3597" y="1560"/>
                    </a:lnTo>
                    <a:cubicBezTo>
                      <a:pt x="3597" y="1560"/>
                      <a:pt x="3992" y="968"/>
                      <a:pt x="3243" y="375"/>
                    </a:cubicBezTo>
                    <a:cubicBezTo>
                      <a:pt x="2931" y="127"/>
                      <a:pt x="2713" y="54"/>
                      <a:pt x="2565" y="54"/>
                    </a:cubicBezTo>
                    <a:cubicBezTo>
                      <a:pt x="2356" y="54"/>
                      <a:pt x="2285" y="198"/>
                      <a:pt x="2285" y="198"/>
                    </a:cubicBezTo>
                    <a:lnTo>
                      <a:pt x="487" y="0"/>
                    </a:ln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2"/>
              <p:cNvSpPr/>
              <p:nvPr/>
            </p:nvSpPr>
            <p:spPr>
              <a:xfrm>
                <a:off x="6616917" y="3291548"/>
                <a:ext cx="126145" cy="165524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816" extrusionOk="0">
                    <a:moveTo>
                      <a:pt x="449" y="1"/>
                    </a:moveTo>
                    <a:cubicBezTo>
                      <a:pt x="442" y="1"/>
                      <a:pt x="434" y="1"/>
                      <a:pt x="426" y="2"/>
                    </a:cubicBezTo>
                    <a:cubicBezTo>
                      <a:pt x="1" y="42"/>
                      <a:pt x="305" y="1511"/>
                      <a:pt x="305" y="1511"/>
                    </a:cubicBezTo>
                    <a:lnTo>
                      <a:pt x="816" y="1815"/>
                    </a:lnTo>
                    <a:lnTo>
                      <a:pt x="1384" y="1582"/>
                    </a:lnTo>
                    <a:cubicBezTo>
                      <a:pt x="593" y="911"/>
                      <a:pt x="842" y="1"/>
                      <a:pt x="449" y="1"/>
                    </a:cubicBez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2"/>
              <p:cNvSpPr/>
              <p:nvPr/>
            </p:nvSpPr>
            <p:spPr>
              <a:xfrm>
                <a:off x="6405918" y="3246978"/>
                <a:ext cx="310349" cy="309446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395" extrusionOk="0">
                    <a:moveTo>
                      <a:pt x="299" y="0"/>
                    </a:moveTo>
                    <a:cubicBezTo>
                      <a:pt x="230" y="0"/>
                      <a:pt x="160" y="27"/>
                      <a:pt x="107" y="80"/>
                    </a:cubicBezTo>
                    <a:cubicBezTo>
                      <a:pt x="1" y="182"/>
                      <a:pt x="1" y="354"/>
                      <a:pt x="102" y="460"/>
                    </a:cubicBezTo>
                    <a:lnTo>
                      <a:pt x="2913" y="3312"/>
                    </a:lnTo>
                    <a:cubicBezTo>
                      <a:pt x="2968" y="3367"/>
                      <a:pt x="3038" y="3394"/>
                      <a:pt x="3108" y="3394"/>
                    </a:cubicBezTo>
                    <a:cubicBezTo>
                      <a:pt x="3175" y="3394"/>
                      <a:pt x="3241" y="3369"/>
                      <a:pt x="3293" y="3317"/>
                    </a:cubicBezTo>
                    <a:cubicBezTo>
                      <a:pt x="3400" y="3211"/>
                      <a:pt x="3405" y="3039"/>
                      <a:pt x="3298" y="2932"/>
                    </a:cubicBezTo>
                    <a:lnTo>
                      <a:pt x="487" y="80"/>
                    </a:lnTo>
                    <a:cubicBezTo>
                      <a:pt x="436" y="27"/>
                      <a:pt x="368" y="0"/>
                      <a:pt x="2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2"/>
              <p:cNvSpPr/>
              <p:nvPr/>
            </p:nvSpPr>
            <p:spPr>
              <a:xfrm>
                <a:off x="7966031" y="4393769"/>
                <a:ext cx="154764" cy="191227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98" extrusionOk="0">
                    <a:moveTo>
                      <a:pt x="355" y="0"/>
                    </a:moveTo>
                    <a:lnTo>
                      <a:pt x="0" y="274"/>
                    </a:lnTo>
                    <a:lnTo>
                      <a:pt x="664" y="2097"/>
                    </a:lnTo>
                    <a:lnTo>
                      <a:pt x="1606" y="1727"/>
                    </a:lnTo>
                    <a:lnTo>
                      <a:pt x="1697" y="233"/>
                    </a:lnTo>
                    <a:lnTo>
                      <a:pt x="355" y="0"/>
                    </a:ln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2"/>
              <p:cNvSpPr/>
              <p:nvPr/>
            </p:nvSpPr>
            <p:spPr>
              <a:xfrm>
                <a:off x="6621109" y="3115729"/>
                <a:ext cx="993298" cy="1154383"/>
              </a:xfrm>
              <a:custGeom>
                <a:avLst/>
                <a:gdLst/>
                <a:ahLst/>
                <a:cxnLst/>
                <a:rect l="l" t="t" r="r" b="b"/>
                <a:pathLst>
                  <a:path w="10898" h="12665" extrusionOk="0">
                    <a:moveTo>
                      <a:pt x="9974" y="1"/>
                    </a:moveTo>
                    <a:cubicBezTo>
                      <a:pt x="6428" y="56"/>
                      <a:pt x="5846" y="7862"/>
                      <a:pt x="5846" y="7862"/>
                    </a:cubicBezTo>
                    <a:cubicBezTo>
                      <a:pt x="5846" y="7862"/>
                      <a:pt x="4380" y="5152"/>
                      <a:pt x="3016" y="5152"/>
                    </a:cubicBezTo>
                    <a:cubicBezTo>
                      <a:pt x="2980" y="5152"/>
                      <a:pt x="2944" y="5153"/>
                      <a:pt x="2908" y="5157"/>
                    </a:cubicBezTo>
                    <a:lnTo>
                      <a:pt x="1018" y="6317"/>
                    </a:lnTo>
                    <a:cubicBezTo>
                      <a:pt x="1018" y="6317"/>
                      <a:pt x="0" y="9873"/>
                      <a:pt x="5496" y="12153"/>
                    </a:cubicBezTo>
                    <a:cubicBezTo>
                      <a:pt x="6361" y="12513"/>
                      <a:pt x="7082" y="12664"/>
                      <a:pt x="7683" y="12664"/>
                    </a:cubicBezTo>
                    <a:cubicBezTo>
                      <a:pt x="10898" y="12664"/>
                      <a:pt x="10678" y="8328"/>
                      <a:pt x="10678" y="8328"/>
                    </a:cubicBezTo>
                    <a:lnTo>
                      <a:pt x="9974" y="1"/>
                    </a:lnTo>
                    <a:close/>
                  </a:path>
                </a:pathLst>
              </a:custGeom>
              <a:solidFill>
                <a:srgbClr val="EFDA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2"/>
              <p:cNvSpPr/>
              <p:nvPr/>
            </p:nvSpPr>
            <p:spPr>
              <a:xfrm>
                <a:off x="6940569" y="3115729"/>
                <a:ext cx="1344115" cy="1251364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13729" extrusionOk="0">
                    <a:moveTo>
                      <a:pt x="9306" y="1"/>
                    </a:moveTo>
                    <a:cubicBezTo>
                      <a:pt x="9290" y="1"/>
                      <a:pt x="9281" y="1"/>
                      <a:pt x="9281" y="1"/>
                    </a:cubicBezTo>
                    <a:lnTo>
                      <a:pt x="6469" y="1"/>
                    </a:lnTo>
                    <a:cubicBezTo>
                      <a:pt x="6469" y="1"/>
                      <a:pt x="5294" y="1470"/>
                      <a:pt x="3531" y="3319"/>
                    </a:cubicBezTo>
                    <a:cubicBezTo>
                      <a:pt x="1" y="7016"/>
                      <a:pt x="2564" y="8815"/>
                      <a:pt x="2564" y="8815"/>
                    </a:cubicBezTo>
                    <a:lnTo>
                      <a:pt x="2858" y="13728"/>
                    </a:lnTo>
                    <a:lnTo>
                      <a:pt x="10917" y="13728"/>
                    </a:lnTo>
                    <a:cubicBezTo>
                      <a:pt x="10917" y="13728"/>
                      <a:pt x="14747" y="3633"/>
                      <a:pt x="13095" y="902"/>
                    </a:cubicBezTo>
                    <a:cubicBezTo>
                      <a:pt x="12567" y="23"/>
                      <a:pt x="9611" y="1"/>
                      <a:pt x="9306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1" name="Google Shape;1821;p32"/>
              <p:cNvSpPr/>
              <p:nvPr/>
            </p:nvSpPr>
            <p:spPr>
              <a:xfrm>
                <a:off x="7964209" y="3197942"/>
                <a:ext cx="722598" cy="1354087"/>
              </a:xfrm>
              <a:custGeom>
                <a:avLst/>
                <a:gdLst/>
                <a:ahLst/>
                <a:cxnLst/>
                <a:rect l="l" t="t" r="r" b="b"/>
                <a:pathLst>
                  <a:path w="7928" h="14856" extrusionOk="0">
                    <a:moveTo>
                      <a:pt x="1864" y="0"/>
                    </a:moveTo>
                    <a:lnTo>
                      <a:pt x="735" y="6150"/>
                    </a:lnTo>
                    <a:lnTo>
                      <a:pt x="2862" y="8313"/>
                    </a:lnTo>
                    <a:cubicBezTo>
                      <a:pt x="2052" y="8586"/>
                      <a:pt x="2629" y="9164"/>
                      <a:pt x="2629" y="9164"/>
                    </a:cubicBezTo>
                    <a:cubicBezTo>
                      <a:pt x="0" y="10825"/>
                      <a:pt x="193" y="13262"/>
                      <a:pt x="193" y="13262"/>
                    </a:cubicBezTo>
                    <a:lnTo>
                      <a:pt x="1626" y="14847"/>
                    </a:lnTo>
                    <a:cubicBezTo>
                      <a:pt x="1665" y="14853"/>
                      <a:pt x="1707" y="14856"/>
                      <a:pt x="1753" y="14856"/>
                    </a:cubicBezTo>
                    <a:cubicBezTo>
                      <a:pt x="2982" y="14856"/>
                      <a:pt x="6634" y="12904"/>
                      <a:pt x="7269" y="9554"/>
                    </a:cubicBezTo>
                    <a:cubicBezTo>
                      <a:pt x="7928" y="6074"/>
                      <a:pt x="1864" y="0"/>
                      <a:pt x="1864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2"/>
              <p:cNvSpPr/>
              <p:nvPr/>
            </p:nvSpPr>
            <p:spPr>
              <a:xfrm>
                <a:off x="7399936" y="3036341"/>
                <a:ext cx="510685" cy="150120"/>
              </a:xfrm>
              <a:custGeom>
                <a:avLst/>
                <a:gdLst/>
                <a:ahLst/>
                <a:cxnLst/>
                <a:rect l="l" t="t" r="r" b="b"/>
                <a:pathLst>
                  <a:path w="5603" h="1647" extrusionOk="0">
                    <a:moveTo>
                      <a:pt x="3744" y="1"/>
                    </a:moveTo>
                    <a:cubicBezTo>
                      <a:pt x="3238" y="1"/>
                      <a:pt x="2653" y="38"/>
                      <a:pt x="2027" y="71"/>
                    </a:cubicBezTo>
                    <a:cubicBezTo>
                      <a:pt x="1" y="173"/>
                      <a:pt x="1318" y="1647"/>
                      <a:pt x="1318" y="1647"/>
                    </a:cubicBezTo>
                    <a:lnTo>
                      <a:pt x="5477" y="1044"/>
                    </a:lnTo>
                    <a:cubicBezTo>
                      <a:pt x="5603" y="190"/>
                      <a:pt x="4875" y="1"/>
                      <a:pt x="3744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2"/>
              <p:cNvSpPr/>
              <p:nvPr/>
            </p:nvSpPr>
            <p:spPr>
              <a:xfrm>
                <a:off x="7055502" y="4366972"/>
                <a:ext cx="1052360" cy="362949"/>
              </a:xfrm>
              <a:custGeom>
                <a:avLst/>
                <a:gdLst/>
                <a:ahLst/>
                <a:cxnLst/>
                <a:rect l="l" t="t" r="r" b="b"/>
                <a:pathLst>
                  <a:path w="11546" h="3982" extrusionOk="0">
                    <a:moveTo>
                      <a:pt x="1597" y="0"/>
                    </a:moveTo>
                    <a:cubicBezTo>
                      <a:pt x="168" y="2579"/>
                      <a:pt x="1" y="3982"/>
                      <a:pt x="1" y="3982"/>
                    </a:cubicBezTo>
                    <a:lnTo>
                      <a:pt x="11545" y="3982"/>
                    </a:lnTo>
                    <a:cubicBezTo>
                      <a:pt x="11545" y="3982"/>
                      <a:pt x="10639" y="1550"/>
                      <a:pt x="9656" y="0"/>
                    </a:cubicBezTo>
                    <a:close/>
                  </a:path>
                </a:pathLst>
              </a:custGeom>
              <a:solidFill>
                <a:srgbClr val="463C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2"/>
              <p:cNvSpPr/>
              <p:nvPr/>
            </p:nvSpPr>
            <p:spPr>
              <a:xfrm>
                <a:off x="7916176" y="4465318"/>
                <a:ext cx="77656" cy="38829"/>
              </a:xfrm>
              <a:custGeom>
                <a:avLst/>
                <a:gdLst/>
                <a:ahLst/>
                <a:cxnLst/>
                <a:rect l="l" t="t" r="r" b="b"/>
                <a:pathLst>
                  <a:path w="852" h="426" fill="none" extrusionOk="0">
                    <a:moveTo>
                      <a:pt x="0" y="426"/>
                    </a:moveTo>
                    <a:lnTo>
                      <a:pt x="851" y="0"/>
                    </a:lnTo>
                  </a:path>
                </a:pathLst>
              </a:custGeom>
              <a:noFill/>
              <a:ln w="1025" cap="flat" cmpd="sng">
                <a:solidFill>
                  <a:srgbClr val="E07F86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2"/>
              <p:cNvSpPr/>
              <p:nvPr/>
            </p:nvSpPr>
            <p:spPr>
              <a:xfrm>
                <a:off x="7871333" y="4411633"/>
                <a:ext cx="150663" cy="9497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042" extrusionOk="0">
                    <a:moveTo>
                      <a:pt x="1287" y="0"/>
                    </a:moveTo>
                    <a:cubicBezTo>
                      <a:pt x="1245" y="0"/>
                      <a:pt x="1202" y="9"/>
                      <a:pt x="1161" y="27"/>
                    </a:cubicBezTo>
                    <a:lnTo>
                      <a:pt x="239" y="427"/>
                    </a:lnTo>
                    <a:cubicBezTo>
                      <a:pt x="77" y="498"/>
                      <a:pt x="1" y="685"/>
                      <a:pt x="72" y="848"/>
                    </a:cubicBezTo>
                    <a:cubicBezTo>
                      <a:pt x="125" y="968"/>
                      <a:pt x="242" y="1041"/>
                      <a:pt x="366" y="1041"/>
                    </a:cubicBezTo>
                    <a:cubicBezTo>
                      <a:pt x="408" y="1041"/>
                      <a:pt x="451" y="1033"/>
                      <a:pt x="492" y="1015"/>
                    </a:cubicBezTo>
                    <a:lnTo>
                      <a:pt x="1414" y="615"/>
                    </a:lnTo>
                    <a:cubicBezTo>
                      <a:pt x="1576" y="544"/>
                      <a:pt x="1652" y="356"/>
                      <a:pt x="1581" y="194"/>
                    </a:cubicBezTo>
                    <a:cubicBezTo>
                      <a:pt x="1528" y="73"/>
                      <a:pt x="1411" y="0"/>
                      <a:pt x="1287" y="0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2"/>
              <p:cNvSpPr/>
              <p:nvPr/>
            </p:nvSpPr>
            <p:spPr>
              <a:xfrm>
                <a:off x="7934131" y="4513169"/>
                <a:ext cx="136353" cy="83491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916" extrusionOk="0">
                    <a:moveTo>
                      <a:pt x="1145" y="1"/>
                    </a:moveTo>
                    <a:cubicBezTo>
                      <a:pt x="1111" y="1"/>
                      <a:pt x="1078" y="6"/>
                      <a:pt x="1044" y="17"/>
                    </a:cubicBezTo>
                    <a:lnTo>
                      <a:pt x="254" y="291"/>
                    </a:lnTo>
                    <a:cubicBezTo>
                      <a:pt x="87" y="347"/>
                      <a:pt x="1" y="529"/>
                      <a:pt x="56" y="696"/>
                    </a:cubicBezTo>
                    <a:cubicBezTo>
                      <a:pt x="101" y="830"/>
                      <a:pt x="227" y="915"/>
                      <a:pt x="364" y="915"/>
                    </a:cubicBezTo>
                    <a:cubicBezTo>
                      <a:pt x="398" y="915"/>
                      <a:pt x="432" y="910"/>
                      <a:pt x="467" y="899"/>
                    </a:cubicBezTo>
                    <a:lnTo>
                      <a:pt x="1252" y="630"/>
                    </a:lnTo>
                    <a:cubicBezTo>
                      <a:pt x="1292" y="615"/>
                      <a:pt x="1328" y="595"/>
                      <a:pt x="1358" y="564"/>
                    </a:cubicBezTo>
                    <a:cubicBezTo>
                      <a:pt x="1455" y="483"/>
                      <a:pt x="1495" y="347"/>
                      <a:pt x="1455" y="220"/>
                    </a:cubicBezTo>
                    <a:cubicBezTo>
                      <a:pt x="1406" y="86"/>
                      <a:pt x="1279" y="1"/>
                      <a:pt x="1145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2"/>
              <p:cNvSpPr/>
              <p:nvPr/>
            </p:nvSpPr>
            <p:spPr>
              <a:xfrm>
                <a:off x="7978974" y="4568312"/>
                <a:ext cx="95155" cy="55873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613" extrusionOk="0">
                    <a:moveTo>
                      <a:pt x="792" y="1"/>
                    </a:moveTo>
                    <a:cubicBezTo>
                      <a:pt x="771" y="1"/>
                      <a:pt x="750" y="4"/>
                      <a:pt x="730" y="10"/>
                    </a:cubicBezTo>
                    <a:lnTo>
                      <a:pt x="182" y="182"/>
                    </a:lnTo>
                    <a:cubicBezTo>
                      <a:pt x="66" y="218"/>
                      <a:pt x="0" y="339"/>
                      <a:pt x="36" y="456"/>
                    </a:cubicBezTo>
                    <a:cubicBezTo>
                      <a:pt x="65" y="551"/>
                      <a:pt x="154" y="612"/>
                      <a:pt x="250" y="612"/>
                    </a:cubicBezTo>
                    <a:cubicBezTo>
                      <a:pt x="271" y="612"/>
                      <a:pt x="293" y="609"/>
                      <a:pt x="314" y="603"/>
                    </a:cubicBezTo>
                    <a:lnTo>
                      <a:pt x="861" y="436"/>
                    </a:lnTo>
                    <a:cubicBezTo>
                      <a:pt x="978" y="400"/>
                      <a:pt x="1044" y="273"/>
                      <a:pt x="1008" y="157"/>
                    </a:cubicBezTo>
                    <a:cubicBezTo>
                      <a:pt x="979" y="65"/>
                      <a:pt x="888" y="1"/>
                      <a:pt x="792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2"/>
              <p:cNvSpPr/>
              <p:nvPr/>
            </p:nvSpPr>
            <p:spPr>
              <a:xfrm>
                <a:off x="7899952" y="4457935"/>
                <a:ext cx="148749" cy="99715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094" extrusionOk="0">
                    <a:moveTo>
                      <a:pt x="1268" y="1"/>
                    </a:moveTo>
                    <a:cubicBezTo>
                      <a:pt x="1220" y="1"/>
                      <a:pt x="1171" y="12"/>
                      <a:pt x="1125" y="36"/>
                    </a:cubicBezTo>
                    <a:lnTo>
                      <a:pt x="224" y="486"/>
                    </a:lnTo>
                    <a:cubicBezTo>
                      <a:pt x="67" y="562"/>
                      <a:pt x="1" y="755"/>
                      <a:pt x="82" y="917"/>
                    </a:cubicBezTo>
                    <a:cubicBezTo>
                      <a:pt x="136" y="1028"/>
                      <a:pt x="248" y="1094"/>
                      <a:pt x="366" y="1094"/>
                    </a:cubicBezTo>
                    <a:cubicBezTo>
                      <a:pt x="415" y="1094"/>
                      <a:pt x="465" y="1083"/>
                      <a:pt x="513" y="1059"/>
                    </a:cubicBezTo>
                    <a:lnTo>
                      <a:pt x="1409" y="613"/>
                    </a:lnTo>
                    <a:cubicBezTo>
                      <a:pt x="1571" y="532"/>
                      <a:pt x="1632" y="340"/>
                      <a:pt x="1556" y="183"/>
                    </a:cubicBezTo>
                    <a:cubicBezTo>
                      <a:pt x="1499" y="68"/>
                      <a:pt x="1385" y="1"/>
                      <a:pt x="1268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2"/>
              <p:cNvSpPr/>
              <p:nvPr/>
            </p:nvSpPr>
            <p:spPr>
              <a:xfrm>
                <a:off x="6644624" y="3514034"/>
                <a:ext cx="241534" cy="177555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1948" extrusionOk="0">
                    <a:moveTo>
                      <a:pt x="1913" y="0"/>
                    </a:moveTo>
                    <a:cubicBezTo>
                      <a:pt x="1561" y="0"/>
                      <a:pt x="1234" y="440"/>
                      <a:pt x="933" y="625"/>
                    </a:cubicBezTo>
                    <a:cubicBezTo>
                      <a:pt x="431" y="939"/>
                      <a:pt x="1" y="1319"/>
                      <a:pt x="760" y="1947"/>
                    </a:cubicBezTo>
                    <a:lnTo>
                      <a:pt x="2650" y="787"/>
                    </a:lnTo>
                    <a:cubicBezTo>
                      <a:pt x="2393" y="195"/>
                      <a:pt x="2147" y="0"/>
                      <a:pt x="1913" y="0"/>
                    </a:cubicBezTo>
                    <a:close/>
                  </a:path>
                </a:pathLst>
              </a:custGeom>
              <a:solidFill>
                <a:srgbClr val="EFDA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2"/>
              <p:cNvSpPr/>
              <p:nvPr/>
            </p:nvSpPr>
            <p:spPr>
              <a:xfrm>
                <a:off x="6457597" y="3396912"/>
                <a:ext cx="213462" cy="14601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1602" extrusionOk="0">
                    <a:moveTo>
                      <a:pt x="295" y="1"/>
                    </a:moveTo>
                    <a:cubicBezTo>
                      <a:pt x="133" y="1"/>
                      <a:pt x="1" y="127"/>
                      <a:pt x="1" y="289"/>
                    </a:cubicBezTo>
                    <a:cubicBezTo>
                      <a:pt x="1" y="446"/>
                      <a:pt x="133" y="578"/>
                      <a:pt x="295" y="578"/>
                    </a:cubicBezTo>
                    <a:lnTo>
                      <a:pt x="771" y="578"/>
                    </a:lnTo>
                    <a:cubicBezTo>
                      <a:pt x="614" y="578"/>
                      <a:pt x="482" y="710"/>
                      <a:pt x="482" y="867"/>
                    </a:cubicBezTo>
                    <a:cubicBezTo>
                      <a:pt x="482" y="1024"/>
                      <a:pt x="614" y="1155"/>
                      <a:pt x="771" y="1155"/>
                    </a:cubicBezTo>
                    <a:lnTo>
                      <a:pt x="1207" y="1155"/>
                    </a:lnTo>
                    <a:cubicBezTo>
                      <a:pt x="1131" y="1196"/>
                      <a:pt x="1075" y="1272"/>
                      <a:pt x="1075" y="1368"/>
                    </a:cubicBezTo>
                    <a:cubicBezTo>
                      <a:pt x="1075" y="1495"/>
                      <a:pt x="1181" y="1601"/>
                      <a:pt x="1313" y="1601"/>
                    </a:cubicBezTo>
                    <a:lnTo>
                      <a:pt x="2103" y="1601"/>
                    </a:lnTo>
                    <a:cubicBezTo>
                      <a:pt x="2235" y="1601"/>
                      <a:pt x="2341" y="1495"/>
                      <a:pt x="2341" y="1368"/>
                    </a:cubicBezTo>
                    <a:cubicBezTo>
                      <a:pt x="2341" y="1237"/>
                      <a:pt x="2235" y="1130"/>
                      <a:pt x="2103" y="1130"/>
                    </a:cubicBezTo>
                    <a:lnTo>
                      <a:pt x="1860" y="1130"/>
                    </a:lnTo>
                    <a:cubicBezTo>
                      <a:pt x="1961" y="1085"/>
                      <a:pt x="2032" y="983"/>
                      <a:pt x="2032" y="867"/>
                    </a:cubicBezTo>
                    <a:cubicBezTo>
                      <a:pt x="2032" y="710"/>
                      <a:pt x="1901" y="578"/>
                      <a:pt x="1744" y="578"/>
                    </a:cubicBezTo>
                    <a:lnTo>
                      <a:pt x="1262" y="578"/>
                    </a:lnTo>
                    <a:cubicBezTo>
                      <a:pt x="1424" y="578"/>
                      <a:pt x="1551" y="446"/>
                      <a:pt x="1551" y="289"/>
                    </a:cubicBezTo>
                    <a:cubicBezTo>
                      <a:pt x="1551" y="127"/>
                      <a:pt x="1424" y="1"/>
                      <a:pt x="1262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2"/>
              <p:cNvSpPr/>
              <p:nvPr/>
            </p:nvSpPr>
            <p:spPr>
              <a:xfrm>
                <a:off x="6607255" y="3542836"/>
                <a:ext cx="79934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55" extrusionOk="0">
                    <a:moveTo>
                      <a:pt x="178" y="0"/>
                    </a:moveTo>
                    <a:cubicBezTo>
                      <a:pt x="81" y="0"/>
                      <a:pt x="0" y="81"/>
                      <a:pt x="0" y="178"/>
                    </a:cubicBezTo>
                    <a:cubicBezTo>
                      <a:pt x="0" y="274"/>
                      <a:pt x="81" y="355"/>
                      <a:pt x="178" y="355"/>
                    </a:cubicBezTo>
                    <a:lnTo>
                      <a:pt x="699" y="355"/>
                    </a:lnTo>
                    <a:cubicBezTo>
                      <a:pt x="796" y="355"/>
                      <a:pt x="877" y="274"/>
                      <a:pt x="877" y="178"/>
                    </a:cubicBezTo>
                    <a:cubicBezTo>
                      <a:pt x="877" y="81"/>
                      <a:pt x="796" y="0"/>
                      <a:pt x="699" y="0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2"/>
              <p:cNvSpPr/>
              <p:nvPr/>
            </p:nvSpPr>
            <p:spPr>
              <a:xfrm>
                <a:off x="7432747" y="2454561"/>
                <a:ext cx="456272" cy="541325"/>
              </a:xfrm>
              <a:custGeom>
                <a:avLst/>
                <a:gdLst/>
                <a:ahLst/>
                <a:cxnLst/>
                <a:rect l="l" t="t" r="r" b="b"/>
                <a:pathLst>
                  <a:path w="5006" h="5939" extrusionOk="0">
                    <a:moveTo>
                      <a:pt x="1226" y="1"/>
                    </a:moveTo>
                    <a:cubicBezTo>
                      <a:pt x="1090" y="295"/>
                      <a:pt x="968" y="578"/>
                      <a:pt x="862" y="852"/>
                    </a:cubicBezTo>
                    <a:cubicBezTo>
                      <a:pt x="887" y="948"/>
                      <a:pt x="1059" y="1115"/>
                      <a:pt x="1024" y="1328"/>
                    </a:cubicBezTo>
                    <a:cubicBezTo>
                      <a:pt x="902" y="2062"/>
                      <a:pt x="401" y="2574"/>
                      <a:pt x="239" y="3091"/>
                    </a:cubicBezTo>
                    <a:cubicBezTo>
                      <a:pt x="234" y="3101"/>
                      <a:pt x="234" y="3111"/>
                      <a:pt x="234" y="3116"/>
                    </a:cubicBezTo>
                    <a:cubicBezTo>
                      <a:pt x="1" y="4909"/>
                      <a:pt x="730" y="5699"/>
                      <a:pt x="1616" y="5887"/>
                    </a:cubicBezTo>
                    <a:cubicBezTo>
                      <a:pt x="1780" y="5922"/>
                      <a:pt x="1946" y="5939"/>
                      <a:pt x="2111" y="5939"/>
                    </a:cubicBezTo>
                    <a:cubicBezTo>
                      <a:pt x="3010" y="5939"/>
                      <a:pt x="3898" y="5425"/>
                      <a:pt x="4403" y="4372"/>
                    </a:cubicBezTo>
                    <a:cubicBezTo>
                      <a:pt x="5005" y="3121"/>
                      <a:pt x="4980" y="1140"/>
                      <a:pt x="4980" y="1140"/>
                    </a:cubicBezTo>
                    <a:lnTo>
                      <a:pt x="1226" y="1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2"/>
              <p:cNvSpPr/>
              <p:nvPr/>
            </p:nvSpPr>
            <p:spPr>
              <a:xfrm>
                <a:off x="7712560" y="2510889"/>
                <a:ext cx="294216" cy="303886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34" extrusionOk="0">
                    <a:moveTo>
                      <a:pt x="1368" y="1"/>
                    </a:moveTo>
                    <a:lnTo>
                      <a:pt x="1054" y="350"/>
                    </a:lnTo>
                    <a:cubicBezTo>
                      <a:pt x="0" y="2837"/>
                      <a:pt x="1444" y="3334"/>
                      <a:pt x="1444" y="3334"/>
                    </a:cubicBezTo>
                    <a:lnTo>
                      <a:pt x="2386" y="1738"/>
                    </a:lnTo>
                    <a:lnTo>
                      <a:pt x="3227" y="143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2"/>
              <p:cNvSpPr/>
              <p:nvPr/>
            </p:nvSpPr>
            <p:spPr>
              <a:xfrm>
                <a:off x="7813183" y="2669208"/>
                <a:ext cx="187576" cy="173454"/>
              </a:xfrm>
              <a:custGeom>
                <a:avLst/>
                <a:gdLst/>
                <a:ahLst/>
                <a:cxnLst/>
                <a:rect l="l" t="t" r="r" b="b"/>
                <a:pathLst>
                  <a:path w="2058" h="1903" extrusionOk="0">
                    <a:moveTo>
                      <a:pt x="1277" y="1"/>
                    </a:moveTo>
                    <a:cubicBezTo>
                      <a:pt x="1049" y="1"/>
                      <a:pt x="796" y="180"/>
                      <a:pt x="573" y="518"/>
                    </a:cubicBezTo>
                    <a:cubicBezTo>
                      <a:pt x="573" y="518"/>
                      <a:pt x="1" y="1607"/>
                      <a:pt x="649" y="1850"/>
                    </a:cubicBezTo>
                    <a:cubicBezTo>
                      <a:pt x="742" y="1886"/>
                      <a:pt x="838" y="1902"/>
                      <a:pt x="933" y="1902"/>
                    </a:cubicBezTo>
                    <a:cubicBezTo>
                      <a:pt x="1504" y="1902"/>
                      <a:pt x="2058" y="1308"/>
                      <a:pt x="1850" y="609"/>
                    </a:cubicBezTo>
                    <a:cubicBezTo>
                      <a:pt x="1725" y="196"/>
                      <a:pt x="1514" y="1"/>
                      <a:pt x="1277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2"/>
              <p:cNvSpPr/>
              <p:nvPr/>
            </p:nvSpPr>
            <p:spPr>
              <a:xfrm>
                <a:off x="7441042" y="2371436"/>
                <a:ext cx="532469" cy="224041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2458" extrusionOk="0">
                    <a:moveTo>
                      <a:pt x="1135" y="1"/>
                    </a:moveTo>
                    <a:lnTo>
                      <a:pt x="1" y="1252"/>
                    </a:lnTo>
                    <a:lnTo>
                      <a:pt x="502" y="2453"/>
                    </a:lnTo>
                    <a:cubicBezTo>
                      <a:pt x="527" y="2456"/>
                      <a:pt x="553" y="2457"/>
                      <a:pt x="580" y="2457"/>
                    </a:cubicBezTo>
                    <a:cubicBezTo>
                      <a:pt x="1325" y="2457"/>
                      <a:pt x="2548" y="1328"/>
                      <a:pt x="2549" y="1328"/>
                    </a:cubicBezTo>
                    <a:lnTo>
                      <a:pt x="2549" y="1328"/>
                    </a:lnTo>
                    <a:cubicBezTo>
                      <a:pt x="2549" y="1328"/>
                      <a:pt x="2360" y="2177"/>
                      <a:pt x="3074" y="2177"/>
                    </a:cubicBezTo>
                    <a:cubicBezTo>
                      <a:pt x="3295" y="2177"/>
                      <a:pt x="3604" y="2095"/>
                      <a:pt x="4033" y="1880"/>
                    </a:cubicBezTo>
                    <a:cubicBezTo>
                      <a:pt x="5841" y="979"/>
                      <a:pt x="3764" y="594"/>
                      <a:pt x="3764" y="594"/>
                    </a:cubicBezTo>
                    <a:lnTo>
                      <a:pt x="11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2"/>
              <p:cNvSpPr/>
              <p:nvPr/>
            </p:nvSpPr>
            <p:spPr>
              <a:xfrm>
                <a:off x="7396746" y="2590367"/>
                <a:ext cx="168163" cy="182842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006" extrusionOk="0">
                    <a:moveTo>
                      <a:pt x="1383" y="0"/>
                    </a:moveTo>
                    <a:cubicBezTo>
                      <a:pt x="1186" y="527"/>
                      <a:pt x="178" y="1170"/>
                      <a:pt x="51" y="1530"/>
                    </a:cubicBezTo>
                    <a:cubicBezTo>
                      <a:pt x="46" y="1535"/>
                      <a:pt x="46" y="1545"/>
                      <a:pt x="46" y="1555"/>
                    </a:cubicBezTo>
                    <a:cubicBezTo>
                      <a:pt x="0" y="1737"/>
                      <a:pt x="294" y="1849"/>
                      <a:pt x="588" y="1920"/>
                    </a:cubicBezTo>
                    <a:lnTo>
                      <a:pt x="598" y="1920"/>
                    </a:lnTo>
                    <a:cubicBezTo>
                      <a:pt x="872" y="1981"/>
                      <a:pt x="1140" y="2006"/>
                      <a:pt x="1140" y="2006"/>
                    </a:cubicBezTo>
                    <a:lnTo>
                      <a:pt x="1844" y="871"/>
                    </a:ln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7" name="Google Shape;1837;p32"/>
            <p:cNvGrpSpPr/>
            <p:nvPr/>
          </p:nvGrpSpPr>
          <p:grpSpPr>
            <a:xfrm>
              <a:off x="1975913" y="1165775"/>
              <a:ext cx="3377355" cy="1617098"/>
              <a:chOff x="617547" y="950244"/>
              <a:chExt cx="4277841" cy="2048256"/>
            </a:xfrm>
          </p:grpSpPr>
          <p:grpSp>
            <p:nvGrpSpPr>
              <p:cNvPr id="1838" name="Google Shape;1838;p32"/>
              <p:cNvGrpSpPr/>
              <p:nvPr/>
            </p:nvGrpSpPr>
            <p:grpSpPr>
              <a:xfrm>
                <a:off x="617547" y="1118280"/>
                <a:ext cx="4277841" cy="1712324"/>
                <a:chOff x="654175" y="1136238"/>
                <a:chExt cx="4451910" cy="1782000"/>
              </a:xfrm>
            </p:grpSpPr>
            <p:sp>
              <p:nvSpPr>
                <p:cNvPr id="1839" name="Google Shape;1839;p32"/>
                <p:cNvSpPr/>
                <p:nvPr/>
              </p:nvSpPr>
              <p:spPr>
                <a:xfrm rot="5400000">
                  <a:off x="4705135" y="1704153"/>
                  <a:ext cx="309300" cy="4926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1"/>
                </a:solidFill>
                <a:ln w="7620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32"/>
                <p:cNvSpPr/>
                <p:nvPr/>
              </p:nvSpPr>
              <p:spPr>
                <a:xfrm>
                  <a:off x="654175" y="1136238"/>
                  <a:ext cx="4009500" cy="17820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32"/>
                <p:cNvSpPr/>
                <p:nvPr/>
              </p:nvSpPr>
              <p:spPr>
                <a:xfrm>
                  <a:off x="780825" y="1274725"/>
                  <a:ext cx="3771000" cy="220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32"/>
                <p:cNvSpPr/>
                <p:nvPr/>
              </p:nvSpPr>
              <p:spPr>
                <a:xfrm>
                  <a:off x="3702504" y="1346580"/>
                  <a:ext cx="83358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1" extrusionOk="0">
                      <a:moveTo>
                        <a:pt x="391" y="1"/>
                      </a:moveTo>
                      <a:cubicBezTo>
                        <a:pt x="178" y="1"/>
                        <a:pt x="1" y="173"/>
                        <a:pt x="1" y="391"/>
                      </a:cubicBezTo>
                      <a:cubicBezTo>
                        <a:pt x="1" y="608"/>
                        <a:pt x="178" y="781"/>
                        <a:pt x="391" y="781"/>
                      </a:cubicBezTo>
                      <a:cubicBezTo>
                        <a:pt x="608" y="781"/>
                        <a:pt x="781" y="608"/>
                        <a:pt x="781" y="391"/>
                      </a:cubicBezTo>
                      <a:cubicBezTo>
                        <a:pt x="781" y="173"/>
                        <a:pt x="608" y="1"/>
                        <a:pt x="391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32"/>
                <p:cNvSpPr/>
                <p:nvPr/>
              </p:nvSpPr>
              <p:spPr>
                <a:xfrm>
                  <a:off x="3831756" y="1346580"/>
                  <a:ext cx="83892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" h="781" extrusionOk="0">
                      <a:moveTo>
                        <a:pt x="395" y="1"/>
                      </a:moveTo>
                      <a:cubicBezTo>
                        <a:pt x="178" y="1"/>
                        <a:pt x="0" y="173"/>
                        <a:pt x="0" y="391"/>
                      </a:cubicBezTo>
                      <a:cubicBezTo>
                        <a:pt x="0" y="608"/>
                        <a:pt x="178" y="781"/>
                        <a:pt x="395" y="781"/>
                      </a:cubicBezTo>
                      <a:cubicBezTo>
                        <a:pt x="608" y="781"/>
                        <a:pt x="785" y="608"/>
                        <a:pt x="785" y="391"/>
                      </a:cubicBezTo>
                      <a:cubicBezTo>
                        <a:pt x="785" y="173"/>
                        <a:pt x="608" y="1"/>
                        <a:pt x="395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32"/>
                <p:cNvSpPr/>
                <p:nvPr/>
              </p:nvSpPr>
              <p:spPr>
                <a:xfrm>
                  <a:off x="787771" y="1562250"/>
                  <a:ext cx="89869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" h="903" extrusionOk="0">
                      <a:moveTo>
                        <a:pt x="437" y="218"/>
                      </a:moveTo>
                      <a:cubicBezTo>
                        <a:pt x="457" y="218"/>
                        <a:pt x="477" y="223"/>
                        <a:pt x="487" y="234"/>
                      </a:cubicBezTo>
                      <a:cubicBezTo>
                        <a:pt x="502" y="249"/>
                        <a:pt x="508" y="264"/>
                        <a:pt x="508" y="279"/>
                      </a:cubicBezTo>
                      <a:cubicBezTo>
                        <a:pt x="508" y="299"/>
                        <a:pt x="502" y="315"/>
                        <a:pt x="487" y="330"/>
                      </a:cubicBezTo>
                      <a:cubicBezTo>
                        <a:pt x="477" y="340"/>
                        <a:pt x="457" y="345"/>
                        <a:pt x="437" y="345"/>
                      </a:cubicBezTo>
                      <a:lnTo>
                        <a:pt x="295" y="345"/>
                      </a:lnTo>
                      <a:lnTo>
                        <a:pt x="295" y="218"/>
                      </a:lnTo>
                      <a:close/>
                      <a:moveTo>
                        <a:pt x="437" y="543"/>
                      </a:moveTo>
                      <a:cubicBezTo>
                        <a:pt x="467" y="543"/>
                        <a:pt x="487" y="553"/>
                        <a:pt x="502" y="563"/>
                      </a:cubicBezTo>
                      <a:cubicBezTo>
                        <a:pt x="523" y="573"/>
                        <a:pt x="528" y="588"/>
                        <a:pt x="528" y="608"/>
                      </a:cubicBezTo>
                      <a:cubicBezTo>
                        <a:pt x="528" y="634"/>
                        <a:pt x="523" y="649"/>
                        <a:pt x="502" y="664"/>
                      </a:cubicBezTo>
                      <a:cubicBezTo>
                        <a:pt x="487" y="674"/>
                        <a:pt x="467" y="684"/>
                        <a:pt x="437" y="684"/>
                      </a:cubicBezTo>
                      <a:lnTo>
                        <a:pt x="295" y="684"/>
                      </a:lnTo>
                      <a:lnTo>
                        <a:pt x="295" y="543"/>
                      </a:lnTo>
                      <a:close/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477" y="902"/>
                      </a:lnTo>
                      <a:cubicBezTo>
                        <a:pt x="548" y="902"/>
                        <a:pt x="614" y="892"/>
                        <a:pt x="670" y="872"/>
                      </a:cubicBezTo>
                      <a:cubicBezTo>
                        <a:pt x="720" y="852"/>
                        <a:pt x="766" y="821"/>
                        <a:pt x="796" y="781"/>
                      </a:cubicBezTo>
                      <a:cubicBezTo>
                        <a:pt x="827" y="745"/>
                        <a:pt x="842" y="700"/>
                        <a:pt x="842" y="649"/>
                      </a:cubicBezTo>
                      <a:cubicBezTo>
                        <a:pt x="842" y="593"/>
                        <a:pt x="822" y="543"/>
                        <a:pt x="791" y="502"/>
                      </a:cubicBezTo>
                      <a:cubicBezTo>
                        <a:pt x="761" y="456"/>
                        <a:pt x="715" y="431"/>
                        <a:pt x="660" y="421"/>
                      </a:cubicBezTo>
                      <a:cubicBezTo>
                        <a:pt x="710" y="406"/>
                        <a:pt x="746" y="380"/>
                        <a:pt x="771" y="345"/>
                      </a:cubicBezTo>
                      <a:cubicBezTo>
                        <a:pt x="801" y="310"/>
                        <a:pt x="811" y="269"/>
                        <a:pt x="811" y="228"/>
                      </a:cubicBezTo>
                      <a:cubicBezTo>
                        <a:pt x="811" y="183"/>
                        <a:pt x="796" y="142"/>
                        <a:pt x="771" y="107"/>
                      </a:cubicBezTo>
                      <a:cubicBezTo>
                        <a:pt x="741" y="71"/>
                        <a:pt x="700" y="46"/>
                        <a:pt x="644" y="26"/>
                      </a:cubicBezTo>
                      <a:cubicBezTo>
                        <a:pt x="589" y="11"/>
                        <a:pt x="528" y="1"/>
                        <a:pt x="4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32"/>
                <p:cNvSpPr/>
                <p:nvPr/>
              </p:nvSpPr>
              <p:spPr>
                <a:xfrm>
                  <a:off x="893756" y="1562250"/>
                  <a:ext cx="91470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" h="903" extrusionOk="0">
                      <a:moveTo>
                        <a:pt x="436" y="223"/>
                      </a:moveTo>
                      <a:cubicBezTo>
                        <a:pt x="467" y="223"/>
                        <a:pt x="492" y="234"/>
                        <a:pt x="512" y="254"/>
                      </a:cubicBezTo>
                      <a:cubicBezTo>
                        <a:pt x="528" y="274"/>
                        <a:pt x="538" y="299"/>
                        <a:pt x="538" y="330"/>
                      </a:cubicBezTo>
                      <a:cubicBezTo>
                        <a:pt x="538" y="365"/>
                        <a:pt x="528" y="391"/>
                        <a:pt x="512" y="411"/>
                      </a:cubicBezTo>
                      <a:cubicBezTo>
                        <a:pt x="492" y="431"/>
                        <a:pt x="467" y="441"/>
                        <a:pt x="436" y="441"/>
                      </a:cubicBezTo>
                      <a:lnTo>
                        <a:pt x="300" y="441"/>
                      </a:lnTo>
                      <a:lnTo>
                        <a:pt x="300" y="223"/>
                      </a:lnTo>
                      <a:close/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300" y="902"/>
                      </a:lnTo>
                      <a:lnTo>
                        <a:pt x="300" y="669"/>
                      </a:lnTo>
                      <a:lnTo>
                        <a:pt x="411" y="669"/>
                      </a:lnTo>
                      <a:lnTo>
                        <a:pt x="518" y="902"/>
                      </a:lnTo>
                      <a:lnTo>
                        <a:pt x="857" y="902"/>
                      </a:lnTo>
                      <a:lnTo>
                        <a:pt x="680" y="608"/>
                      </a:lnTo>
                      <a:cubicBezTo>
                        <a:pt x="725" y="578"/>
                        <a:pt x="761" y="543"/>
                        <a:pt x="786" y="492"/>
                      </a:cubicBezTo>
                      <a:cubicBezTo>
                        <a:pt x="811" y="446"/>
                        <a:pt x="821" y="386"/>
                        <a:pt x="821" y="320"/>
                      </a:cubicBezTo>
                      <a:cubicBezTo>
                        <a:pt x="821" y="218"/>
                        <a:pt x="786" y="137"/>
                        <a:pt x="720" y="82"/>
                      </a:cubicBezTo>
                      <a:cubicBezTo>
                        <a:pt x="654" y="26"/>
                        <a:pt x="558" y="1"/>
                        <a:pt x="4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32"/>
                <p:cNvSpPr/>
                <p:nvPr/>
              </p:nvSpPr>
              <p:spPr>
                <a:xfrm>
                  <a:off x="996005" y="1562250"/>
                  <a:ext cx="8282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775" y="902"/>
                      </a:lnTo>
                      <a:lnTo>
                        <a:pt x="775" y="674"/>
                      </a:lnTo>
                      <a:lnTo>
                        <a:pt x="299" y="674"/>
                      </a:lnTo>
                      <a:lnTo>
                        <a:pt x="299" y="563"/>
                      </a:lnTo>
                      <a:lnTo>
                        <a:pt x="720" y="563"/>
                      </a:lnTo>
                      <a:lnTo>
                        <a:pt x="720" y="335"/>
                      </a:lnTo>
                      <a:lnTo>
                        <a:pt x="299" y="335"/>
                      </a:lnTo>
                      <a:lnTo>
                        <a:pt x="299" y="223"/>
                      </a:lnTo>
                      <a:lnTo>
                        <a:pt x="765" y="223"/>
                      </a:lnTo>
                      <a:lnTo>
                        <a:pt x="76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32"/>
                <p:cNvSpPr/>
                <p:nvPr/>
              </p:nvSpPr>
              <p:spPr>
                <a:xfrm>
                  <a:off x="1080323" y="1562250"/>
                  <a:ext cx="112603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" h="903" extrusionOk="0">
                      <a:moveTo>
                        <a:pt x="527" y="294"/>
                      </a:moveTo>
                      <a:lnTo>
                        <a:pt x="618" y="558"/>
                      </a:lnTo>
                      <a:lnTo>
                        <a:pt x="431" y="558"/>
                      </a:lnTo>
                      <a:lnTo>
                        <a:pt x="527" y="294"/>
                      </a:lnTo>
                      <a:close/>
                      <a:moveTo>
                        <a:pt x="380" y="1"/>
                      </a:moveTo>
                      <a:lnTo>
                        <a:pt x="0" y="902"/>
                      </a:lnTo>
                      <a:lnTo>
                        <a:pt x="304" y="902"/>
                      </a:lnTo>
                      <a:lnTo>
                        <a:pt x="355" y="776"/>
                      </a:lnTo>
                      <a:lnTo>
                        <a:pt x="689" y="776"/>
                      </a:lnTo>
                      <a:lnTo>
                        <a:pt x="735" y="902"/>
                      </a:lnTo>
                      <a:lnTo>
                        <a:pt x="1054" y="902"/>
                      </a:lnTo>
                      <a:lnTo>
                        <a:pt x="6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32"/>
                <p:cNvSpPr/>
                <p:nvPr/>
              </p:nvSpPr>
              <p:spPr>
                <a:xfrm>
                  <a:off x="1199222" y="1562250"/>
                  <a:ext cx="99581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300" y="902"/>
                      </a:lnTo>
                      <a:lnTo>
                        <a:pt x="300" y="684"/>
                      </a:lnTo>
                      <a:lnTo>
                        <a:pt x="386" y="588"/>
                      </a:lnTo>
                      <a:lnTo>
                        <a:pt x="573" y="902"/>
                      </a:lnTo>
                      <a:lnTo>
                        <a:pt x="933" y="902"/>
                      </a:lnTo>
                      <a:lnTo>
                        <a:pt x="589" y="360"/>
                      </a:lnTo>
                      <a:lnTo>
                        <a:pt x="913" y="1"/>
                      </a:lnTo>
                      <a:lnTo>
                        <a:pt x="568" y="1"/>
                      </a:lnTo>
                      <a:lnTo>
                        <a:pt x="300" y="330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32"/>
                <p:cNvSpPr/>
                <p:nvPr/>
              </p:nvSpPr>
              <p:spPr>
                <a:xfrm>
                  <a:off x="1304139" y="1562250"/>
                  <a:ext cx="32020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299" y="902"/>
                      </a:lnTo>
                      <a:lnTo>
                        <a:pt x="29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32"/>
                <p:cNvSpPr/>
                <p:nvPr/>
              </p:nvSpPr>
              <p:spPr>
                <a:xfrm>
                  <a:off x="1352275" y="1562250"/>
                  <a:ext cx="9360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274" y="902"/>
                      </a:lnTo>
                      <a:lnTo>
                        <a:pt x="274" y="441"/>
                      </a:lnTo>
                      <a:lnTo>
                        <a:pt x="629" y="902"/>
                      </a:lnTo>
                      <a:lnTo>
                        <a:pt x="877" y="902"/>
                      </a:lnTo>
                      <a:lnTo>
                        <a:pt x="877" y="1"/>
                      </a:lnTo>
                      <a:lnTo>
                        <a:pt x="608" y="1"/>
                      </a:lnTo>
                      <a:lnTo>
                        <a:pt x="608" y="462"/>
                      </a:lnTo>
                      <a:lnTo>
                        <a:pt x="2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32"/>
                <p:cNvSpPr/>
                <p:nvPr/>
              </p:nvSpPr>
              <p:spPr>
                <a:xfrm>
                  <a:off x="1458259" y="1560115"/>
                  <a:ext cx="95739" cy="100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" h="943" extrusionOk="0">
                      <a:moveTo>
                        <a:pt x="507" y="0"/>
                      </a:moveTo>
                      <a:cubicBezTo>
                        <a:pt x="411" y="0"/>
                        <a:pt x="325" y="21"/>
                        <a:pt x="243" y="61"/>
                      </a:cubicBezTo>
                      <a:cubicBezTo>
                        <a:pt x="167" y="102"/>
                        <a:pt x="107" y="157"/>
                        <a:pt x="66" y="228"/>
                      </a:cubicBezTo>
                      <a:cubicBezTo>
                        <a:pt x="21" y="299"/>
                        <a:pt x="0" y="380"/>
                        <a:pt x="0" y="471"/>
                      </a:cubicBezTo>
                      <a:cubicBezTo>
                        <a:pt x="0" y="557"/>
                        <a:pt x="21" y="639"/>
                        <a:pt x="61" y="715"/>
                      </a:cubicBezTo>
                      <a:cubicBezTo>
                        <a:pt x="102" y="785"/>
                        <a:pt x="162" y="841"/>
                        <a:pt x="233" y="882"/>
                      </a:cubicBezTo>
                      <a:cubicBezTo>
                        <a:pt x="309" y="922"/>
                        <a:pt x="395" y="942"/>
                        <a:pt x="487" y="942"/>
                      </a:cubicBezTo>
                      <a:cubicBezTo>
                        <a:pt x="552" y="942"/>
                        <a:pt x="618" y="932"/>
                        <a:pt x="694" y="907"/>
                      </a:cubicBezTo>
                      <a:cubicBezTo>
                        <a:pt x="770" y="887"/>
                        <a:pt x="831" y="856"/>
                        <a:pt x="882" y="821"/>
                      </a:cubicBezTo>
                      <a:lnTo>
                        <a:pt x="882" y="446"/>
                      </a:lnTo>
                      <a:lnTo>
                        <a:pt x="628" y="446"/>
                      </a:lnTo>
                      <a:lnTo>
                        <a:pt x="628" y="664"/>
                      </a:lnTo>
                      <a:cubicBezTo>
                        <a:pt x="578" y="684"/>
                        <a:pt x="542" y="694"/>
                        <a:pt x="507" y="694"/>
                      </a:cubicBezTo>
                      <a:cubicBezTo>
                        <a:pt x="471" y="694"/>
                        <a:pt x="436" y="684"/>
                        <a:pt x="406" y="664"/>
                      </a:cubicBezTo>
                      <a:cubicBezTo>
                        <a:pt x="370" y="644"/>
                        <a:pt x="350" y="618"/>
                        <a:pt x="330" y="583"/>
                      </a:cubicBezTo>
                      <a:cubicBezTo>
                        <a:pt x="314" y="552"/>
                        <a:pt x="304" y="512"/>
                        <a:pt x="304" y="471"/>
                      </a:cubicBezTo>
                      <a:cubicBezTo>
                        <a:pt x="304" y="426"/>
                        <a:pt x="314" y="390"/>
                        <a:pt x="330" y="355"/>
                      </a:cubicBezTo>
                      <a:cubicBezTo>
                        <a:pt x="345" y="324"/>
                        <a:pt x="370" y="294"/>
                        <a:pt x="400" y="279"/>
                      </a:cubicBezTo>
                      <a:cubicBezTo>
                        <a:pt x="431" y="259"/>
                        <a:pt x="466" y="248"/>
                        <a:pt x="507" y="248"/>
                      </a:cubicBezTo>
                      <a:cubicBezTo>
                        <a:pt x="542" y="248"/>
                        <a:pt x="583" y="259"/>
                        <a:pt x="623" y="274"/>
                      </a:cubicBezTo>
                      <a:cubicBezTo>
                        <a:pt x="664" y="294"/>
                        <a:pt x="699" y="314"/>
                        <a:pt x="730" y="345"/>
                      </a:cubicBezTo>
                      <a:lnTo>
                        <a:pt x="897" y="142"/>
                      </a:lnTo>
                      <a:cubicBezTo>
                        <a:pt x="846" y="97"/>
                        <a:pt x="791" y="66"/>
                        <a:pt x="720" y="41"/>
                      </a:cubicBezTo>
                      <a:cubicBezTo>
                        <a:pt x="649" y="10"/>
                        <a:pt x="578" y="0"/>
                        <a:pt x="50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32"/>
                <p:cNvSpPr/>
                <p:nvPr/>
              </p:nvSpPr>
              <p:spPr>
                <a:xfrm>
                  <a:off x="787771" y="1727133"/>
                  <a:ext cx="93711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269" y="902"/>
                      </a:lnTo>
                      <a:lnTo>
                        <a:pt x="269" y="441"/>
                      </a:lnTo>
                      <a:lnTo>
                        <a:pt x="624" y="902"/>
                      </a:lnTo>
                      <a:lnTo>
                        <a:pt x="877" y="902"/>
                      </a:lnTo>
                      <a:lnTo>
                        <a:pt x="877" y="1"/>
                      </a:lnTo>
                      <a:lnTo>
                        <a:pt x="604" y="1"/>
                      </a:lnTo>
                      <a:lnTo>
                        <a:pt x="604" y="462"/>
                      </a:lnTo>
                      <a:lnTo>
                        <a:pt x="2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32"/>
                <p:cNvSpPr/>
                <p:nvPr/>
              </p:nvSpPr>
              <p:spPr>
                <a:xfrm>
                  <a:off x="898132" y="1727133"/>
                  <a:ext cx="8282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775" y="902"/>
                      </a:lnTo>
                      <a:lnTo>
                        <a:pt x="775" y="674"/>
                      </a:lnTo>
                      <a:lnTo>
                        <a:pt x="299" y="674"/>
                      </a:lnTo>
                      <a:lnTo>
                        <a:pt x="299" y="563"/>
                      </a:lnTo>
                      <a:lnTo>
                        <a:pt x="720" y="563"/>
                      </a:lnTo>
                      <a:lnTo>
                        <a:pt x="720" y="335"/>
                      </a:lnTo>
                      <a:lnTo>
                        <a:pt x="299" y="335"/>
                      </a:lnTo>
                      <a:lnTo>
                        <a:pt x="299" y="223"/>
                      </a:lnTo>
                      <a:lnTo>
                        <a:pt x="760" y="223"/>
                      </a:lnTo>
                      <a:lnTo>
                        <a:pt x="7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32"/>
                <p:cNvSpPr/>
                <p:nvPr/>
              </p:nvSpPr>
              <p:spPr>
                <a:xfrm>
                  <a:off x="981382" y="1727133"/>
                  <a:ext cx="159565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" h="903" extrusionOk="0">
                      <a:moveTo>
                        <a:pt x="0" y="1"/>
                      </a:moveTo>
                      <a:lnTo>
                        <a:pt x="304" y="902"/>
                      </a:lnTo>
                      <a:lnTo>
                        <a:pt x="608" y="902"/>
                      </a:lnTo>
                      <a:lnTo>
                        <a:pt x="750" y="360"/>
                      </a:lnTo>
                      <a:lnTo>
                        <a:pt x="887" y="902"/>
                      </a:lnTo>
                      <a:lnTo>
                        <a:pt x="1191" y="902"/>
                      </a:lnTo>
                      <a:lnTo>
                        <a:pt x="1495" y="1"/>
                      </a:lnTo>
                      <a:lnTo>
                        <a:pt x="1191" y="1"/>
                      </a:lnTo>
                      <a:lnTo>
                        <a:pt x="1049" y="588"/>
                      </a:lnTo>
                      <a:lnTo>
                        <a:pt x="902" y="1"/>
                      </a:lnTo>
                      <a:lnTo>
                        <a:pt x="608" y="1"/>
                      </a:lnTo>
                      <a:lnTo>
                        <a:pt x="467" y="588"/>
                      </a:lnTo>
                      <a:lnTo>
                        <a:pt x="32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32"/>
                <p:cNvSpPr/>
                <p:nvPr/>
              </p:nvSpPr>
              <p:spPr>
                <a:xfrm>
                  <a:off x="1146816" y="1724465"/>
                  <a:ext cx="89869" cy="100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" h="943" extrusionOk="0">
                      <a:moveTo>
                        <a:pt x="446" y="0"/>
                      </a:moveTo>
                      <a:cubicBezTo>
                        <a:pt x="370" y="0"/>
                        <a:pt x="299" y="10"/>
                        <a:pt x="244" y="36"/>
                      </a:cubicBezTo>
                      <a:cubicBezTo>
                        <a:pt x="183" y="61"/>
                        <a:pt x="137" y="96"/>
                        <a:pt x="107" y="142"/>
                      </a:cubicBezTo>
                      <a:cubicBezTo>
                        <a:pt x="77" y="183"/>
                        <a:pt x="61" y="238"/>
                        <a:pt x="61" y="299"/>
                      </a:cubicBezTo>
                      <a:cubicBezTo>
                        <a:pt x="61" y="360"/>
                        <a:pt x="77" y="411"/>
                        <a:pt x="107" y="446"/>
                      </a:cubicBezTo>
                      <a:cubicBezTo>
                        <a:pt x="137" y="481"/>
                        <a:pt x="173" y="512"/>
                        <a:pt x="218" y="527"/>
                      </a:cubicBezTo>
                      <a:cubicBezTo>
                        <a:pt x="259" y="547"/>
                        <a:pt x="315" y="562"/>
                        <a:pt x="375" y="578"/>
                      </a:cubicBezTo>
                      <a:cubicBezTo>
                        <a:pt x="426" y="593"/>
                        <a:pt x="467" y="603"/>
                        <a:pt x="492" y="613"/>
                      </a:cubicBezTo>
                      <a:cubicBezTo>
                        <a:pt x="517" y="628"/>
                        <a:pt x="527" y="644"/>
                        <a:pt x="527" y="664"/>
                      </a:cubicBezTo>
                      <a:cubicBezTo>
                        <a:pt x="527" y="679"/>
                        <a:pt x="522" y="694"/>
                        <a:pt x="507" y="699"/>
                      </a:cubicBezTo>
                      <a:cubicBezTo>
                        <a:pt x="497" y="709"/>
                        <a:pt x="477" y="714"/>
                        <a:pt x="456" y="714"/>
                      </a:cubicBezTo>
                      <a:cubicBezTo>
                        <a:pt x="411" y="714"/>
                        <a:pt x="350" y="699"/>
                        <a:pt x="284" y="674"/>
                      </a:cubicBezTo>
                      <a:cubicBezTo>
                        <a:pt x="213" y="644"/>
                        <a:pt x="158" y="608"/>
                        <a:pt x="112" y="573"/>
                      </a:cubicBezTo>
                      <a:lnTo>
                        <a:pt x="1" y="796"/>
                      </a:lnTo>
                      <a:cubicBezTo>
                        <a:pt x="61" y="841"/>
                        <a:pt x="132" y="877"/>
                        <a:pt x="213" y="902"/>
                      </a:cubicBezTo>
                      <a:cubicBezTo>
                        <a:pt x="294" y="927"/>
                        <a:pt x="375" y="942"/>
                        <a:pt x="451" y="942"/>
                      </a:cubicBezTo>
                      <a:cubicBezTo>
                        <a:pt x="522" y="942"/>
                        <a:pt x="588" y="932"/>
                        <a:pt x="644" y="912"/>
                      </a:cubicBezTo>
                      <a:cubicBezTo>
                        <a:pt x="705" y="887"/>
                        <a:pt x="745" y="856"/>
                        <a:pt x="781" y="811"/>
                      </a:cubicBezTo>
                      <a:cubicBezTo>
                        <a:pt x="816" y="765"/>
                        <a:pt x="831" y="714"/>
                        <a:pt x="831" y="649"/>
                      </a:cubicBezTo>
                      <a:cubicBezTo>
                        <a:pt x="831" y="583"/>
                        <a:pt x="816" y="532"/>
                        <a:pt x="786" y="497"/>
                      </a:cubicBezTo>
                      <a:cubicBezTo>
                        <a:pt x="755" y="456"/>
                        <a:pt x="715" y="426"/>
                        <a:pt x="674" y="411"/>
                      </a:cubicBezTo>
                      <a:cubicBezTo>
                        <a:pt x="629" y="390"/>
                        <a:pt x="578" y="370"/>
                        <a:pt x="512" y="355"/>
                      </a:cubicBezTo>
                      <a:cubicBezTo>
                        <a:pt x="462" y="340"/>
                        <a:pt x="426" y="329"/>
                        <a:pt x="401" y="314"/>
                      </a:cubicBezTo>
                      <a:cubicBezTo>
                        <a:pt x="375" y="304"/>
                        <a:pt x="365" y="289"/>
                        <a:pt x="365" y="269"/>
                      </a:cubicBezTo>
                      <a:cubicBezTo>
                        <a:pt x="365" y="243"/>
                        <a:pt x="386" y="228"/>
                        <a:pt x="421" y="228"/>
                      </a:cubicBezTo>
                      <a:cubicBezTo>
                        <a:pt x="456" y="228"/>
                        <a:pt x="507" y="238"/>
                        <a:pt x="568" y="264"/>
                      </a:cubicBezTo>
                      <a:cubicBezTo>
                        <a:pt x="629" y="284"/>
                        <a:pt x="684" y="309"/>
                        <a:pt x="730" y="335"/>
                      </a:cubicBezTo>
                      <a:lnTo>
                        <a:pt x="841" y="107"/>
                      </a:lnTo>
                      <a:cubicBezTo>
                        <a:pt x="786" y="76"/>
                        <a:pt x="725" y="51"/>
                        <a:pt x="654" y="31"/>
                      </a:cubicBezTo>
                      <a:cubicBezTo>
                        <a:pt x="588" y="10"/>
                        <a:pt x="517" y="0"/>
                        <a:pt x="4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32"/>
                <p:cNvSpPr/>
                <p:nvPr/>
              </p:nvSpPr>
              <p:spPr>
                <a:xfrm>
                  <a:off x="2487685" y="1932570"/>
                  <a:ext cx="772637" cy="7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6839" extrusionOk="0">
                      <a:moveTo>
                        <a:pt x="0" y="0"/>
                      </a:moveTo>
                      <a:lnTo>
                        <a:pt x="0" y="6839"/>
                      </a:lnTo>
                      <a:lnTo>
                        <a:pt x="7239" y="6839"/>
                      </a:lnTo>
                      <a:lnTo>
                        <a:pt x="72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32"/>
                <p:cNvSpPr/>
                <p:nvPr/>
              </p:nvSpPr>
              <p:spPr>
                <a:xfrm>
                  <a:off x="3309400" y="1932575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32"/>
                <p:cNvSpPr/>
                <p:nvPr/>
              </p:nvSpPr>
              <p:spPr>
                <a:xfrm>
                  <a:off x="3309400" y="2009307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32"/>
                <p:cNvSpPr/>
                <p:nvPr/>
              </p:nvSpPr>
              <p:spPr>
                <a:xfrm>
                  <a:off x="3309400" y="2086679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0" name="Google Shape;1860;p32"/>
                <p:cNvSpPr/>
                <p:nvPr/>
              </p:nvSpPr>
              <p:spPr>
                <a:xfrm>
                  <a:off x="3309400" y="2163411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32"/>
                <p:cNvSpPr/>
                <p:nvPr/>
              </p:nvSpPr>
              <p:spPr>
                <a:xfrm>
                  <a:off x="3309400" y="2240143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32"/>
                <p:cNvSpPr/>
                <p:nvPr/>
              </p:nvSpPr>
              <p:spPr>
                <a:xfrm>
                  <a:off x="3309400" y="2316981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32"/>
                <p:cNvSpPr/>
                <p:nvPr/>
              </p:nvSpPr>
              <p:spPr>
                <a:xfrm>
                  <a:off x="3309400" y="2394247"/>
                  <a:ext cx="1242452" cy="35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0" extrusionOk="0">
                      <a:moveTo>
                        <a:pt x="0" y="0"/>
                      </a:moveTo>
                      <a:lnTo>
                        <a:pt x="0" y="330"/>
                      </a:lnTo>
                      <a:lnTo>
                        <a:pt x="5289" y="330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32"/>
                <p:cNvSpPr/>
                <p:nvPr/>
              </p:nvSpPr>
              <p:spPr>
                <a:xfrm>
                  <a:off x="3309400" y="2470978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32"/>
                <p:cNvSpPr/>
                <p:nvPr/>
              </p:nvSpPr>
              <p:spPr>
                <a:xfrm>
                  <a:off x="3309400" y="2547817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6" name="Google Shape;1866;p32"/>
                <p:cNvSpPr/>
                <p:nvPr/>
              </p:nvSpPr>
              <p:spPr>
                <a:xfrm>
                  <a:off x="3309400" y="2624549"/>
                  <a:ext cx="621344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5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2645" y="335"/>
                      </a:lnTo>
                      <a:lnTo>
                        <a:pt x="264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7" name="Google Shape;1867;p32"/>
                <p:cNvSpPr/>
                <p:nvPr/>
              </p:nvSpPr>
              <p:spPr>
                <a:xfrm>
                  <a:off x="1679953" y="1567150"/>
                  <a:ext cx="2871915" cy="3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92" h="2959" extrusionOk="0">
                      <a:moveTo>
                        <a:pt x="0" y="0"/>
                      </a:moveTo>
                      <a:lnTo>
                        <a:pt x="0" y="2958"/>
                      </a:lnTo>
                      <a:lnTo>
                        <a:pt x="20592" y="2958"/>
                      </a:lnTo>
                      <a:lnTo>
                        <a:pt x="2059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8" name="Google Shape;1868;p32"/>
                <p:cNvSpPr/>
                <p:nvPr/>
              </p:nvSpPr>
              <p:spPr>
                <a:xfrm>
                  <a:off x="780834" y="1932570"/>
                  <a:ext cx="1657769" cy="7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2" h="6839" extrusionOk="0">
                      <a:moveTo>
                        <a:pt x="0" y="0"/>
                      </a:moveTo>
                      <a:lnTo>
                        <a:pt x="0" y="6839"/>
                      </a:lnTo>
                      <a:lnTo>
                        <a:pt x="15531" y="6839"/>
                      </a:lnTo>
                      <a:lnTo>
                        <a:pt x="15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9" name="Google Shape;1869;p32"/>
                <p:cNvSpPr/>
                <p:nvPr/>
              </p:nvSpPr>
              <p:spPr>
                <a:xfrm>
                  <a:off x="3961556" y="1346580"/>
                  <a:ext cx="83892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" h="781" extrusionOk="0">
                      <a:moveTo>
                        <a:pt x="395" y="1"/>
                      </a:moveTo>
                      <a:cubicBezTo>
                        <a:pt x="178" y="1"/>
                        <a:pt x="0" y="173"/>
                        <a:pt x="0" y="391"/>
                      </a:cubicBezTo>
                      <a:cubicBezTo>
                        <a:pt x="0" y="608"/>
                        <a:pt x="178" y="781"/>
                        <a:pt x="395" y="781"/>
                      </a:cubicBezTo>
                      <a:cubicBezTo>
                        <a:pt x="608" y="781"/>
                        <a:pt x="785" y="608"/>
                        <a:pt x="785" y="391"/>
                      </a:cubicBezTo>
                      <a:cubicBezTo>
                        <a:pt x="785" y="173"/>
                        <a:pt x="608" y="1"/>
                        <a:pt x="395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70" name="Google Shape;1870;p32"/>
              <p:cNvGrpSpPr/>
              <p:nvPr/>
            </p:nvGrpSpPr>
            <p:grpSpPr>
              <a:xfrm>
                <a:off x="843540" y="950244"/>
                <a:ext cx="3455424" cy="2048256"/>
                <a:chOff x="759163" y="785439"/>
                <a:chExt cx="3856500" cy="2286000"/>
              </a:xfrm>
            </p:grpSpPr>
            <p:sp>
              <p:nvSpPr>
                <p:cNvPr id="1871" name="Google Shape;1871;p32"/>
                <p:cNvSpPr/>
                <p:nvPr/>
              </p:nvSpPr>
              <p:spPr>
                <a:xfrm rot="1800135">
                  <a:off x="492162" y="1876158"/>
                  <a:ext cx="4390502" cy="10456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2" name="Google Shape;1872;p32"/>
                <p:cNvSpPr/>
                <p:nvPr/>
              </p:nvSpPr>
              <p:spPr>
                <a:xfrm rot="-1796872">
                  <a:off x="492152" y="1876132"/>
                  <a:ext cx="4390522" cy="10456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873" name="Google Shape;1873;p32"/>
          <p:cNvGrpSpPr/>
          <p:nvPr/>
        </p:nvGrpSpPr>
        <p:grpSpPr>
          <a:xfrm>
            <a:off x="2413258" y="2518408"/>
            <a:ext cx="1915590" cy="2455589"/>
            <a:chOff x="413875" y="3113650"/>
            <a:chExt cx="1304400" cy="1617150"/>
          </a:xfrm>
        </p:grpSpPr>
        <p:sp>
          <p:nvSpPr>
            <p:cNvPr id="1874" name="Google Shape;1874;p32"/>
            <p:cNvSpPr/>
            <p:nvPr/>
          </p:nvSpPr>
          <p:spPr>
            <a:xfrm>
              <a:off x="413875" y="3628000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Accuracy : 98.69% </a:t>
              </a:r>
            </a:p>
          </p:txBody>
        </p:sp>
        <p:sp>
          <p:nvSpPr>
            <p:cNvPr id="1875" name="Google Shape;1875;p32"/>
            <p:cNvSpPr/>
            <p:nvPr/>
          </p:nvSpPr>
          <p:spPr>
            <a:xfrm>
              <a:off x="413875" y="3113650"/>
              <a:ext cx="1304400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Fira Sans Extra Condensed"/>
                </a:rPr>
                <a:t>Randomn Forest</a:t>
              </a:r>
              <a:endParaRPr sz="1200" dirty="0">
                <a:solidFill>
                  <a:schemeClr val="lt1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76" name="Google Shape;1876;p32"/>
          <p:cNvGrpSpPr/>
          <p:nvPr/>
        </p:nvGrpSpPr>
        <p:grpSpPr>
          <a:xfrm>
            <a:off x="4620695" y="2475435"/>
            <a:ext cx="1989668" cy="2577525"/>
            <a:chOff x="413875" y="3113650"/>
            <a:chExt cx="1304400" cy="1617150"/>
          </a:xfrm>
        </p:grpSpPr>
        <p:sp>
          <p:nvSpPr>
            <p:cNvPr id="1877" name="Google Shape;1877;p32"/>
            <p:cNvSpPr/>
            <p:nvPr/>
          </p:nvSpPr>
          <p:spPr>
            <a:xfrm>
              <a:off x="413875" y="3628000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Accuracy: 98.45%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78" name="Google Shape;1878;p32"/>
            <p:cNvSpPr/>
            <p:nvPr/>
          </p:nvSpPr>
          <p:spPr>
            <a:xfrm>
              <a:off x="413875" y="3113650"/>
              <a:ext cx="1304400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Decision Tree </a:t>
              </a:r>
              <a:endParaRPr sz="1800" b="1" dirty="0">
                <a:solidFill>
                  <a:schemeClr val="lt1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79" name="Google Shape;1879;p32"/>
          <p:cNvGrpSpPr/>
          <p:nvPr/>
        </p:nvGrpSpPr>
        <p:grpSpPr>
          <a:xfrm>
            <a:off x="6857940" y="2518408"/>
            <a:ext cx="2086718" cy="2403286"/>
            <a:chOff x="413875" y="3113650"/>
            <a:chExt cx="1304400" cy="1617150"/>
          </a:xfrm>
        </p:grpSpPr>
        <p:sp>
          <p:nvSpPr>
            <p:cNvPr id="1880" name="Google Shape;1880;p32"/>
            <p:cNvSpPr/>
            <p:nvPr/>
          </p:nvSpPr>
          <p:spPr>
            <a:xfrm>
              <a:off x="413875" y="3628000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Accuracy : 99.03%</a:t>
              </a:r>
            </a:p>
          </p:txBody>
        </p:sp>
        <p:sp>
          <p:nvSpPr>
            <p:cNvPr id="1881" name="Google Shape;1881;p32"/>
            <p:cNvSpPr/>
            <p:nvPr/>
          </p:nvSpPr>
          <p:spPr>
            <a:xfrm>
              <a:off x="413875" y="3113650"/>
              <a:ext cx="1304400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Roboto"/>
                  <a:cs typeface="Roboto"/>
                  <a:sym typeface="Fira Sans Extra Condensed"/>
                </a:rPr>
                <a:t>Gradient Boost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6118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B7F2E-4A98-4BC1-93F5-FB50DBABD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92929"/>
                </a:solidFill>
                <a:effectLst/>
                <a:latin typeface="sohne"/>
              </a:rPr>
              <a:t>TF-IDF</a:t>
            </a:r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DF1CEAE-C211-4A3C-AF15-9246A615E4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1060693"/>
            <a:ext cx="2298583" cy="2631490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charter"/>
              </a:rPr>
              <a:t>TF-IDF vectors are related to one-hot encoded vectors, words that occur a lot but everywhere should be given very little weighting or significance.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charter"/>
              </a:rPr>
              <a:t>We can think of this as words like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Menlo"/>
              </a:rPr>
              <a:t>the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charter"/>
              </a:rPr>
              <a:t> or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Menlo"/>
              </a:rPr>
              <a:t>and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charter"/>
              </a:rPr>
              <a:t> in the English language.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charter"/>
              </a:rPr>
              <a:t> They don’t provide a large amount of value.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E25287-DD6A-4421-A1E6-CFDB23142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962" y="1384577"/>
            <a:ext cx="3607981" cy="259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210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32"/>
          <p:cNvSpPr txBox="1">
            <a:spLocks noGrp="1"/>
          </p:cNvSpPr>
          <p:nvPr>
            <p:ph type="title"/>
          </p:nvPr>
        </p:nvSpPr>
        <p:spPr>
          <a:xfrm>
            <a:off x="585788" y="1381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Model Compari</a:t>
            </a:r>
            <a:r>
              <a:rPr lang="en" dirty="0"/>
              <a:t>sion : </a:t>
            </a:r>
            <a:r>
              <a:rPr lang="en-US" b="1" i="0" dirty="0">
                <a:solidFill>
                  <a:srgbClr val="292929"/>
                </a:solidFill>
                <a:effectLst/>
                <a:latin typeface="sohne"/>
              </a:rPr>
              <a:t>TF-IDF Transformation</a:t>
            </a:r>
            <a:br>
              <a:rPr lang="en-US" b="1" i="0" dirty="0">
                <a:solidFill>
                  <a:srgbClr val="292929"/>
                </a:solidFill>
                <a:effectLst/>
                <a:latin typeface="sohne"/>
              </a:rPr>
            </a:br>
            <a:endParaRPr sz="2400" dirty="0"/>
          </a:p>
        </p:txBody>
      </p:sp>
      <p:grpSp>
        <p:nvGrpSpPr>
          <p:cNvPr id="1791" name="Google Shape;1791;p32"/>
          <p:cNvGrpSpPr/>
          <p:nvPr/>
        </p:nvGrpSpPr>
        <p:grpSpPr>
          <a:xfrm>
            <a:off x="114300" y="2475435"/>
            <a:ext cx="1990204" cy="2547903"/>
            <a:chOff x="413875" y="3113650"/>
            <a:chExt cx="1369513" cy="1607670"/>
          </a:xfrm>
        </p:grpSpPr>
        <p:sp>
          <p:nvSpPr>
            <p:cNvPr id="1792" name="Google Shape;1792;p32"/>
            <p:cNvSpPr/>
            <p:nvPr/>
          </p:nvSpPr>
          <p:spPr>
            <a:xfrm>
              <a:off x="478988" y="3618520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Accuracy: 94.86%</a:t>
              </a:r>
            </a:p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Recall : 95%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F-1 Score : 95%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Precision 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: </a:t>
              </a: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95%</a:t>
              </a:r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413875" y="3113650"/>
              <a:ext cx="1304400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Roboto"/>
                  <a:cs typeface="Roboto"/>
                  <a:sym typeface="Fira Sans Extra Condensed"/>
                </a:rPr>
                <a:t>Logistic Regression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94" name="Google Shape;1794;p32"/>
          <p:cNvGrpSpPr/>
          <p:nvPr/>
        </p:nvGrpSpPr>
        <p:grpSpPr>
          <a:xfrm>
            <a:off x="1975916" y="622930"/>
            <a:ext cx="5192167" cy="1732202"/>
            <a:chOff x="1975913" y="1108213"/>
            <a:chExt cx="5192167" cy="1732202"/>
          </a:xfrm>
        </p:grpSpPr>
        <p:grpSp>
          <p:nvGrpSpPr>
            <p:cNvPr id="1795" name="Google Shape;1795;p32"/>
            <p:cNvGrpSpPr/>
            <p:nvPr/>
          </p:nvGrpSpPr>
          <p:grpSpPr>
            <a:xfrm>
              <a:off x="5451211" y="1108213"/>
              <a:ext cx="1716868" cy="1732202"/>
              <a:chOff x="6169035" y="2190148"/>
              <a:chExt cx="2517772" cy="2540257"/>
            </a:xfrm>
          </p:grpSpPr>
          <p:sp>
            <p:nvSpPr>
              <p:cNvPr id="1796" name="Google Shape;1796;p32"/>
              <p:cNvSpPr/>
              <p:nvPr/>
            </p:nvSpPr>
            <p:spPr>
              <a:xfrm>
                <a:off x="6430436" y="2351658"/>
                <a:ext cx="1248504" cy="782775"/>
              </a:xfrm>
              <a:custGeom>
                <a:avLst/>
                <a:gdLst/>
                <a:ahLst/>
                <a:cxnLst/>
                <a:rect l="l" t="t" r="r" b="b"/>
                <a:pathLst>
                  <a:path w="13698" h="8588" extrusionOk="0">
                    <a:moveTo>
                      <a:pt x="6565" y="0"/>
                    </a:moveTo>
                    <a:lnTo>
                      <a:pt x="3242" y="978"/>
                    </a:lnTo>
                    <a:cubicBezTo>
                      <a:pt x="2219" y="3571"/>
                      <a:pt x="0" y="4387"/>
                      <a:pt x="1236" y="6383"/>
                    </a:cubicBezTo>
                    <a:cubicBezTo>
                      <a:pt x="2006" y="7628"/>
                      <a:pt x="4566" y="8588"/>
                      <a:pt x="7038" y="8588"/>
                    </a:cubicBezTo>
                    <a:cubicBezTo>
                      <a:pt x="8519" y="8588"/>
                      <a:pt x="9967" y="8244"/>
                      <a:pt x="10982" y="7411"/>
                    </a:cubicBezTo>
                    <a:cubicBezTo>
                      <a:pt x="13697" y="5182"/>
                      <a:pt x="10405" y="3931"/>
                      <a:pt x="10430" y="2340"/>
                    </a:cubicBezTo>
                    <a:cubicBezTo>
                      <a:pt x="10461" y="750"/>
                      <a:pt x="6565" y="0"/>
                      <a:pt x="6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2"/>
              <p:cNvSpPr/>
              <p:nvPr/>
            </p:nvSpPr>
            <p:spPr>
              <a:xfrm>
                <a:off x="7339507" y="3174882"/>
                <a:ext cx="410973" cy="1555523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17066" extrusionOk="0">
                    <a:moveTo>
                      <a:pt x="1196" y="0"/>
                    </a:moveTo>
                    <a:lnTo>
                      <a:pt x="0" y="17066"/>
                    </a:lnTo>
                    <a:lnTo>
                      <a:pt x="4509" y="17066"/>
                    </a:lnTo>
                    <a:cubicBezTo>
                      <a:pt x="4509" y="17066"/>
                      <a:pt x="3698" y="902"/>
                      <a:pt x="1196" y="0"/>
                    </a:cubicBezTo>
                    <a:close/>
                  </a:path>
                </a:pathLst>
              </a:custGeom>
              <a:solidFill>
                <a:srgbClr val="0336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2"/>
              <p:cNvSpPr/>
              <p:nvPr/>
            </p:nvSpPr>
            <p:spPr>
              <a:xfrm>
                <a:off x="6169035" y="3174882"/>
                <a:ext cx="411520" cy="1555523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17066" extrusionOk="0">
                    <a:moveTo>
                      <a:pt x="3319" y="0"/>
                    </a:moveTo>
                    <a:cubicBezTo>
                      <a:pt x="817" y="902"/>
                      <a:pt x="1" y="17066"/>
                      <a:pt x="1" y="17066"/>
                    </a:cubicBezTo>
                    <a:lnTo>
                      <a:pt x="4514" y="17066"/>
                    </a:lnTo>
                    <a:lnTo>
                      <a:pt x="3319" y="0"/>
                    </a:lnTo>
                    <a:close/>
                  </a:path>
                </a:pathLst>
              </a:custGeom>
              <a:solidFill>
                <a:srgbClr val="0336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2"/>
              <p:cNvSpPr/>
              <p:nvPr/>
            </p:nvSpPr>
            <p:spPr>
              <a:xfrm>
                <a:off x="6423509" y="3055755"/>
                <a:ext cx="1067490" cy="1469662"/>
              </a:xfrm>
              <a:custGeom>
                <a:avLst/>
                <a:gdLst/>
                <a:ahLst/>
                <a:cxnLst/>
                <a:rect l="l" t="t" r="r" b="b"/>
                <a:pathLst>
                  <a:path w="11712" h="16124" extrusionOk="0">
                    <a:moveTo>
                      <a:pt x="5914" y="1"/>
                    </a:moveTo>
                    <a:cubicBezTo>
                      <a:pt x="5261" y="1"/>
                      <a:pt x="4607" y="78"/>
                      <a:pt x="3966" y="233"/>
                    </a:cubicBezTo>
                    <a:lnTo>
                      <a:pt x="3409" y="365"/>
                    </a:lnTo>
                    <a:lnTo>
                      <a:pt x="2817" y="3100"/>
                    </a:lnTo>
                    <a:lnTo>
                      <a:pt x="0" y="16124"/>
                    </a:lnTo>
                    <a:lnTo>
                      <a:pt x="11712" y="16124"/>
                    </a:lnTo>
                    <a:lnTo>
                      <a:pt x="11428" y="14548"/>
                    </a:lnTo>
                    <a:lnTo>
                      <a:pt x="9027" y="3338"/>
                    </a:lnTo>
                    <a:lnTo>
                      <a:pt x="8394" y="365"/>
                    </a:lnTo>
                    <a:lnTo>
                      <a:pt x="7902" y="243"/>
                    </a:lnTo>
                    <a:cubicBezTo>
                      <a:pt x="7251" y="82"/>
                      <a:pt x="6583" y="1"/>
                      <a:pt x="59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2"/>
              <p:cNvSpPr/>
              <p:nvPr/>
            </p:nvSpPr>
            <p:spPr>
              <a:xfrm>
                <a:off x="6680171" y="3055755"/>
                <a:ext cx="566193" cy="3790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4159" extrusionOk="0">
                    <a:moveTo>
                      <a:pt x="3098" y="1"/>
                    </a:moveTo>
                    <a:cubicBezTo>
                      <a:pt x="2445" y="1"/>
                      <a:pt x="1791" y="78"/>
                      <a:pt x="1150" y="233"/>
                    </a:cubicBezTo>
                    <a:lnTo>
                      <a:pt x="593" y="365"/>
                    </a:lnTo>
                    <a:lnTo>
                      <a:pt x="1" y="3100"/>
                    </a:lnTo>
                    <a:cubicBezTo>
                      <a:pt x="720" y="3738"/>
                      <a:pt x="1910" y="4159"/>
                      <a:pt x="3258" y="4159"/>
                    </a:cubicBezTo>
                    <a:cubicBezTo>
                      <a:pt x="4433" y="4159"/>
                      <a:pt x="5487" y="3840"/>
                      <a:pt x="6211" y="3338"/>
                    </a:cubicBezTo>
                    <a:lnTo>
                      <a:pt x="5578" y="365"/>
                    </a:lnTo>
                    <a:lnTo>
                      <a:pt x="5086" y="243"/>
                    </a:lnTo>
                    <a:cubicBezTo>
                      <a:pt x="4435" y="82"/>
                      <a:pt x="3767" y="1"/>
                      <a:pt x="3098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2"/>
              <p:cNvSpPr/>
              <p:nvPr/>
            </p:nvSpPr>
            <p:spPr>
              <a:xfrm>
                <a:off x="6385593" y="3088932"/>
                <a:ext cx="489996" cy="1292927"/>
              </a:xfrm>
              <a:custGeom>
                <a:avLst/>
                <a:gdLst/>
                <a:ahLst/>
                <a:cxnLst/>
                <a:rect l="l" t="t" r="r" b="b"/>
                <a:pathLst>
                  <a:path w="5376" h="14185" extrusionOk="0">
                    <a:moveTo>
                      <a:pt x="3825" y="1"/>
                    </a:moveTo>
                    <a:lnTo>
                      <a:pt x="2518" y="431"/>
                    </a:lnTo>
                    <a:lnTo>
                      <a:pt x="938" y="943"/>
                    </a:lnTo>
                    <a:lnTo>
                      <a:pt x="669" y="4980"/>
                    </a:lnTo>
                    <a:lnTo>
                      <a:pt x="1" y="14184"/>
                    </a:lnTo>
                    <a:lnTo>
                      <a:pt x="4220" y="14184"/>
                    </a:lnTo>
                    <a:cubicBezTo>
                      <a:pt x="5375" y="12163"/>
                      <a:pt x="5016" y="5234"/>
                      <a:pt x="4838" y="2686"/>
                    </a:cubicBezTo>
                    <a:lnTo>
                      <a:pt x="4838" y="2680"/>
                    </a:lnTo>
                    <a:cubicBezTo>
                      <a:pt x="4798" y="2088"/>
                      <a:pt x="4767" y="1733"/>
                      <a:pt x="4767" y="1733"/>
                    </a:cubicBezTo>
                    <a:cubicBezTo>
                      <a:pt x="3977" y="1277"/>
                      <a:pt x="3825" y="1"/>
                      <a:pt x="3825" y="1"/>
                    </a:cubicBezTo>
                    <a:close/>
                  </a:path>
                </a:pathLst>
              </a:custGeom>
              <a:solidFill>
                <a:srgbClr val="0F44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2"/>
              <p:cNvSpPr/>
              <p:nvPr/>
            </p:nvSpPr>
            <p:spPr>
              <a:xfrm>
                <a:off x="7022326" y="3088932"/>
                <a:ext cx="514878" cy="1292927"/>
              </a:xfrm>
              <a:custGeom>
                <a:avLst/>
                <a:gdLst/>
                <a:ahLst/>
                <a:cxnLst/>
                <a:rect l="l" t="t" r="r" b="b"/>
                <a:pathLst>
                  <a:path w="5649" h="14185" extrusionOk="0">
                    <a:moveTo>
                      <a:pt x="1824" y="1"/>
                    </a:moveTo>
                    <a:cubicBezTo>
                      <a:pt x="1824" y="1"/>
                      <a:pt x="1672" y="1277"/>
                      <a:pt x="882" y="1733"/>
                    </a:cubicBezTo>
                    <a:cubicBezTo>
                      <a:pt x="882" y="1733"/>
                      <a:pt x="0" y="11692"/>
                      <a:pt x="1429" y="14184"/>
                    </a:cubicBezTo>
                    <a:lnTo>
                      <a:pt x="5648" y="14184"/>
                    </a:lnTo>
                    <a:lnTo>
                      <a:pt x="4980" y="4980"/>
                    </a:lnTo>
                    <a:lnTo>
                      <a:pt x="4706" y="943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0F44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2"/>
              <p:cNvSpPr/>
              <p:nvPr/>
            </p:nvSpPr>
            <p:spPr>
              <a:xfrm>
                <a:off x="6803489" y="2853504"/>
                <a:ext cx="287198" cy="298326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3273" extrusionOk="0">
                    <a:moveTo>
                      <a:pt x="973" y="0"/>
                    </a:moveTo>
                    <a:lnTo>
                      <a:pt x="684" y="846"/>
                    </a:lnTo>
                    <a:lnTo>
                      <a:pt x="0" y="2847"/>
                    </a:lnTo>
                    <a:lnTo>
                      <a:pt x="3151" y="3273"/>
                    </a:lnTo>
                    <a:lnTo>
                      <a:pt x="3151" y="3273"/>
                    </a:lnTo>
                    <a:lnTo>
                      <a:pt x="3115" y="2513"/>
                    </a:lnTo>
                    <a:lnTo>
                      <a:pt x="3004" y="279"/>
                    </a:lnTo>
                    <a:lnTo>
                      <a:pt x="973" y="0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2"/>
              <p:cNvSpPr/>
              <p:nvPr/>
            </p:nvSpPr>
            <p:spPr>
              <a:xfrm>
                <a:off x="6703686" y="2190148"/>
                <a:ext cx="681127" cy="722344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7925" extrusionOk="0">
                    <a:moveTo>
                      <a:pt x="3786" y="1"/>
                    </a:moveTo>
                    <a:cubicBezTo>
                      <a:pt x="3366" y="1"/>
                      <a:pt x="2956" y="80"/>
                      <a:pt x="2569" y="232"/>
                    </a:cubicBezTo>
                    <a:cubicBezTo>
                      <a:pt x="1516" y="637"/>
                      <a:pt x="639" y="1554"/>
                      <a:pt x="244" y="2750"/>
                    </a:cubicBezTo>
                    <a:cubicBezTo>
                      <a:pt x="173" y="2952"/>
                      <a:pt x="117" y="3170"/>
                      <a:pt x="77" y="3388"/>
                    </a:cubicBezTo>
                    <a:cubicBezTo>
                      <a:pt x="21" y="3702"/>
                      <a:pt x="1" y="4011"/>
                      <a:pt x="11" y="4315"/>
                    </a:cubicBezTo>
                    <a:cubicBezTo>
                      <a:pt x="57" y="5576"/>
                      <a:pt x="649" y="6701"/>
                      <a:pt x="1581" y="7344"/>
                    </a:cubicBezTo>
                    <a:cubicBezTo>
                      <a:pt x="1652" y="7395"/>
                      <a:pt x="1723" y="7446"/>
                      <a:pt x="1799" y="7486"/>
                    </a:cubicBezTo>
                    <a:cubicBezTo>
                      <a:pt x="1830" y="7501"/>
                      <a:pt x="1860" y="7522"/>
                      <a:pt x="1885" y="7532"/>
                    </a:cubicBezTo>
                    <a:cubicBezTo>
                      <a:pt x="2199" y="7704"/>
                      <a:pt x="2539" y="7820"/>
                      <a:pt x="2904" y="7881"/>
                    </a:cubicBezTo>
                    <a:cubicBezTo>
                      <a:pt x="3080" y="7910"/>
                      <a:pt x="3258" y="7924"/>
                      <a:pt x="3437" y="7924"/>
                    </a:cubicBezTo>
                    <a:cubicBezTo>
                      <a:pt x="3883" y="7924"/>
                      <a:pt x="4329" y="7836"/>
                      <a:pt x="4752" y="7673"/>
                    </a:cubicBezTo>
                    <a:cubicBezTo>
                      <a:pt x="5624" y="7339"/>
                      <a:pt x="6399" y="6696"/>
                      <a:pt x="6890" y="5855"/>
                    </a:cubicBezTo>
                    <a:cubicBezTo>
                      <a:pt x="7042" y="5586"/>
                      <a:pt x="7174" y="5303"/>
                      <a:pt x="7265" y="5004"/>
                    </a:cubicBezTo>
                    <a:cubicBezTo>
                      <a:pt x="7311" y="4852"/>
                      <a:pt x="7351" y="4695"/>
                      <a:pt x="7376" y="4538"/>
                    </a:cubicBezTo>
                    <a:cubicBezTo>
                      <a:pt x="7452" y="4123"/>
                      <a:pt x="7473" y="3707"/>
                      <a:pt x="7437" y="3317"/>
                    </a:cubicBezTo>
                    <a:cubicBezTo>
                      <a:pt x="7432" y="3226"/>
                      <a:pt x="7422" y="3140"/>
                      <a:pt x="7407" y="3054"/>
                    </a:cubicBezTo>
                    <a:cubicBezTo>
                      <a:pt x="7407" y="3054"/>
                      <a:pt x="7407" y="3049"/>
                      <a:pt x="7407" y="3049"/>
                    </a:cubicBezTo>
                    <a:cubicBezTo>
                      <a:pt x="7397" y="2993"/>
                      <a:pt x="7392" y="2942"/>
                      <a:pt x="7382" y="2892"/>
                    </a:cubicBezTo>
                    <a:cubicBezTo>
                      <a:pt x="7376" y="2866"/>
                      <a:pt x="7371" y="2846"/>
                      <a:pt x="7366" y="2826"/>
                    </a:cubicBezTo>
                    <a:cubicBezTo>
                      <a:pt x="7361" y="2811"/>
                      <a:pt x="7361" y="2795"/>
                      <a:pt x="7356" y="2780"/>
                    </a:cubicBezTo>
                    <a:cubicBezTo>
                      <a:pt x="7336" y="2679"/>
                      <a:pt x="7306" y="2583"/>
                      <a:pt x="7280" y="2481"/>
                    </a:cubicBezTo>
                    <a:cubicBezTo>
                      <a:pt x="7270" y="2451"/>
                      <a:pt x="7260" y="2420"/>
                      <a:pt x="7250" y="2390"/>
                    </a:cubicBezTo>
                    <a:cubicBezTo>
                      <a:pt x="6845" y="1190"/>
                      <a:pt x="5847" y="278"/>
                      <a:pt x="4297" y="40"/>
                    </a:cubicBezTo>
                    <a:cubicBezTo>
                      <a:pt x="4125" y="14"/>
                      <a:pt x="3955" y="1"/>
                      <a:pt x="37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2"/>
              <p:cNvSpPr/>
              <p:nvPr/>
            </p:nvSpPr>
            <p:spPr>
              <a:xfrm>
                <a:off x="6636604" y="2564847"/>
                <a:ext cx="202980" cy="18420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021" extrusionOk="0">
                    <a:moveTo>
                      <a:pt x="765" y="1"/>
                    </a:moveTo>
                    <a:cubicBezTo>
                      <a:pt x="496" y="1"/>
                      <a:pt x="270" y="226"/>
                      <a:pt x="165" y="700"/>
                    </a:cubicBezTo>
                    <a:cubicBezTo>
                      <a:pt x="1" y="1439"/>
                      <a:pt x="595" y="2021"/>
                      <a:pt x="1186" y="2021"/>
                    </a:cubicBezTo>
                    <a:cubicBezTo>
                      <a:pt x="1309" y="2021"/>
                      <a:pt x="1432" y="1996"/>
                      <a:pt x="1547" y="1942"/>
                    </a:cubicBezTo>
                    <a:cubicBezTo>
                      <a:pt x="2226" y="1627"/>
                      <a:pt x="1522" y="503"/>
                      <a:pt x="1522" y="503"/>
                    </a:cubicBezTo>
                    <a:cubicBezTo>
                      <a:pt x="1271" y="174"/>
                      <a:pt x="1001" y="1"/>
                      <a:pt x="765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2"/>
              <p:cNvSpPr/>
              <p:nvPr/>
            </p:nvSpPr>
            <p:spPr>
              <a:xfrm>
                <a:off x="7190851" y="2649247"/>
                <a:ext cx="203253" cy="18029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1978" extrusionOk="0">
                    <a:moveTo>
                      <a:pt x="1560" y="1"/>
                    </a:moveTo>
                    <a:cubicBezTo>
                      <a:pt x="1335" y="1"/>
                      <a:pt x="1069" y="148"/>
                      <a:pt x="806" y="433"/>
                    </a:cubicBezTo>
                    <a:cubicBezTo>
                      <a:pt x="806" y="433"/>
                      <a:pt x="0" y="1482"/>
                      <a:pt x="643" y="1861"/>
                    </a:cubicBezTo>
                    <a:cubicBezTo>
                      <a:pt x="781" y="1941"/>
                      <a:pt x="933" y="1978"/>
                      <a:pt x="1086" y="1978"/>
                    </a:cubicBezTo>
                    <a:cubicBezTo>
                      <a:pt x="1652" y="1978"/>
                      <a:pt x="2230" y="1471"/>
                      <a:pt x="2138" y="757"/>
                    </a:cubicBezTo>
                    <a:cubicBezTo>
                      <a:pt x="2075" y="246"/>
                      <a:pt x="1851" y="1"/>
                      <a:pt x="1560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2"/>
              <p:cNvSpPr/>
              <p:nvPr/>
            </p:nvSpPr>
            <p:spPr>
              <a:xfrm>
                <a:off x="6735586" y="2391306"/>
                <a:ext cx="552248" cy="582341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6389" extrusionOk="0">
                    <a:moveTo>
                      <a:pt x="872" y="1"/>
                    </a:moveTo>
                    <a:cubicBezTo>
                      <a:pt x="872" y="1"/>
                      <a:pt x="0" y="2680"/>
                      <a:pt x="573" y="4570"/>
                    </a:cubicBezTo>
                    <a:cubicBezTo>
                      <a:pt x="613" y="4712"/>
                      <a:pt x="669" y="4848"/>
                      <a:pt x="725" y="4980"/>
                    </a:cubicBezTo>
                    <a:cubicBezTo>
                      <a:pt x="1074" y="5745"/>
                      <a:pt x="1733" y="6312"/>
                      <a:pt x="2898" y="6383"/>
                    </a:cubicBezTo>
                    <a:cubicBezTo>
                      <a:pt x="2953" y="6387"/>
                      <a:pt x="3007" y="6388"/>
                      <a:pt x="3060" y="6388"/>
                    </a:cubicBezTo>
                    <a:cubicBezTo>
                      <a:pt x="3842" y="6388"/>
                      <a:pt x="4410" y="6044"/>
                      <a:pt x="4823" y="5522"/>
                    </a:cubicBezTo>
                    <a:cubicBezTo>
                      <a:pt x="4858" y="5482"/>
                      <a:pt x="4889" y="5441"/>
                      <a:pt x="4919" y="5401"/>
                    </a:cubicBezTo>
                    <a:cubicBezTo>
                      <a:pt x="6059" y="3795"/>
                      <a:pt x="5887" y="801"/>
                      <a:pt x="5887" y="801"/>
                    </a:cubicBezTo>
                    <a:lnTo>
                      <a:pt x="872" y="1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2"/>
              <p:cNvSpPr/>
              <p:nvPr/>
            </p:nvSpPr>
            <p:spPr>
              <a:xfrm>
                <a:off x="6708334" y="2370980"/>
                <a:ext cx="126600" cy="284562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3122" extrusionOk="0">
                    <a:moveTo>
                      <a:pt x="1348" y="1"/>
                    </a:moveTo>
                    <a:lnTo>
                      <a:pt x="1171" y="224"/>
                    </a:lnTo>
                    <a:lnTo>
                      <a:pt x="740" y="745"/>
                    </a:lnTo>
                    <a:cubicBezTo>
                      <a:pt x="740" y="745"/>
                      <a:pt x="1" y="2296"/>
                      <a:pt x="684" y="3121"/>
                    </a:cubicBezTo>
                    <a:cubicBezTo>
                      <a:pt x="684" y="3121"/>
                      <a:pt x="968" y="2838"/>
                      <a:pt x="1166" y="2078"/>
                    </a:cubicBezTo>
                    <a:cubicBezTo>
                      <a:pt x="1389" y="1222"/>
                      <a:pt x="1348" y="1"/>
                      <a:pt x="1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2"/>
              <p:cNvSpPr/>
              <p:nvPr/>
            </p:nvSpPr>
            <p:spPr>
              <a:xfrm>
                <a:off x="7236970" y="2445355"/>
                <a:ext cx="94791" cy="286841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3147" extrusionOk="0">
                    <a:moveTo>
                      <a:pt x="239" y="0"/>
                    </a:moveTo>
                    <a:cubicBezTo>
                      <a:pt x="239" y="0"/>
                      <a:pt x="31" y="1160"/>
                      <a:pt x="11" y="2113"/>
                    </a:cubicBezTo>
                    <a:cubicBezTo>
                      <a:pt x="1" y="2771"/>
                      <a:pt x="153" y="3146"/>
                      <a:pt x="153" y="3146"/>
                    </a:cubicBezTo>
                    <a:cubicBezTo>
                      <a:pt x="1039" y="2548"/>
                      <a:pt x="1024" y="760"/>
                      <a:pt x="1024" y="760"/>
                    </a:cubicBezTo>
                    <a:lnTo>
                      <a:pt x="563" y="264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2"/>
              <p:cNvSpPr/>
              <p:nvPr/>
            </p:nvSpPr>
            <p:spPr>
              <a:xfrm>
                <a:off x="6806223" y="2301801"/>
                <a:ext cx="530099" cy="291307"/>
              </a:xfrm>
              <a:custGeom>
                <a:avLst/>
                <a:gdLst/>
                <a:ahLst/>
                <a:cxnLst/>
                <a:rect l="l" t="t" r="r" b="b"/>
                <a:pathLst>
                  <a:path w="5816" h="3196" extrusionOk="0">
                    <a:moveTo>
                      <a:pt x="1242" y="0"/>
                    </a:moveTo>
                    <a:lnTo>
                      <a:pt x="137" y="593"/>
                    </a:lnTo>
                    <a:cubicBezTo>
                      <a:pt x="137" y="593"/>
                      <a:pt x="1" y="1981"/>
                      <a:pt x="2792" y="2558"/>
                    </a:cubicBezTo>
                    <a:lnTo>
                      <a:pt x="2569" y="1844"/>
                    </a:lnTo>
                    <a:lnTo>
                      <a:pt x="2569" y="1844"/>
                    </a:lnTo>
                    <a:cubicBezTo>
                      <a:pt x="2569" y="1844"/>
                      <a:pt x="3166" y="3195"/>
                      <a:pt x="5592" y="3195"/>
                    </a:cubicBezTo>
                    <a:cubicBezTo>
                      <a:pt x="5665" y="3195"/>
                      <a:pt x="5740" y="3194"/>
                      <a:pt x="5816" y="3191"/>
                    </a:cubicBezTo>
                    <a:lnTo>
                      <a:pt x="5152" y="623"/>
                    </a:lnTo>
                    <a:lnTo>
                      <a:pt x="12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2"/>
              <p:cNvSpPr/>
              <p:nvPr/>
            </p:nvSpPr>
            <p:spPr>
              <a:xfrm>
                <a:off x="6454407" y="4525292"/>
                <a:ext cx="1013988" cy="205082"/>
              </a:xfrm>
              <a:custGeom>
                <a:avLst/>
                <a:gdLst/>
                <a:ahLst/>
                <a:cxnLst/>
                <a:rect l="l" t="t" r="r" b="b"/>
                <a:pathLst>
                  <a:path w="11125" h="2250" extrusionOk="0">
                    <a:moveTo>
                      <a:pt x="168" y="1"/>
                    </a:moveTo>
                    <a:lnTo>
                      <a:pt x="1" y="2250"/>
                    </a:lnTo>
                    <a:lnTo>
                      <a:pt x="11125" y="2250"/>
                    </a:lnTo>
                    <a:lnTo>
                      <a:pt x="109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2"/>
              <p:cNvSpPr/>
              <p:nvPr/>
            </p:nvSpPr>
            <p:spPr>
              <a:xfrm>
                <a:off x="7358374" y="2559378"/>
                <a:ext cx="1096657" cy="945108"/>
              </a:xfrm>
              <a:custGeom>
                <a:avLst/>
                <a:gdLst/>
                <a:ahLst/>
                <a:cxnLst/>
                <a:rect l="l" t="t" r="r" b="b"/>
                <a:pathLst>
                  <a:path w="12032" h="10369" extrusionOk="0">
                    <a:moveTo>
                      <a:pt x="2103" y="1"/>
                    </a:moveTo>
                    <a:cubicBezTo>
                      <a:pt x="2103" y="1"/>
                      <a:pt x="1" y="3040"/>
                      <a:pt x="36" y="4934"/>
                    </a:cubicBezTo>
                    <a:cubicBezTo>
                      <a:pt x="72" y="6834"/>
                      <a:pt x="1080" y="9848"/>
                      <a:pt x="5897" y="10309"/>
                    </a:cubicBezTo>
                    <a:cubicBezTo>
                      <a:pt x="6326" y="10350"/>
                      <a:pt x="6728" y="10369"/>
                      <a:pt x="7103" y="10369"/>
                    </a:cubicBezTo>
                    <a:cubicBezTo>
                      <a:pt x="10947" y="10369"/>
                      <a:pt x="12031" y="8358"/>
                      <a:pt x="11454" y="6738"/>
                    </a:cubicBezTo>
                    <a:cubicBezTo>
                      <a:pt x="10821" y="4965"/>
                      <a:pt x="7903" y="5243"/>
                      <a:pt x="8460" y="679"/>
                    </a:cubicBezTo>
                    <a:lnTo>
                      <a:pt x="21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2"/>
              <p:cNvSpPr/>
              <p:nvPr/>
            </p:nvSpPr>
            <p:spPr>
              <a:xfrm>
                <a:off x="7313622" y="2223872"/>
                <a:ext cx="1062477" cy="844937"/>
              </a:xfrm>
              <a:custGeom>
                <a:avLst/>
                <a:gdLst/>
                <a:ahLst/>
                <a:cxnLst/>
                <a:rect l="l" t="t" r="r" b="b"/>
                <a:pathLst>
                  <a:path w="11657" h="9270" extrusionOk="0">
                    <a:moveTo>
                      <a:pt x="4933" y="0"/>
                    </a:moveTo>
                    <a:cubicBezTo>
                      <a:pt x="1806" y="0"/>
                      <a:pt x="1" y="4077"/>
                      <a:pt x="1872" y="4077"/>
                    </a:cubicBezTo>
                    <a:cubicBezTo>
                      <a:pt x="1997" y="4077"/>
                      <a:pt x="2138" y="4059"/>
                      <a:pt x="2295" y="4021"/>
                    </a:cubicBezTo>
                    <a:lnTo>
                      <a:pt x="4474" y="8286"/>
                    </a:lnTo>
                    <a:cubicBezTo>
                      <a:pt x="4474" y="8286"/>
                      <a:pt x="3910" y="9270"/>
                      <a:pt x="5154" y="9270"/>
                    </a:cubicBezTo>
                    <a:cubicBezTo>
                      <a:pt x="5296" y="9270"/>
                      <a:pt x="5461" y="9257"/>
                      <a:pt x="5654" y="9228"/>
                    </a:cubicBezTo>
                    <a:cubicBezTo>
                      <a:pt x="7538" y="8945"/>
                      <a:pt x="11657" y="2435"/>
                      <a:pt x="6434" y="308"/>
                    </a:cubicBezTo>
                    <a:cubicBezTo>
                      <a:pt x="5909" y="94"/>
                      <a:pt x="5406" y="0"/>
                      <a:pt x="4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2"/>
              <p:cNvSpPr/>
              <p:nvPr/>
            </p:nvSpPr>
            <p:spPr>
              <a:xfrm>
                <a:off x="7572654" y="2795809"/>
                <a:ext cx="327393" cy="272440"/>
              </a:xfrm>
              <a:custGeom>
                <a:avLst/>
                <a:gdLst/>
                <a:ahLst/>
                <a:cxnLst/>
                <a:rect l="l" t="t" r="r" b="b"/>
                <a:pathLst>
                  <a:path w="3592" h="2989" extrusionOk="0">
                    <a:moveTo>
                      <a:pt x="3592" y="0"/>
                    </a:moveTo>
                    <a:lnTo>
                      <a:pt x="436" y="628"/>
                    </a:lnTo>
                    <a:lnTo>
                      <a:pt x="0" y="2989"/>
                    </a:lnTo>
                    <a:lnTo>
                      <a:pt x="0" y="2989"/>
                    </a:lnTo>
                    <a:lnTo>
                      <a:pt x="2812" y="2953"/>
                    </a:lnTo>
                    <a:lnTo>
                      <a:pt x="3592" y="0"/>
                    </a:lnTo>
                    <a:close/>
                  </a:path>
                </a:pathLst>
              </a:custGeom>
              <a:solidFill>
                <a:srgbClr val="EE91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2"/>
              <p:cNvSpPr/>
              <p:nvPr/>
            </p:nvSpPr>
            <p:spPr>
              <a:xfrm>
                <a:off x="6447480" y="3401561"/>
                <a:ext cx="363942" cy="185212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2032" extrusionOk="0">
                    <a:moveTo>
                      <a:pt x="487" y="0"/>
                    </a:moveTo>
                    <a:lnTo>
                      <a:pt x="487" y="0"/>
                    </a:lnTo>
                    <a:cubicBezTo>
                      <a:pt x="1" y="841"/>
                      <a:pt x="1145" y="1880"/>
                      <a:pt x="2847" y="2031"/>
                    </a:cubicBezTo>
                    <a:lnTo>
                      <a:pt x="3597" y="1560"/>
                    </a:lnTo>
                    <a:cubicBezTo>
                      <a:pt x="3597" y="1560"/>
                      <a:pt x="3992" y="968"/>
                      <a:pt x="3243" y="375"/>
                    </a:cubicBezTo>
                    <a:cubicBezTo>
                      <a:pt x="2931" y="127"/>
                      <a:pt x="2713" y="54"/>
                      <a:pt x="2565" y="54"/>
                    </a:cubicBezTo>
                    <a:cubicBezTo>
                      <a:pt x="2356" y="54"/>
                      <a:pt x="2285" y="198"/>
                      <a:pt x="2285" y="198"/>
                    </a:cubicBezTo>
                    <a:lnTo>
                      <a:pt x="487" y="0"/>
                    </a:ln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2"/>
              <p:cNvSpPr/>
              <p:nvPr/>
            </p:nvSpPr>
            <p:spPr>
              <a:xfrm>
                <a:off x="6616917" y="3291548"/>
                <a:ext cx="126145" cy="165524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816" extrusionOk="0">
                    <a:moveTo>
                      <a:pt x="449" y="1"/>
                    </a:moveTo>
                    <a:cubicBezTo>
                      <a:pt x="442" y="1"/>
                      <a:pt x="434" y="1"/>
                      <a:pt x="426" y="2"/>
                    </a:cubicBezTo>
                    <a:cubicBezTo>
                      <a:pt x="1" y="42"/>
                      <a:pt x="305" y="1511"/>
                      <a:pt x="305" y="1511"/>
                    </a:cubicBezTo>
                    <a:lnTo>
                      <a:pt x="816" y="1815"/>
                    </a:lnTo>
                    <a:lnTo>
                      <a:pt x="1384" y="1582"/>
                    </a:lnTo>
                    <a:cubicBezTo>
                      <a:pt x="593" y="911"/>
                      <a:pt x="842" y="1"/>
                      <a:pt x="449" y="1"/>
                    </a:cubicBez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2"/>
              <p:cNvSpPr/>
              <p:nvPr/>
            </p:nvSpPr>
            <p:spPr>
              <a:xfrm>
                <a:off x="6405918" y="3246978"/>
                <a:ext cx="310349" cy="309446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395" extrusionOk="0">
                    <a:moveTo>
                      <a:pt x="299" y="0"/>
                    </a:moveTo>
                    <a:cubicBezTo>
                      <a:pt x="230" y="0"/>
                      <a:pt x="160" y="27"/>
                      <a:pt x="107" y="80"/>
                    </a:cubicBezTo>
                    <a:cubicBezTo>
                      <a:pt x="1" y="182"/>
                      <a:pt x="1" y="354"/>
                      <a:pt x="102" y="460"/>
                    </a:cubicBezTo>
                    <a:lnTo>
                      <a:pt x="2913" y="3312"/>
                    </a:lnTo>
                    <a:cubicBezTo>
                      <a:pt x="2968" y="3367"/>
                      <a:pt x="3038" y="3394"/>
                      <a:pt x="3108" y="3394"/>
                    </a:cubicBezTo>
                    <a:cubicBezTo>
                      <a:pt x="3175" y="3394"/>
                      <a:pt x="3241" y="3369"/>
                      <a:pt x="3293" y="3317"/>
                    </a:cubicBezTo>
                    <a:cubicBezTo>
                      <a:pt x="3400" y="3211"/>
                      <a:pt x="3405" y="3039"/>
                      <a:pt x="3298" y="2932"/>
                    </a:cubicBezTo>
                    <a:lnTo>
                      <a:pt x="487" y="80"/>
                    </a:lnTo>
                    <a:cubicBezTo>
                      <a:pt x="436" y="27"/>
                      <a:pt x="368" y="0"/>
                      <a:pt x="2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2"/>
              <p:cNvSpPr/>
              <p:nvPr/>
            </p:nvSpPr>
            <p:spPr>
              <a:xfrm>
                <a:off x="7966031" y="4393769"/>
                <a:ext cx="154764" cy="191227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98" extrusionOk="0">
                    <a:moveTo>
                      <a:pt x="355" y="0"/>
                    </a:moveTo>
                    <a:lnTo>
                      <a:pt x="0" y="274"/>
                    </a:lnTo>
                    <a:lnTo>
                      <a:pt x="664" y="2097"/>
                    </a:lnTo>
                    <a:lnTo>
                      <a:pt x="1606" y="1727"/>
                    </a:lnTo>
                    <a:lnTo>
                      <a:pt x="1697" y="233"/>
                    </a:lnTo>
                    <a:lnTo>
                      <a:pt x="355" y="0"/>
                    </a:ln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2"/>
              <p:cNvSpPr/>
              <p:nvPr/>
            </p:nvSpPr>
            <p:spPr>
              <a:xfrm>
                <a:off x="6621109" y="3115729"/>
                <a:ext cx="993298" cy="1154383"/>
              </a:xfrm>
              <a:custGeom>
                <a:avLst/>
                <a:gdLst/>
                <a:ahLst/>
                <a:cxnLst/>
                <a:rect l="l" t="t" r="r" b="b"/>
                <a:pathLst>
                  <a:path w="10898" h="12665" extrusionOk="0">
                    <a:moveTo>
                      <a:pt x="9974" y="1"/>
                    </a:moveTo>
                    <a:cubicBezTo>
                      <a:pt x="6428" y="56"/>
                      <a:pt x="5846" y="7862"/>
                      <a:pt x="5846" y="7862"/>
                    </a:cubicBezTo>
                    <a:cubicBezTo>
                      <a:pt x="5846" y="7862"/>
                      <a:pt x="4380" y="5152"/>
                      <a:pt x="3016" y="5152"/>
                    </a:cubicBezTo>
                    <a:cubicBezTo>
                      <a:pt x="2980" y="5152"/>
                      <a:pt x="2944" y="5153"/>
                      <a:pt x="2908" y="5157"/>
                    </a:cubicBezTo>
                    <a:lnTo>
                      <a:pt x="1018" y="6317"/>
                    </a:lnTo>
                    <a:cubicBezTo>
                      <a:pt x="1018" y="6317"/>
                      <a:pt x="0" y="9873"/>
                      <a:pt x="5496" y="12153"/>
                    </a:cubicBezTo>
                    <a:cubicBezTo>
                      <a:pt x="6361" y="12513"/>
                      <a:pt x="7082" y="12664"/>
                      <a:pt x="7683" y="12664"/>
                    </a:cubicBezTo>
                    <a:cubicBezTo>
                      <a:pt x="10898" y="12664"/>
                      <a:pt x="10678" y="8328"/>
                      <a:pt x="10678" y="8328"/>
                    </a:cubicBezTo>
                    <a:lnTo>
                      <a:pt x="9974" y="1"/>
                    </a:lnTo>
                    <a:close/>
                  </a:path>
                </a:pathLst>
              </a:custGeom>
              <a:solidFill>
                <a:srgbClr val="EFDA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2"/>
              <p:cNvSpPr/>
              <p:nvPr/>
            </p:nvSpPr>
            <p:spPr>
              <a:xfrm>
                <a:off x="6940569" y="3115729"/>
                <a:ext cx="1344115" cy="1251364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13729" extrusionOk="0">
                    <a:moveTo>
                      <a:pt x="9306" y="1"/>
                    </a:moveTo>
                    <a:cubicBezTo>
                      <a:pt x="9290" y="1"/>
                      <a:pt x="9281" y="1"/>
                      <a:pt x="9281" y="1"/>
                    </a:cubicBezTo>
                    <a:lnTo>
                      <a:pt x="6469" y="1"/>
                    </a:lnTo>
                    <a:cubicBezTo>
                      <a:pt x="6469" y="1"/>
                      <a:pt x="5294" y="1470"/>
                      <a:pt x="3531" y="3319"/>
                    </a:cubicBezTo>
                    <a:cubicBezTo>
                      <a:pt x="1" y="7016"/>
                      <a:pt x="2564" y="8815"/>
                      <a:pt x="2564" y="8815"/>
                    </a:cubicBezTo>
                    <a:lnTo>
                      <a:pt x="2858" y="13728"/>
                    </a:lnTo>
                    <a:lnTo>
                      <a:pt x="10917" y="13728"/>
                    </a:lnTo>
                    <a:cubicBezTo>
                      <a:pt x="10917" y="13728"/>
                      <a:pt x="14747" y="3633"/>
                      <a:pt x="13095" y="902"/>
                    </a:cubicBezTo>
                    <a:cubicBezTo>
                      <a:pt x="12567" y="23"/>
                      <a:pt x="9611" y="1"/>
                      <a:pt x="9306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1" name="Google Shape;1821;p32"/>
              <p:cNvSpPr/>
              <p:nvPr/>
            </p:nvSpPr>
            <p:spPr>
              <a:xfrm>
                <a:off x="7964209" y="3197942"/>
                <a:ext cx="722598" cy="1354087"/>
              </a:xfrm>
              <a:custGeom>
                <a:avLst/>
                <a:gdLst/>
                <a:ahLst/>
                <a:cxnLst/>
                <a:rect l="l" t="t" r="r" b="b"/>
                <a:pathLst>
                  <a:path w="7928" h="14856" extrusionOk="0">
                    <a:moveTo>
                      <a:pt x="1864" y="0"/>
                    </a:moveTo>
                    <a:lnTo>
                      <a:pt x="735" y="6150"/>
                    </a:lnTo>
                    <a:lnTo>
                      <a:pt x="2862" y="8313"/>
                    </a:lnTo>
                    <a:cubicBezTo>
                      <a:pt x="2052" y="8586"/>
                      <a:pt x="2629" y="9164"/>
                      <a:pt x="2629" y="9164"/>
                    </a:cubicBezTo>
                    <a:cubicBezTo>
                      <a:pt x="0" y="10825"/>
                      <a:pt x="193" y="13262"/>
                      <a:pt x="193" y="13262"/>
                    </a:cubicBezTo>
                    <a:lnTo>
                      <a:pt x="1626" y="14847"/>
                    </a:lnTo>
                    <a:cubicBezTo>
                      <a:pt x="1665" y="14853"/>
                      <a:pt x="1707" y="14856"/>
                      <a:pt x="1753" y="14856"/>
                    </a:cubicBezTo>
                    <a:cubicBezTo>
                      <a:pt x="2982" y="14856"/>
                      <a:pt x="6634" y="12904"/>
                      <a:pt x="7269" y="9554"/>
                    </a:cubicBezTo>
                    <a:cubicBezTo>
                      <a:pt x="7928" y="6074"/>
                      <a:pt x="1864" y="0"/>
                      <a:pt x="1864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2"/>
              <p:cNvSpPr/>
              <p:nvPr/>
            </p:nvSpPr>
            <p:spPr>
              <a:xfrm>
                <a:off x="7399936" y="3036341"/>
                <a:ext cx="510685" cy="150120"/>
              </a:xfrm>
              <a:custGeom>
                <a:avLst/>
                <a:gdLst/>
                <a:ahLst/>
                <a:cxnLst/>
                <a:rect l="l" t="t" r="r" b="b"/>
                <a:pathLst>
                  <a:path w="5603" h="1647" extrusionOk="0">
                    <a:moveTo>
                      <a:pt x="3744" y="1"/>
                    </a:moveTo>
                    <a:cubicBezTo>
                      <a:pt x="3238" y="1"/>
                      <a:pt x="2653" y="38"/>
                      <a:pt x="2027" y="71"/>
                    </a:cubicBezTo>
                    <a:cubicBezTo>
                      <a:pt x="1" y="173"/>
                      <a:pt x="1318" y="1647"/>
                      <a:pt x="1318" y="1647"/>
                    </a:cubicBezTo>
                    <a:lnTo>
                      <a:pt x="5477" y="1044"/>
                    </a:lnTo>
                    <a:cubicBezTo>
                      <a:pt x="5603" y="190"/>
                      <a:pt x="4875" y="1"/>
                      <a:pt x="3744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2"/>
              <p:cNvSpPr/>
              <p:nvPr/>
            </p:nvSpPr>
            <p:spPr>
              <a:xfrm>
                <a:off x="7055502" y="4366972"/>
                <a:ext cx="1052360" cy="362949"/>
              </a:xfrm>
              <a:custGeom>
                <a:avLst/>
                <a:gdLst/>
                <a:ahLst/>
                <a:cxnLst/>
                <a:rect l="l" t="t" r="r" b="b"/>
                <a:pathLst>
                  <a:path w="11546" h="3982" extrusionOk="0">
                    <a:moveTo>
                      <a:pt x="1597" y="0"/>
                    </a:moveTo>
                    <a:cubicBezTo>
                      <a:pt x="168" y="2579"/>
                      <a:pt x="1" y="3982"/>
                      <a:pt x="1" y="3982"/>
                    </a:cubicBezTo>
                    <a:lnTo>
                      <a:pt x="11545" y="3982"/>
                    </a:lnTo>
                    <a:cubicBezTo>
                      <a:pt x="11545" y="3982"/>
                      <a:pt x="10639" y="1550"/>
                      <a:pt x="9656" y="0"/>
                    </a:cubicBezTo>
                    <a:close/>
                  </a:path>
                </a:pathLst>
              </a:custGeom>
              <a:solidFill>
                <a:srgbClr val="463C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2"/>
              <p:cNvSpPr/>
              <p:nvPr/>
            </p:nvSpPr>
            <p:spPr>
              <a:xfrm>
                <a:off x="7916176" y="4465318"/>
                <a:ext cx="77656" cy="38829"/>
              </a:xfrm>
              <a:custGeom>
                <a:avLst/>
                <a:gdLst/>
                <a:ahLst/>
                <a:cxnLst/>
                <a:rect l="l" t="t" r="r" b="b"/>
                <a:pathLst>
                  <a:path w="852" h="426" fill="none" extrusionOk="0">
                    <a:moveTo>
                      <a:pt x="0" y="426"/>
                    </a:moveTo>
                    <a:lnTo>
                      <a:pt x="851" y="0"/>
                    </a:lnTo>
                  </a:path>
                </a:pathLst>
              </a:custGeom>
              <a:noFill/>
              <a:ln w="1025" cap="flat" cmpd="sng">
                <a:solidFill>
                  <a:srgbClr val="E07F86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2"/>
              <p:cNvSpPr/>
              <p:nvPr/>
            </p:nvSpPr>
            <p:spPr>
              <a:xfrm>
                <a:off x="7871333" y="4411633"/>
                <a:ext cx="150663" cy="9497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042" extrusionOk="0">
                    <a:moveTo>
                      <a:pt x="1287" y="0"/>
                    </a:moveTo>
                    <a:cubicBezTo>
                      <a:pt x="1245" y="0"/>
                      <a:pt x="1202" y="9"/>
                      <a:pt x="1161" y="27"/>
                    </a:cubicBezTo>
                    <a:lnTo>
                      <a:pt x="239" y="427"/>
                    </a:lnTo>
                    <a:cubicBezTo>
                      <a:pt x="77" y="498"/>
                      <a:pt x="1" y="685"/>
                      <a:pt x="72" y="848"/>
                    </a:cubicBezTo>
                    <a:cubicBezTo>
                      <a:pt x="125" y="968"/>
                      <a:pt x="242" y="1041"/>
                      <a:pt x="366" y="1041"/>
                    </a:cubicBezTo>
                    <a:cubicBezTo>
                      <a:pt x="408" y="1041"/>
                      <a:pt x="451" y="1033"/>
                      <a:pt x="492" y="1015"/>
                    </a:cubicBezTo>
                    <a:lnTo>
                      <a:pt x="1414" y="615"/>
                    </a:lnTo>
                    <a:cubicBezTo>
                      <a:pt x="1576" y="544"/>
                      <a:pt x="1652" y="356"/>
                      <a:pt x="1581" y="194"/>
                    </a:cubicBezTo>
                    <a:cubicBezTo>
                      <a:pt x="1528" y="73"/>
                      <a:pt x="1411" y="0"/>
                      <a:pt x="1287" y="0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2"/>
              <p:cNvSpPr/>
              <p:nvPr/>
            </p:nvSpPr>
            <p:spPr>
              <a:xfrm>
                <a:off x="7934131" y="4513169"/>
                <a:ext cx="136353" cy="83491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916" extrusionOk="0">
                    <a:moveTo>
                      <a:pt x="1145" y="1"/>
                    </a:moveTo>
                    <a:cubicBezTo>
                      <a:pt x="1111" y="1"/>
                      <a:pt x="1078" y="6"/>
                      <a:pt x="1044" y="17"/>
                    </a:cubicBezTo>
                    <a:lnTo>
                      <a:pt x="254" y="291"/>
                    </a:lnTo>
                    <a:cubicBezTo>
                      <a:pt x="87" y="347"/>
                      <a:pt x="1" y="529"/>
                      <a:pt x="56" y="696"/>
                    </a:cubicBezTo>
                    <a:cubicBezTo>
                      <a:pt x="101" y="830"/>
                      <a:pt x="227" y="915"/>
                      <a:pt x="364" y="915"/>
                    </a:cubicBezTo>
                    <a:cubicBezTo>
                      <a:pt x="398" y="915"/>
                      <a:pt x="432" y="910"/>
                      <a:pt x="467" y="899"/>
                    </a:cubicBezTo>
                    <a:lnTo>
                      <a:pt x="1252" y="630"/>
                    </a:lnTo>
                    <a:cubicBezTo>
                      <a:pt x="1292" y="615"/>
                      <a:pt x="1328" y="595"/>
                      <a:pt x="1358" y="564"/>
                    </a:cubicBezTo>
                    <a:cubicBezTo>
                      <a:pt x="1455" y="483"/>
                      <a:pt x="1495" y="347"/>
                      <a:pt x="1455" y="220"/>
                    </a:cubicBezTo>
                    <a:cubicBezTo>
                      <a:pt x="1406" y="86"/>
                      <a:pt x="1279" y="1"/>
                      <a:pt x="1145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2"/>
              <p:cNvSpPr/>
              <p:nvPr/>
            </p:nvSpPr>
            <p:spPr>
              <a:xfrm>
                <a:off x="7978974" y="4568312"/>
                <a:ext cx="95155" cy="55873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613" extrusionOk="0">
                    <a:moveTo>
                      <a:pt x="792" y="1"/>
                    </a:moveTo>
                    <a:cubicBezTo>
                      <a:pt x="771" y="1"/>
                      <a:pt x="750" y="4"/>
                      <a:pt x="730" y="10"/>
                    </a:cubicBezTo>
                    <a:lnTo>
                      <a:pt x="182" y="182"/>
                    </a:lnTo>
                    <a:cubicBezTo>
                      <a:pt x="66" y="218"/>
                      <a:pt x="0" y="339"/>
                      <a:pt x="36" y="456"/>
                    </a:cubicBezTo>
                    <a:cubicBezTo>
                      <a:pt x="65" y="551"/>
                      <a:pt x="154" y="612"/>
                      <a:pt x="250" y="612"/>
                    </a:cubicBezTo>
                    <a:cubicBezTo>
                      <a:pt x="271" y="612"/>
                      <a:pt x="293" y="609"/>
                      <a:pt x="314" y="603"/>
                    </a:cubicBezTo>
                    <a:lnTo>
                      <a:pt x="861" y="436"/>
                    </a:lnTo>
                    <a:cubicBezTo>
                      <a:pt x="978" y="400"/>
                      <a:pt x="1044" y="273"/>
                      <a:pt x="1008" y="157"/>
                    </a:cubicBezTo>
                    <a:cubicBezTo>
                      <a:pt x="979" y="65"/>
                      <a:pt x="888" y="1"/>
                      <a:pt x="792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2"/>
              <p:cNvSpPr/>
              <p:nvPr/>
            </p:nvSpPr>
            <p:spPr>
              <a:xfrm>
                <a:off x="7899952" y="4457935"/>
                <a:ext cx="148749" cy="99715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094" extrusionOk="0">
                    <a:moveTo>
                      <a:pt x="1268" y="1"/>
                    </a:moveTo>
                    <a:cubicBezTo>
                      <a:pt x="1220" y="1"/>
                      <a:pt x="1171" y="12"/>
                      <a:pt x="1125" y="36"/>
                    </a:cubicBezTo>
                    <a:lnTo>
                      <a:pt x="224" y="486"/>
                    </a:lnTo>
                    <a:cubicBezTo>
                      <a:pt x="67" y="562"/>
                      <a:pt x="1" y="755"/>
                      <a:pt x="82" y="917"/>
                    </a:cubicBezTo>
                    <a:cubicBezTo>
                      <a:pt x="136" y="1028"/>
                      <a:pt x="248" y="1094"/>
                      <a:pt x="366" y="1094"/>
                    </a:cubicBezTo>
                    <a:cubicBezTo>
                      <a:pt x="415" y="1094"/>
                      <a:pt x="465" y="1083"/>
                      <a:pt x="513" y="1059"/>
                    </a:cubicBezTo>
                    <a:lnTo>
                      <a:pt x="1409" y="613"/>
                    </a:lnTo>
                    <a:cubicBezTo>
                      <a:pt x="1571" y="532"/>
                      <a:pt x="1632" y="340"/>
                      <a:pt x="1556" y="183"/>
                    </a:cubicBezTo>
                    <a:cubicBezTo>
                      <a:pt x="1499" y="68"/>
                      <a:pt x="1385" y="1"/>
                      <a:pt x="1268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2"/>
              <p:cNvSpPr/>
              <p:nvPr/>
            </p:nvSpPr>
            <p:spPr>
              <a:xfrm>
                <a:off x="6644624" y="3514034"/>
                <a:ext cx="241534" cy="177555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1948" extrusionOk="0">
                    <a:moveTo>
                      <a:pt x="1913" y="0"/>
                    </a:moveTo>
                    <a:cubicBezTo>
                      <a:pt x="1561" y="0"/>
                      <a:pt x="1234" y="440"/>
                      <a:pt x="933" y="625"/>
                    </a:cubicBezTo>
                    <a:cubicBezTo>
                      <a:pt x="431" y="939"/>
                      <a:pt x="1" y="1319"/>
                      <a:pt x="760" y="1947"/>
                    </a:cubicBezTo>
                    <a:lnTo>
                      <a:pt x="2650" y="787"/>
                    </a:lnTo>
                    <a:cubicBezTo>
                      <a:pt x="2393" y="195"/>
                      <a:pt x="2147" y="0"/>
                      <a:pt x="1913" y="0"/>
                    </a:cubicBezTo>
                    <a:close/>
                  </a:path>
                </a:pathLst>
              </a:custGeom>
              <a:solidFill>
                <a:srgbClr val="EFDA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2"/>
              <p:cNvSpPr/>
              <p:nvPr/>
            </p:nvSpPr>
            <p:spPr>
              <a:xfrm>
                <a:off x="6457597" y="3396912"/>
                <a:ext cx="213462" cy="14601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1602" extrusionOk="0">
                    <a:moveTo>
                      <a:pt x="295" y="1"/>
                    </a:moveTo>
                    <a:cubicBezTo>
                      <a:pt x="133" y="1"/>
                      <a:pt x="1" y="127"/>
                      <a:pt x="1" y="289"/>
                    </a:cubicBezTo>
                    <a:cubicBezTo>
                      <a:pt x="1" y="446"/>
                      <a:pt x="133" y="578"/>
                      <a:pt x="295" y="578"/>
                    </a:cubicBezTo>
                    <a:lnTo>
                      <a:pt x="771" y="578"/>
                    </a:lnTo>
                    <a:cubicBezTo>
                      <a:pt x="614" y="578"/>
                      <a:pt x="482" y="710"/>
                      <a:pt x="482" y="867"/>
                    </a:cubicBezTo>
                    <a:cubicBezTo>
                      <a:pt x="482" y="1024"/>
                      <a:pt x="614" y="1155"/>
                      <a:pt x="771" y="1155"/>
                    </a:cubicBezTo>
                    <a:lnTo>
                      <a:pt x="1207" y="1155"/>
                    </a:lnTo>
                    <a:cubicBezTo>
                      <a:pt x="1131" y="1196"/>
                      <a:pt x="1075" y="1272"/>
                      <a:pt x="1075" y="1368"/>
                    </a:cubicBezTo>
                    <a:cubicBezTo>
                      <a:pt x="1075" y="1495"/>
                      <a:pt x="1181" y="1601"/>
                      <a:pt x="1313" y="1601"/>
                    </a:cubicBezTo>
                    <a:lnTo>
                      <a:pt x="2103" y="1601"/>
                    </a:lnTo>
                    <a:cubicBezTo>
                      <a:pt x="2235" y="1601"/>
                      <a:pt x="2341" y="1495"/>
                      <a:pt x="2341" y="1368"/>
                    </a:cubicBezTo>
                    <a:cubicBezTo>
                      <a:pt x="2341" y="1237"/>
                      <a:pt x="2235" y="1130"/>
                      <a:pt x="2103" y="1130"/>
                    </a:cubicBezTo>
                    <a:lnTo>
                      <a:pt x="1860" y="1130"/>
                    </a:lnTo>
                    <a:cubicBezTo>
                      <a:pt x="1961" y="1085"/>
                      <a:pt x="2032" y="983"/>
                      <a:pt x="2032" y="867"/>
                    </a:cubicBezTo>
                    <a:cubicBezTo>
                      <a:pt x="2032" y="710"/>
                      <a:pt x="1901" y="578"/>
                      <a:pt x="1744" y="578"/>
                    </a:cubicBezTo>
                    <a:lnTo>
                      <a:pt x="1262" y="578"/>
                    </a:lnTo>
                    <a:cubicBezTo>
                      <a:pt x="1424" y="578"/>
                      <a:pt x="1551" y="446"/>
                      <a:pt x="1551" y="289"/>
                    </a:cubicBezTo>
                    <a:cubicBezTo>
                      <a:pt x="1551" y="127"/>
                      <a:pt x="1424" y="1"/>
                      <a:pt x="1262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2"/>
              <p:cNvSpPr/>
              <p:nvPr/>
            </p:nvSpPr>
            <p:spPr>
              <a:xfrm>
                <a:off x="6607255" y="3542836"/>
                <a:ext cx="79934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55" extrusionOk="0">
                    <a:moveTo>
                      <a:pt x="178" y="0"/>
                    </a:moveTo>
                    <a:cubicBezTo>
                      <a:pt x="81" y="0"/>
                      <a:pt x="0" y="81"/>
                      <a:pt x="0" y="178"/>
                    </a:cubicBezTo>
                    <a:cubicBezTo>
                      <a:pt x="0" y="274"/>
                      <a:pt x="81" y="355"/>
                      <a:pt x="178" y="355"/>
                    </a:cubicBezTo>
                    <a:lnTo>
                      <a:pt x="699" y="355"/>
                    </a:lnTo>
                    <a:cubicBezTo>
                      <a:pt x="796" y="355"/>
                      <a:pt x="877" y="274"/>
                      <a:pt x="877" y="178"/>
                    </a:cubicBezTo>
                    <a:cubicBezTo>
                      <a:pt x="877" y="81"/>
                      <a:pt x="796" y="0"/>
                      <a:pt x="699" y="0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2"/>
              <p:cNvSpPr/>
              <p:nvPr/>
            </p:nvSpPr>
            <p:spPr>
              <a:xfrm>
                <a:off x="7432747" y="2454561"/>
                <a:ext cx="456272" cy="541325"/>
              </a:xfrm>
              <a:custGeom>
                <a:avLst/>
                <a:gdLst/>
                <a:ahLst/>
                <a:cxnLst/>
                <a:rect l="l" t="t" r="r" b="b"/>
                <a:pathLst>
                  <a:path w="5006" h="5939" extrusionOk="0">
                    <a:moveTo>
                      <a:pt x="1226" y="1"/>
                    </a:moveTo>
                    <a:cubicBezTo>
                      <a:pt x="1090" y="295"/>
                      <a:pt x="968" y="578"/>
                      <a:pt x="862" y="852"/>
                    </a:cubicBezTo>
                    <a:cubicBezTo>
                      <a:pt x="887" y="948"/>
                      <a:pt x="1059" y="1115"/>
                      <a:pt x="1024" y="1328"/>
                    </a:cubicBezTo>
                    <a:cubicBezTo>
                      <a:pt x="902" y="2062"/>
                      <a:pt x="401" y="2574"/>
                      <a:pt x="239" y="3091"/>
                    </a:cubicBezTo>
                    <a:cubicBezTo>
                      <a:pt x="234" y="3101"/>
                      <a:pt x="234" y="3111"/>
                      <a:pt x="234" y="3116"/>
                    </a:cubicBezTo>
                    <a:cubicBezTo>
                      <a:pt x="1" y="4909"/>
                      <a:pt x="730" y="5699"/>
                      <a:pt x="1616" y="5887"/>
                    </a:cubicBezTo>
                    <a:cubicBezTo>
                      <a:pt x="1780" y="5922"/>
                      <a:pt x="1946" y="5939"/>
                      <a:pt x="2111" y="5939"/>
                    </a:cubicBezTo>
                    <a:cubicBezTo>
                      <a:pt x="3010" y="5939"/>
                      <a:pt x="3898" y="5425"/>
                      <a:pt x="4403" y="4372"/>
                    </a:cubicBezTo>
                    <a:cubicBezTo>
                      <a:pt x="5005" y="3121"/>
                      <a:pt x="4980" y="1140"/>
                      <a:pt x="4980" y="1140"/>
                    </a:cubicBezTo>
                    <a:lnTo>
                      <a:pt x="1226" y="1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2"/>
              <p:cNvSpPr/>
              <p:nvPr/>
            </p:nvSpPr>
            <p:spPr>
              <a:xfrm>
                <a:off x="7712560" y="2510889"/>
                <a:ext cx="294216" cy="303886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34" extrusionOk="0">
                    <a:moveTo>
                      <a:pt x="1368" y="1"/>
                    </a:moveTo>
                    <a:lnTo>
                      <a:pt x="1054" y="350"/>
                    </a:lnTo>
                    <a:cubicBezTo>
                      <a:pt x="0" y="2837"/>
                      <a:pt x="1444" y="3334"/>
                      <a:pt x="1444" y="3334"/>
                    </a:cubicBezTo>
                    <a:lnTo>
                      <a:pt x="2386" y="1738"/>
                    </a:lnTo>
                    <a:lnTo>
                      <a:pt x="3227" y="143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2"/>
              <p:cNvSpPr/>
              <p:nvPr/>
            </p:nvSpPr>
            <p:spPr>
              <a:xfrm>
                <a:off x="7813183" y="2669208"/>
                <a:ext cx="187576" cy="173454"/>
              </a:xfrm>
              <a:custGeom>
                <a:avLst/>
                <a:gdLst/>
                <a:ahLst/>
                <a:cxnLst/>
                <a:rect l="l" t="t" r="r" b="b"/>
                <a:pathLst>
                  <a:path w="2058" h="1903" extrusionOk="0">
                    <a:moveTo>
                      <a:pt x="1277" y="1"/>
                    </a:moveTo>
                    <a:cubicBezTo>
                      <a:pt x="1049" y="1"/>
                      <a:pt x="796" y="180"/>
                      <a:pt x="573" y="518"/>
                    </a:cubicBezTo>
                    <a:cubicBezTo>
                      <a:pt x="573" y="518"/>
                      <a:pt x="1" y="1607"/>
                      <a:pt x="649" y="1850"/>
                    </a:cubicBezTo>
                    <a:cubicBezTo>
                      <a:pt x="742" y="1886"/>
                      <a:pt x="838" y="1902"/>
                      <a:pt x="933" y="1902"/>
                    </a:cubicBezTo>
                    <a:cubicBezTo>
                      <a:pt x="1504" y="1902"/>
                      <a:pt x="2058" y="1308"/>
                      <a:pt x="1850" y="609"/>
                    </a:cubicBezTo>
                    <a:cubicBezTo>
                      <a:pt x="1725" y="196"/>
                      <a:pt x="1514" y="1"/>
                      <a:pt x="1277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2"/>
              <p:cNvSpPr/>
              <p:nvPr/>
            </p:nvSpPr>
            <p:spPr>
              <a:xfrm>
                <a:off x="7441042" y="2371436"/>
                <a:ext cx="532469" cy="224041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2458" extrusionOk="0">
                    <a:moveTo>
                      <a:pt x="1135" y="1"/>
                    </a:moveTo>
                    <a:lnTo>
                      <a:pt x="1" y="1252"/>
                    </a:lnTo>
                    <a:lnTo>
                      <a:pt x="502" y="2453"/>
                    </a:lnTo>
                    <a:cubicBezTo>
                      <a:pt x="527" y="2456"/>
                      <a:pt x="553" y="2457"/>
                      <a:pt x="580" y="2457"/>
                    </a:cubicBezTo>
                    <a:cubicBezTo>
                      <a:pt x="1325" y="2457"/>
                      <a:pt x="2548" y="1328"/>
                      <a:pt x="2549" y="1328"/>
                    </a:cubicBezTo>
                    <a:lnTo>
                      <a:pt x="2549" y="1328"/>
                    </a:lnTo>
                    <a:cubicBezTo>
                      <a:pt x="2549" y="1328"/>
                      <a:pt x="2360" y="2177"/>
                      <a:pt x="3074" y="2177"/>
                    </a:cubicBezTo>
                    <a:cubicBezTo>
                      <a:pt x="3295" y="2177"/>
                      <a:pt x="3604" y="2095"/>
                      <a:pt x="4033" y="1880"/>
                    </a:cubicBezTo>
                    <a:cubicBezTo>
                      <a:pt x="5841" y="979"/>
                      <a:pt x="3764" y="594"/>
                      <a:pt x="3764" y="594"/>
                    </a:cubicBezTo>
                    <a:lnTo>
                      <a:pt x="11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2"/>
              <p:cNvSpPr/>
              <p:nvPr/>
            </p:nvSpPr>
            <p:spPr>
              <a:xfrm>
                <a:off x="7396746" y="2590367"/>
                <a:ext cx="168163" cy="182842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006" extrusionOk="0">
                    <a:moveTo>
                      <a:pt x="1383" y="0"/>
                    </a:moveTo>
                    <a:cubicBezTo>
                      <a:pt x="1186" y="527"/>
                      <a:pt x="178" y="1170"/>
                      <a:pt x="51" y="1530"/>
                    </a:cubicBezTo>
                    <a:cubicBezTo>
                      <a:pt x="46" y="1535"/>
                      <a:pt x="46" y="1545"/>
                      <a:pt x="46" y="1555"/>
                    </a:cubicBezTo>
                    <a:cubicBezTo>
                      <a:pt x="0" y="1737"/>
                      <a:pt x="294" y="1849"/>
                      <a:pt x="588" y="1920"/>
                    </a:cubicBezTo>
                    <a:lnTo>
                      <a:pt x="598" y="1920"/>
                    </a:lnTo>
                    <a:cubicBezTo>
                      <a:pt x="872" y="1981"/>
                      <a:pt x="1140" y="2006"/>
                      <a:pt x="1140" y="2006"/>
                    </a:cubicBezTo>
                    <a:lnTo>
                      <a:pt x="1844" y="871"/>
                    </a:ln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7" name="Google Shape;1837;p32"/>
            <p:cNvGrpSpPr/>
            <p:nvPr/>
          </p:nvGrpSpPr>
          <p:grpSpPr>
            <a:xfrm>
              <a:off x="1975913" y="1165775"/>
              <a:ext cx="3377355" cy="1617098"/>
              <a:chOff x="617547" y="950244"/>
              <a:chExt cx="4277841" cy="2048256"/>
            </a:xfrm>
          </p:grpSpPr>
          <p:grpSp>
            <p:nvGrpSpPr>
              <p:cNvPr id="1838" name="Google Shape;1838;p32"/>
              <p:cNvGrpSpPr/>
              <p:nvPr/>
            </p:nvGrpSpPr>
            <p:grpSpPr>
              <a:xfrm>
                <a:off x="617547" y="1118280"/>
                <a:ext cx="4277841" cy="1712324"/>
                <a:chOff x="654175" y="1136238"/>
                <a:chExt cx="4451910" cy="1782000"/>
              </a:xfrm>
            </p:grpSpPr>
            <p:sp>
              <p:nvSpPr>
                <p:cNvPr id="1839" name="Google Shape;1839;p32"/>
                <p:cNvSpPr/>
                <p:nvPr/>
              </p:nvSpPr>
              <p:spPr>
                <a:xfrm rot="5400000">
                  <a:off x="4705135" y="1704153"/>
                  <a:ext cx="309300" cy="4926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1"/>
                </a:solidFill>
                <a:ln w="7620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32"/>
                <p:cNvSpPr/>
                <p:nvPr/>
              </p:nvSpPr>
              <p:spPr>
                <a:xfrm>
                  <a:off x="654175" y="1136238"/>
                  <a:ext cx="4009500" cy="17820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32"/>
                <p:cNvSpPr/>
                <p:nvPr/>
              </p:nvSpPr>
              <p:spPr>
                <a:xfrm>
                  <a:off x="780825" y="1274725"/>
                  <a:ext cx="3771000" cy="220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32"/>
                <p:cNvSpPr/>
                <p:nvPr/>
              </p:nvSpPr>
              <p:spPr>
                <a:xfrm>
                  <a:off x="3702504" y="1346580"/>
                  <a:ext cx="83358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1" extrusionOk="0">
                      <a:moveTo>
                        <a:pt x="391" y="1"/>
                      </a:moveTo>
                      <a:cubicBezTo>
                        <a:pt x="178" y="1"/>
                        <a:pt x="1" y="173"/>
                        <a:pt x="1" y="391"/>
                      </a:cubicBezTo>
                      <a:cubicBezTo>
                        <a:pt x="1" y="608"/>
                        <a:pt x="178" y="781"/>
                        <a:pt x="391" y="781"/>
                      </a:cubicBezTo>
                      <a:cubicBezTo>
                        <a:pt x="608" y="781"/>
                        <a:pt x="781" y="608"/>
                        <a:pt x="781" y="391"/>
                      </a:cubicBezTo>
                      <a:cubicBezTo>
                        <a:pt x="781" y="173"/>
                        <a:pt x="608" y="1"/>
                        <a:pt x="391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32"/>
                <p:cNvSpPr/>
                <p:nvPr/>
              </p:nvSpPr>
              <p:spPr>
                <a:xfrm>
                  <a:off x="3831756" y="1346580"/>
                  <a:ext cx="83892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" h="781" extrusionOk="0">
                      <a:moveTo>
                        <a:pt x="395" y="1"/>
                      </a:moveTo>
                      <a:cubicBezTo>
                        <a:pt x="178" y="1"/>
                        <a:pt x="0" y="173"/>
                        <a:pt x="0" y="391"/>
                      </a:cubicBezTo>
                      <a:cubicBezTo>
                        <a:pt x="0" y="608"/>
                        <a:pt x="178" y="781"/>
                        <a:pt x="395" y="781"/>
                      </a:cubicBezTo>
                      <a:cubicBezTo>
                        <a:pt x="608" y="781"/>
                        <a:pt x="785" y="608"/>
                        <a:pt x="785" y="391"/>
                      </a:cubicBezTo>
                      <a:cubicBezTo>
                        <a:pt x="785" y="173"/>
                        <a:pt x="608" y="1"/>
                        <a:pt x="395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32"/>
                <p:cNvSpPr/>
                <p:nvPr/>
              </p:nvSpPr>
              <p:spPr>
                <a:xfrm>
                  <a:off x="787771" y="1562250"/>
                  <a:ext cx="89869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" h="903" extrusionOk="0">
                      <a:moveTo>
                        <a:pt x="437" y="218"/>
                      </a:moveTo>
                      <a:cubicBezTo>
                        <a:pt x="457" y="218"/>
                        <a:pt x="477" y="223"/>
                        <a:pt x="487" y="234"/>
                      </a:cubicBezTo>
                      <a:cubicBezTo>
                        <a:pt x="502" y="249"/>
                        <a:pt x="508" y="264"/>
                        <a:pt x="508" y="279"/>
                      </a:cubicBezTo>
                      <a:cubicBezTo>
                        <a:pt x="508" y="299"/>
                        <a:pt x="502" y="315"/>
                        <a:pt x="487" y="330"/>
                      </a:cubicBezTo>
                      <a:cubicBezTo>
                        <a:pt x="477" y="340"/>
                        <a:pt x="457" y="345"/>
                        <a:pt x="437" y="345"/>
                      </a:cubicBezTo>
                      <a:lnTo>
                        <a:pt x="295" y="345"/>
                      </a:lnTo>
                      <a:lnTo>
                        <a:pt x="295" y="218"/>
                      </a:lnTo>
                      <a:close/>
                      <a:moveTo>
                        <a:pt x="437" y="543"/>
                      </a:moveTo>
                      <a:cubicBezTo>
                        <a:pt x="467" y="543"/>
                        <a:pt x="487" y="553"/>
                        <a:pt x="502" y="563"/>
                      </a:cubicBezTo>
                      <a:cubicBezTo>
                        <a:pt x="523" y="573"/>
                        <a:pt x="528" y="588"/>
                        <a:pt x="528" y="608"/>
                      </a:cubicBezTo>
                      <a:cubicBezTo>
                        <a:pt x="528" y="634"/>
                        <a:pt x="523" y="649"/>
                        <a:pt x="502" y="664"/>
                      </a:cubicBezTo>
                      <a:cubicBezTo>
                        <a:pt x="487" y="674"/>
                        <a:pt x="467" y="684"/>
                        <a:pt x="437" y="684"/>
                      </a:cubicBezTo>
                      <a:lnTo>
                        <a:pt x="295" y="684"/>
                      </a:lnTo>
                      <a:lnTo>
                        <a:pt x="295" y="543"/>
                      </a:lnTo>
                      <a:close/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477" y="902"/>
                      </a:lnTo>
                      <a:cubicBezTo>
                        <a:pt x="548" y="902"/>
                        <a:pt x="614" y="892"/>
                        <a:pt x="670" y="872"/>
                      </a:cubicBezTo>
                      <a:cubicBezTo>
                        <a:pt x="720" y="852"/>
                        <a:pt x="766" y="821"/>
                        <a:pt x="796" y="781"/>
                      </a:cubicBezTo>
                      <a:cubicBezTo>
                        <a:pt x="827" y="745"/>
                        <a:pt x="842" y="700"/>
                        <a:pt x="842" y="649"/>
                      </a:cubicBezTo>
                      <a:cubicBezTo>
                        <a:pt x="842" y="593"/>
                        <a:pt x="822" y="543"/>
                        <a:pt x="791" y="502"/>
                      </a:cubicBezTo>
                      <a:cubicBezTo>
                        <a:pt x="761" y="456"/>
                        <a:pt x="715" y="431"/>
                        <a:pt x="660" y="421"/>
                      </a:cubicBezTo>
                      <a:cubicBezTo>
                        <a:pt x="710" y="406"/>
                        <a:pt x="746" y="380"/>
                        <a:pt x="771" y="345"/>
                      </a:cubicBezTo>
                      <a:cubicBezTo>
                        <a:pt x="801" y="310"/>
                        <a:pt x="811" y="269"/>
                        <a:pt x="811" y="228"/>
                      </a:cubicBezTo>
                      <a:cubicBezTo>
                        <a:pt x="811" y="183"/>
                        <a:pt x="796" y="142"/>
                        <a:pt x="771" y="107"/>
                      </a:cubicBezTo>
                      <a:cubicBezTo>
                        <a:pt x="741" y="71"/>
                        <a:pt x="700" y="46"/>
                        <a:pt x="644" y="26"/>
                      </a:cubicBezTo>
                      <a:cubicBezTo>
                        <a:pt x="589" y="11"/>
                        <a:pt x="528" y="1"/>
                        <a:pt x="4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32"/>
                <p:cNvSpPr/>
                <p:nvPr/>
              </p:nvSpPr>
              <p:spPr>
                <a:xfrm>
                  <a:off x="893756" y="1562250"/>
                  <a:ext cx="91470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" h="903" extrusionOk="0">
                      <a:moveTo>
                        <a:pt x="436" y="223"/>
                      </a:moveTo>
                      <a:cubicBezTo>
                        <a:pt x="467" y="223"/>
                        <a:pt x="492" y="234"/>
                        <a:pt x="512" y="254"/>
                      </a:cubicBezTo>
                      <a:cubicBezTo>
                        <a:pt x="528" y="274"/>
                        <a:pt x="538" y="299"/>
                        <a:pt x="538" y="330"/>
                      </a:cubicBezTo>
                      <a:cubicBezTo>
                        <a:pt x="538" y="365"/>
                        <a:pt x="528" y="391"/>
                        <a:pt x="512" y="411"/>
                      </a:cubicBezTo>
                      <a:cubicBezTo>
                        <a:pt x="492" y="431"/>
                        <a:pt x="467" y="441"/>
                        <a:pt x="436" y="441"/>
                      </a:cubicBezTo>
                      <a:lnTo>
                        <a:pt x="300" y="441"/>
                      </a:lnTo>
                      <a:lnTo>
                        <a:pt x="300" y="223"/>
                      </a:lnTo>
                      <a:close/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300" y="902"/>
                      </a:lnTo>
                      <a:lnTo>
                        <a:pt x="300" y="669"/>
                      </a:lnTo>
                      <a:lnTo>
                        <a:pt x="411" y="669"/>
                      </a:lnTo>
                      <a:lnTo>
                        <a:pt x="518" y="902"/>
                      </a:lnTo>
                      <a:lnTo>
                        <a:pt x="857" y="902"/>
                      </a:lnTo>
                      <a:lnTo>
                        <a:pt x="680" y="608"/>
                      </a:lnTo>
                      <a:cubicBezTo>
                        <a:pt x="725" y="578"/>
                        <a:pt x="761" y="543"/>
                        <a:pt x="786" y="492"/>
                      </a:cubicBezTo>
                      <a:cubicBezTo>
                        <a:pt x="811" y="446"/>
                        <a:pt x="821" y="386"/>
                        <a:pt x="821" y="320"/>
                      </a:cubicBezTo>
                      <a:cubicBezTo>
                        <a:pt x="821" y="218"/>
                        <a:pt x="786" y="137"/>
                        <a:pt x="720" y="82"/>
                      </a:cubicBezTo>
                      <a:cubicBezTo>
                        <a:pt x="654" y="26"/>
                        <a:pt x="558" y="1"/>
                        <a:pt x="4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32"/>
                <p:cNvSpPr/>
                <p:nvPr/>
              </p:nvSpPr>
              <p:spPr>
                <a:xfrm>
                  <a:off x="996005" y="1562250"/>
                  <a:ext cx="8282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775" y="902"/>
                      </a:lnTo>
                      <a:lnTo>
                        <a:pt x="775" y="674"/>
                      </a:lnTo>
                      <a:lnTo>
                        <a:pt x="299" y="674"/>
                      </a:lnTo>
                      <a:lnTo>
                        <a:pt x="299" y="563"/>
                      </a:lnTo>
                      <a:lnTo>
                        <a:pt x="720" y="563"/>
                      </a:lnTo>
                      <a:lnTo>
                        <a:pt x="720" y="335"/>
                      </a:lnTo>
                      <a:lnTo>
                        <a:pt x="299" y="335"/>
                      </a:lnTo>
                      <a:lnTo>
                        <a:pt x="299" y="223"/>
                      </a:lnTo>
                      <a:lnTo>
                        <a:pt x="765" y="223"/>
                      </a:lnTo>
                      <a:lnTo>
                        <a:pt x="76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32"/>
                <p:cNvSpPr/>
                <p:nvPr/>
              </p:nvSpPr>
              <p:spPr>
                <a:xfrm>
                  <a:off x="1080323" y="1562250"/>
                  <a:ext cx="112603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" h="903" extrusionOk="0">
                      <a:moveTo>
                        <a:pt x="527" y="294"/>
                      </a:moveTo>
                      <a:lnTo>
                        <a:pt x="618" y="558"/>
                      </a:lnTo>
                      <a:lnTo>
                        <a:pt x="431" y="558"/>
                      </a:lnTo>
                      <a:lnTo>
                        <a:pt x="527" y="294"/>
                      </a:lnTo>
                      <a:close/>
                      <a:moveTo>
                        <a:pt x="380" y="1"/>
                      </a:moveTo>
                      <a:lnTo>
                        <a:pt x="0" y="902"/>
                      </a:lnTo>
                      <a:lnTo>
                        <a:pt x="304" y="902"/>
                      </a:lnTo>
                      <a:lnTo>
                        <a:pt x="355" y="776"/>
                      </a:lnTo>
                      <a:lnTo>
                        <a:pt x="689" y="776"/>
                      </a:lnTo>
                      <a:lnTo>
                        <a:pt x="735" y="902"/>
                      </a:lnTo>
                      <a:lnTo>
                        <a:pt x="1054" y="902"/>
                      </a:lnTo>
                      <a:lnTo>
                        <a:pt x="6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32"/>
                <p:cNvSpPr/>
                <p:nvPr/>
              </p:nvSpPr>
              <p:spPr>
                <a:xfrm>
                  <a:off x="1199222" y="1562250"/>
                  <a:ext cx="99581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300" y="902"/>
                      </a:lnTo>
                      <a:lnTo>
                        <a:pt x="300" y="684"/>
                      </a:lnTo>
                      <a:lnTo>
                        <a:pt x="386" y="588"/>
                      </a:lnTo>
                      <a:lnTo>
                        <a:pt x="573" y="902"/>
                      </a:lnTo>
                      <a:lnTo>
                        <a:pt x="933" y="902"/>
                      </a:lnTo>
                      <a:lnTo>
                        <a:pt x="589" y="360"/>
                      </a:lnTo>
                      <a:lnTo>
                        <a:pt x="913" y="1"/>
                      </a:lnTo>
                      <a:lnTo>
                        <a:pt x="568" y="1"/>
                      </a:lnTo>
                      <a:lnTo>
                        <a:pt x="300" y="330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32"/>
                <p:cNvSpPr/>
                <p:nvPr/>
              </p:nvSpPr>
              <p:spPr>
                <a:xfrm>
                  <a:off x="1304139" y="1562250"/>
                  <a:ext cx="32020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299" y="902"/>
                      </a:lnTo>
                      <a:lnTo>
                        <a:pt x="29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32"/>
                <p:cNvSpPr/>
                <p:nvPr/>
              </p:nvSpPr>
              <p:spPr>
                <a:xfrm>
                  <a:off x="1352275" y="1562250"/>
                  <a:ext cx="9360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274" y="902"/>
                      </a:lnTo>
                      <a:lnTo>
                        <a:pt x="274" y="441"/>
                      </a:lnTo>
                      <a:lnTo>
                        <a:pt x="629" y="902"/>
                      </a:lnTo>
                      <a:lnTo>
                        <a:pt x="877" y="902"/>
                      </a:lnTo>
                      <a:lnTo>
                        <a:pt x="877" y="1"/>
                      </a:lnTo>
                      <a:lnTo>
                        <a:pt x="608" y="1"/>
                      </a:lnTo>
                      <a:lnTo>
                        <a:pt x="608" y="462"/>
                      </a:lnTo>
                      <a:lnTo>
                        <a:pt x="2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32"/>
                <p:cNvSpPr/>
                <p:nvPr/>
              </p:nvSpPr>
              <p:spPr>
                <a:xfrm>
                  <a:off x="1458259" y="1560115"/>
                  <a:ext cx="95739" cy="100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" h="943" extrusionOk="0">
                      <a:moveTo>
                        <a:pt x="507" y="0"/>
                      </a:moveTo>
                      <a:cubicBezTo>
                        <a:pt x="411" y="0"/>
                        <a:pt x="325" y="21"/>
                        <a:pt x="243" y="61"/>
                      </a:cubicBezTo>
                      <a:cubicBezTo>
                        <a:pt x="167" y="102"/>
                        <a:pt x="107" y="157"/>
                        <a:pt x="66" y="228"/>
                      </a:cubicBezTo>
                      <a:cubicBezTo>
                        <a:pt x="21" y="299"/>
                        <a:pt x="0" y="380"/>
                        <a:pt x="0" y="471"/>
                      </a:cubicBezTo>
                      <a:cubicBezTo>
                        <a:pt x="0" y="557"/>
                        <a:pt x="21" y="639"/>
                        <a:pt x="61" y="715"/>
                      </a:cubicBezTo>
                      <a:cubicBezTo>
                        <a:pt x="102" y="785"/>
                        <a:pt x="162" y="841"/>
                        <a:pt x="233" y="882"/>
                      </a:cubicBezTo>
                      <a:cubicBezTo>
                        <a:pt x="309" y="922"/>
                        <a:pt x="395" y="942"/>
                        <a:pt x="487" y="942"/>
                      </a:cubicBezTo>
                      <a:cubicBezTo>
                        <a:pt x="552" y="942"/>
                        <a:pt x="618" y="932"/>
                        <a:pt x="694" y="907"/>
                      </a:cubicBezTo>
                      <a:cubicBezTo>
                        <a:pt x="770" y="887"/>
                        <a:pt x="831" y="856"/>
                        <a:pt x="882" y="821"/>
                      </a:cubicBezTo>
                      <a:lnTo>
                        <a:pt x="882" y="446"/>
                      </a:lnTo>
                      <a:lnTo>
                        <a:pt x="628" y="446"/>
                      </a:lnTo>
                      <a:lnTo>
                        <a:pt x="628" y="664"/>
                      </a:lnTo>
                      <a:cubicBezTo>
                        <a:pt x="578" y="684"/>
                        <a:pt x="542" y="694"/>
                        <a:pt x="507" y="694"/>
                      </a:cubicBezTo>
                      <a:cubicBezTo>
                        <a:pt x="471" y="694"/>
                        <a:pt x="436" y="684"/>
                        <a:pt x="406" y="664"/>
                      </a:cubicBezTo>
                      <a:cubicBezTo>
                        <a:pt x="370" y="644"/>
                        <a:pt x="350" y="618"/>
                        <a:pt x="330" y="583"/>
                      </a:cubicBezTo>
                      <a:cubicBezTo>
                        <a:pt x="314" y="552"/>
                        <a:pt x="304" y="512"/>
                        <a:pt x="304" y="471"/>
                      </a:cubicBezTo>
                      <a:cubicBezTo>
                        <a:pt x="304" y="426"/>
                        <a:pt x="314" y="390"/>
                        <a:pt x="330" y="355"/>
                      </a:cubicBezTo>
                      <a:cubicBezTo>
                        <a:pt x="345" y="324"/>
                        <a:pt x="370" y="294"/>
                        <a:pt x="400" y="279"/>
                      </a:cubicBezTo>
                      <a:cubicBezTo>
                        <a:pt x="431" y="259"/>
                        <a:pt x="466" y="248"/>
                        <a:pt x="507" y="248"/>
                      </a:cubicBezTo>
                      <a:cubicBezTo>
                        <a:pt x="542" y="248"/>
                        <a:pt x="583" y="259"/>
                        <a:pt x="623" y="274"/>
                      </a:cubicBezTo>
                      <a:cubicBezTo>
                        <a:pt x="664" y="294"/>
                        <a:pt x="699" y="314"/>
                        <a:pt x="730" y="345"/>
                      </a:cubicBezTo>
                      <a:lnTo>
                        <a:pt x="897" y="142"/>
                      </a:lnTo>
                      <a:cubicBezTo>
                        <a:pt x="846" y="97"/>
                        <a:pt x="791" y="66"/>
                        <a:pt x="720" y="41"/>
                      </a:cubicBezTo>
                      <a:cubicBezTo>
                        <a:pt x="649" y="10"/>
                        <a:pt x="578" y="0"/>
                        <a:pt x="50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32"/>
                <p:cNvSpPr/>
                <p:nvPr/>
              </p:nvSpPr>
              <p:spPr>
                <a:xfrm>
                  <a:off x="787771" y="1727133"/>
                  <a:ext cx="93711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269" y="902"/>
                      </a:lnTo>
                      <a:lnTo>
                        <a:pt x="269" y="441"/>
                      </a:lnTo>
                      <a:lnTo>
                        <a:pt x="624" y="902"/>
                      </a:lnTo>
                      <a:lnTo>
                        <a:pt x="877" y="902"/>
                      </a:lnTo>
                      <a:lnTo>
                        <a:pt x="877" y="1"/>
                      </a:lnTo>
                      <a:lnTo>
                        <a:pt x="604" y="1"/>
                      </a:lnTo>
                      <a:lnTo>
                        <a:pt x="604" y="462"/>
                      </a:lnTo>
                      <a:lnTo>
                        <a:pt x="2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32"/>
                <p:cNvSpPr/>
                <p:nvPr/>
              </p:nvSpPr>
              <p:spPr>
                <a:xfrm>
                  <a:off x="898132" y="1727133"/>
                  <a:ext cx="8282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775" y="902"/>
                      </a:lnTo>
                      <a:lnTo>
                        <a:pt x="775" y="674"/>
                      </a:lnTo>
                      <a:lnTo>
                        <a:pt x="299" y="674"/>
                      </a:lnTo>
                      <a:lnTo>
                        <a:pt x="299" y="563"/>
                      </a:lnTo>
                      <a:lnTo>
                        <a:pt x="720" y="563"/>
                      </a:lnTo>
                      <a:lnTo>
                        <a:pt x="720" y="335"/>
                      </a:lnTo>
                      <a:lnTo>
                        <a:pt x="299" y="335"/>
                      </a:lnTo>
                      <a:lnTo>
                        <a:pt x="299" y="223"/>
                      </a:lnTo>
                      <a:lnTo>
                        <a:pt x="760" y="223"/>
                      </a:lnTo>
                      <a:lnTo>
                        <a:pt x="7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32"/>
                <p:cNvSpPr/>
                <p:nvPr/>
              </p:nvSpPr>
              <p:spPr>
                <a:xfrm>
                  <a:off x="981382" y="1727133"/>
                  <a:ext cx="159565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" h="903" extrusionOk="0">
                      <a:moveTo>
                        <a:pt x="0" y="1"/>
                      </a:moveTo>
                      <a:lnTo>
                        <a:pt x="304" y="902"/>
                      </a:lnTo>
                      <a:lnTo>
                        <a:pt x="608" y="902"/>
                      </a:lnTo>
                      <a:lnTo>
                        <a:pt x="750" y="360"/>
                      </a:lnTo>
                      <a:lnTo>
                        <a:pt x="887" y="902"/>
                      </a:lnTo>
                      <a:lnTo>
                        <a:pt x="1191" y="902"/>
                      </a:lnTo>
                      <a:lnTo>
                        <a:pt x="1495" y="1"/>
                      </a:lnTo>
                      <a:lnTo>
                        <a:pt x="1191" y="1"/>
                      </a:lnTo>
                      <a:lnTo>
                        <a:pt x="1049" y="588"/>
                      </a:lnTo>
                      <a:lnTo>
                        <a:pt x="902" y="1"/>
                      </a:lnTo>
                      <a:lnTo>
                        <a:pt x="608" y="1"/>
                      </a:lnTo>
                      <a:lnTo>
                        <a:pt x="467" y="588"/>
                      </a:lnTo>
                      <a:lnTo>
                        <a:pt x="32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32"/>
                <p:cNvSpPr/>
                <p:nvPr/>
              </p:nvSpPr>
              <p:spPr>
                <a:xfrm>
                  <a:off x="1146816" y="1724465"/>
                  <a:ext cx="89869" cy="100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" h="943" extrusionOk="0">
                      <a:moveTo>
                        <a:pt x="446" y="0"/>
                      </a:moveTo>
                      <a:cubicBezTo>
                        <a:pt x="370" y="0"/>
                        <a:pt x="299" y="10"/>
                        <a:pt x="244" y="36"/>
                      </a:cubicBezTo>
                      <a:cubicBezTo>
                        <a:pt x="183" y="61"/>
                        <a:pt x="137" y="96"/>
                        <a:pt x="107" y="142"/>
                      </a:cubicBezTo>
                      <a:cubicBezTo>
                        <a:pt x="77" y="183"/>
                        <a:pt x="61" y="238"/>
                        <a:pt x="61" y="299"/>
                      </a:cubicBezTo>
                      <a:cubicBezTo>
                        <a:pt x="61" y="360"/>
                        <a:pt x="77" y="411"/>
                        <a:pt x="107" y="446"/>
                      </a:cubicBezTo>
                      <a:cubicBezTo>
                        <a:pt x="137" y="481"/>
                        <a:pt x="173" y="512"/>
                        <a:pt x="218" y="527"/>
                      </a:cubicBezTo>
                      <a:cubicBezTo>
                        <a:pt x="259" y="547"/>
                        <a:pt x="315" y="562"/>
                        <a:pt x="375" y="578"/>
                      </a:cubicBezTo>
                      <a:cubicBezTo>
                        <a:pt x="426" y="593"/>
                        <a:pt x="467" y="603"/>
                        <a:pt x="492" y="613"/>
                      </a:cubicBezTo>
                      <a:cubicBezTo>
                        <a:pt x="517" y="628"/>
                        <a:pt x="527" y="644"/>
                        <a:pt x="527" y="664"/>
                      </a:cubicBezTo>
                      <a:cubicBezTo>
                        <a:pt x="527" y="679"/>
                        <a:pt x="522" y="694"/>
                        <a:pt x="507" y="699"/>
                      </a:cubicBezTo>
                      <a:cubicBezTo>
                        <a:pt x="497" y="709"/>
                        <a:pt x="477" y="714"/>
                        <a:pt x="456" y="714"/>
                      </a:cubicBezTo>
                      <a:cubicBezTo>
                        <a:pt x="411" y="714"/>
                        <a:pt x="350" y="699"/>
                        <a:pt x="284" y="674"/>
                      </a:cubicBezTo>
                      <a:cubicBezTo>
                        <a:pt x="213" y="644"/>
                        <a:pt x="158" y="608"/>
                        <a:pt x="112" y="573"/>
                      </a:cubicBezTo>
                      <a:lnTo>
                        <a:pt x="1" y="796"/>
                      </a:lnTo>
                      <a:cubicBezTo>
                        <a:pt x="61" y="841"/>
                        <a:pt x="132" y="877"/>
                        <a:pt x="213" y="902"/>
                      </a:cubicBezTo>
                      <a:cubicBezTo>
                        <a:pt x="294" y="927"/>
                        <a:pt x="375" y="942"/>
                        <a:pt x="451" y="942"/>
                      </a:cubicBezTo>
                      <a:cubicBezTo>
                        <a:pt x="522" y="942"/>
                        <a:pt x="588" y="932"/>
                        <a:pt x="644" y="912"/>
                      </a:cubicBezTo>
                      <a:cubicBezTo>
                        <a:pt x="705" y="887"/>
                        <a:pt x="745" y="856"/>
                        <a:pt x="781" y="811"/>
                      </a:cubicBezTo>
                      <a:cubicBezTo>
                        <a:pt x="816" y="765"/>
                        <a:pt x="831" y="714"/>
                        <a:pt x="831" y="649"/>
                      </a:cubicBezTo>
                      <a:cubicBezTo>
                        <a:pt x="831" y="583"/>
                        <a:pt x="816" y="532"/>
                        <a:pt x="786" y="497"/>
                      </a:cubicBezTo>
                      <a:cubicBezTo>
                        <a:pt x="755" y="456"/>
                        <a:pt x="715" y="426"/>
                        <a:pt x="674" y="411"/>
                      </a:cubicBezTo>
                      <a:cubicBezTo>
                        <a:pt x="629" y="390"/>
                        <a:pt x="578" y="370"/>
                        <a:pt x="512" y="355"/>
                      </a:cubicBezTo>
                      <a:cubicBezTo>
                        <a:pt x="462" y="340"/>
                        <a:pt x="426" y="329"/>
                        <a:pt x="401" y="314"/>
                      </a:cubicBezTo>
                      <a:cubicBezTo>
                        <a:pt x="375" y="304"/>
                        <a:pt x="365" y="289"/>
                        <a:pt x="365" y="269"/>
                      </a:cubicBezTo>
                      <a:cubicBezTo>
                        <a:pt x="365" y="243"/>
                        <a:pt x="386" y="228"/>
                        <a:pt x="421" y="228"/>
                      </a:cubicBezTo>
                      <a:cubicBezTo>
                        <a:pt x="456" y="228"/>
                        <a:pt x="507" y="238"/>
                        <a:pt x="568" y="264"/>
                      </a:cubicBezTo>
                      <a:cubicBezTo>
                        <a:pt x="629" y="284"/>
                        <a:pt x="684" y="309"/>
                        <a:pt x="730" y="335"/>
                      </a:cubicBezTo>
                      <a:lnTo>
                        <a:pt x="841" y="107"/>
                      </a:lnTo>
                      <a:cubicBezTo>
                        <a:pt x="786" y="76"/>
                        <a:pt x="725" y="51"/>
                        <a:pt x="654" y="31"/>
                      </a:cubicBezTo>
                      <a:cubicBezTo>
                        <a:pt x="588" y="10"/>
                        <a:pt x="517" y="0"/>
                        <a:pt x="4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32"/>
                <p:cNvSpPr/>
                <p:nvPr/>
              </p:nvSpPr>
              <p:spPr>
                <a:xfrm>
                  <a:off x="2487685" y="1932570"/>
                  <a:ext cx="772637" cy="7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6839" extrusionOk="0">
                      <a:moveTo>
                        <a:pt x="0" y="0"/>
                      </a:moveTo>
                      <a:lnTo>
                        <a:pt x="0" y="6839"/>
                      </a:lnTo>
                      <a:lnTo>
                        <a:pt x="7239" y="6839"/>
                      </a:lnTo>
                      <a:lnTo>
                        <a:pt x="72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32"/>
                <p:cNvSpPr/>
                <p:nvPr/>
              </p:nvSpPr>
              <p:spPr>
                <a:xfrm>
                  <a:off x="3309400" y="1932575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32"/>
                <p:cNvSpPr/>
                <p:nvPr/>
              </p:nvSpPr>
              <p:spPr>
                <a:xfrm>
                  <a:off x="3309400" y="2009307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32"/>
                <p:cNvSpPr/>
                <p:nvPr/>
              </p:nvSpPr>
              <p:spPr>
                <a:xfrm>
                  <a:off x="3309400" y="2086679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0" name="Google Shape;1860;p32"/>
                <p:cNvSpPr/>
                <p:nvPr/>
              </p:nvSpPr>
              <p:spPr>
                <a:xfrm>
                  <a:off x="3309400" y="2163411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32"/>
                <p:cNvSpPr/>
                <p:nvPr/>
              </p:nvSpPr>
              <p:spPr>
                <a:xfrm>
                  <a:off x="3309400" y="2240143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32"/>
                <p:cNvSpPr/>
                <p:nvPr/>
              </p:nvSpPr>
              <p:spPr>
                <a:xfrm>
                  <a:off x="3309400" y="2316981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32"/>
                <p:cNvSpPr/>
                <p:nvPr/>
              </p:nvSpPr>
              <p:spPr>
                <a:xfrm>
                  <a:off x="3309400" y="2394247"/>
                  <a:ext cx="1242452" cy="35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0" extrusionOk="0">
                      <a:moveTo>
                        <a:pt x="0" y="0"/>
                      </a:moveTo>
                      <a:lnTo>
                        <a:pt x="0" y="330"/>
                      </a:lnTo>
                      <a:lnTo>
                        <a:pt x="5289" y="330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32"/>
                <p:cNvSpPr/>
                <p:nvPr/>
              </p:nvSpPr>
              <p:spPr>
                <a:xfrm>
                  <a:off x="3309400" y="2470978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32"/>
                <p:cNvSpPr/>
                <p:nvPr/>
              </p:nvSpPr>
              <p:spPr>
                <a:xfrm>
                  <a:off x="3309400" y="2547817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6" name="Google Shape;1866;p32"/>
                <p:cNvSpPr/>
                <p:nvPr/>
              </p:nvSpPr>
              <p:spPr>
                <a:xfrm>
                  <a:off x="3309400" y="2624549"/>
                  <a:ext cx="621344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5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2645" y="335"/>
                      </a:lnTo>
                      <a:lnTo>
                        <a:pt x="264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7" name="Google Shape;1867;p32"/>
                <p:cNvSpPr/>
                <p:nvPr/>
              </p:nvSpPr>
              <p:spPr>
                <a:xfrm>
                  <a:off x="1679953" y="1567150"/>
                  <a:ext cx="2871915" cy="3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92" h="2959" extrusionOk="0">
                      <a:moveTo>
                        <a:pt x="0" y="0"/>
                      </a:moveTo>
                      <a:lnTo>
                        <a:pt x="0" y="2958"/>
                      </a:lnTo>
                      <a:lnTo>
                        <a:pt x="20592" y="2958"/>
                      </a:lnTo>
                      <a:lnTo>
                        <a:pt x="2059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8" name="Google Shape;1868;p32"/>
                <p:cNvSpPr/>
                <p:nvPr/>
              </p:nvSpPr>
              <p:spPr>
                <a:xfrm>
                  <a:off x="780834" y="1932570"/>
                  <a:ext cx="1657769" cy="7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2" h="6839" extrusionOk="0">
                      <a:moveTo>
                        <a:pt x="0" y="0"/>
                      </a:moveTo>
                      <a:lnTo>
                        <a:pt x="0" y="6839"/>
                      </a:lnTo>
                      <a:lnTo>
                        <a:pt x="15531" y="6839"/>
                      </a:lnTo>
                      <a:lnTo>
                        <a:pt x="15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9" name="Google Shape;1869;p32"/>
                <p:cNvSpPr/>
                <p:nvPr/>
              </p:nvSpPr>
              <p:spPr>
                <a:xfrm>
                  <a:off x="3961556" y="1346580"/>
                  <a:ext cx="83892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" h="781" extrusionOk="0">
                      <a:moveTo>
                        <a:pt x="395" y="1"/>
                      </a:moveTo>
                      <a:cubicBezTo>
                        <a:pt x="178" y="1"/>
                        <a:pt x="0" y="173"/>
                        <a:pt x="0" y="391"/>
                      </a:cubicBezTo>
                      <a:cubicBezTo>
                        <a:pt x="0" y="608"/>
                        <a:pt x="178" y="781"/>
                        <a:pt x="395" y="781"/>
                      </a:cubicBezTo>
                      <a:cubicBezTo>
                        <a:pt x="608" y="781"/>
                        <a:pt x="785" y="608"/>
                        <a:pt x="785" y="391"/>
                      </a:cubicBezTo>
                      <a:cubicBezTo>
                        <a:pt x="785" y="173"/>
                        <a:pt x="608" y="1"/>
                        <a:pt x="395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70" name="Google Shape;1870;p32"/>
              <p:cNvGrpSpPr/>
              <p:nvPr/>
            </p:nvGrpSpPr>
            <p:grpSpPr>
              <a:xfrm>
                <a:off x="843540" y="950244"/>
                <a:ext cx="3455424" cy="2048256"/>
                <a:chOff x="759163" y="785439"/>
                <a:chExt cx="3856500" cy="2286000"/>
              </a:xfrm>
            </p:grpSpPr>
            <p:sp>
              <p:nvSpPr>
                <p:cNvPr id="1871" name="Google Shape;1871;p32"/>
                <p:cNvSpPr/>
                <p:nvPr/>
              </p:nvSpPr>
              <p:spPr>
                <a:xfrm rot="1800135">
                  <a:off x="492162" y="1876158"/>
                  <a:ext cx="4390502" cy="10456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2" name="Google Shape;1872;p32"/>
                <p:cNvSpPr/>
                <p:nvPr/>
              </p:nvSpPr>
              <p:spPr>
                <a:xfrm rot="-1796872">
                  <a:off x="492152" y="1876132"/>
                  <a:ext cx="4390522" cy="10456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873" name="Google Shape;1873;p32"/>
          <p:cNvGrpSpPr/>
          <p:nvPr/>
        </p:nvGrpSpPr>
        <p:grpSpPr>
          <a:xfrm>
            <a:off x="2413258" y="2518408"/>
            <a:ext cx="1915590" cy="2455589"/>
            <a:chOff x="413875" y="3113650"/>
            <a:chExt cx="1304400" cy="1617150"/>
          </a:xfrm>
        </p:grpSpPr>
        <p:sp>
          <p:nvSpPr>
            <p:cNvPr id="1874" name="Google Shape;1874;p32"/>
            <p:cNvSpPr/>
            <p:nvPr/>
          </p:nvSpPr>
          <p:spPr>
            <a:xfrm>
              <a:off x="413875" y="3628000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Accuracy : 95.09% </a:t>
              </a:r>
            </a:p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Recall : 94%</a:t>
              </a:r>
            </a:p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F-1 Score : 94%</a:t>
              </a:r>
            </a:p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Precision 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: </a:t>
              </a:r>
              <a:r>
                <a:rPr lang="en-US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94%</a:t>
              </a:r>
            </a:p>
          </p:txBody>
        </p:sp>
        <p:sp>
          <p:nvSpPr>
            <p:cNvPr id="1875" name="Google Shape;1875;p32"/>
            <p:cNvSpPr/>
            <p:nvPr/>
          </p:nvSpPr>
          <p:spPr>
            <a:xfrm>
              <a:off x="413875" y="3113650"/>
              <a:ext cx="1304400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Fira Sans Extra Condensed"/>
                </a:rPr>
                <a:t>Randmon Forest</a:t>
              </a:r>
              <a:endParaRPr sz="1200" dirty="0">
                <a:solidFill>
                  <a:schemeClr val="lt1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76" name="Google Shape;1876;p32"/>
          <p:cNvGrpSpPr/>
          <p:nvPr/>
        </p:nvGrpSpPr>
        <p:grpSpPr>
          <a:xfrm>
            <a:off x="4620695" y="2475435"/>
            <a:ext cx="1989668" cy="2577525"/>
            <a:chOff x="413875" y="3113650"/>
            <a:chExt cx="1304400" cy="1617150"/>
          </a:xfrm>
        </p:grpSpPr>
        <p:sp>
          <p:nvSpPr>
            <p:cNvPr id="1877" name="Google Shape;1877;p32"/>
            <p:cNvSpPr/>
            <p:nvPr/>
          </p:nvSpPr>
          <p:spPr>
            <a:xfrm>
              <a:off x="413875" y="3628000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Accuracy: 96.45% </a:t>
              </a:r>
            </a:p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Recall : 95%</a:t>
              </a:r>
            </a:p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F-1 Score : 95%</a:t>
              </a:r>
            </a:p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Precision 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: </a:t>
              </a:r>
              <a:r>
                <a:rPr lang="en-US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95%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78" name="Google Shape;1878;p32"/>
            <p:cNvSpPr/>
            <p:nvPr/>
          </p:nvSpPr>
          <p:spPr>
            <a:xfrm>
              <a:off x="413875" y="3113650"/>
              <a:ext cx="1304400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Decision Tree </a:t>
              </a:r>
              <a:endParaRPr sz="1800" b="1" dirty="0">
                <a:solidFill>
                  <a:schemeClr val="lt1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79" name="Google Shape;1879;p32"/>
          <p:cNvGrpSpPr/>
          <p:nvPr/>
        </p:nvGrpSpPr>
        <p:grpSpPr>
          <a:xfrm>
            <a:off x="6857940" y="2518408"/>
            <a:ext cx="2086718" cy="2403286"/>
            <a:chOff x="413875" y="3113650"/>
            <a:chExt cx="1304400" cy="1617150"/>
          </a:xfrm>
        </p:grpSpPr>
        <p:sp>
          <p:nvSpPr>
            <p:cNvPr id="1880" name="Google Shape;1880;p32"/>
            <p:cNvSpPr/>
            <p:nvPr/>
          </p:nvSpPr>
          <p:spPr>
            <a:xfrm>
              <a:off x="413875" y="3628000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Accuracy : 97.43%</a:t>
              </a:r>
            </a:p>
            <a:p>
              <a:pPr marL="171450" lvl="0" indent="-17145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Recall : 96%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F-1 Score : 96%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Precision 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: </a:t>
              </a:r>
              <a:r>
                <a:rPr lang="en-US" sz="1200" b="1" dirty="0">
                  <a:solidFill>
                    <a:schemeClr val="lt1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96%</a:t>
              </a:r>
            </a:p>
          </p:txBody>
        </p:sp>
        <p:sp>
          <p:nvSpPr>
            <p:cNvPr id="1881" name="Google Shape;1881;p32"/>
            <p:cNvSpPr/>
            <p:nvPr/>
          </p:nvSpPr>
          <p:spPr>
            <a:xfrm>
              <a:off x="413875" y="3113650"/>
              <a:ext cx="1304400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Roboto"/>
                  <a:cs typeface="Roboto"/>
                  <a:sym typeface="Fira Sans Extra Condensed"/>
                </a:rPr>
                <a:t>Gradient Boost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95212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D1EAB-6A29-6EC2-7AB7-0A33520D3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63" y="179327"/>
            <a:ext cx="8229600" cy="572700"/>
          </a:xfrm>
        </p:spPr>
        <p:txBody>
          <a:bodyPr/>
          <a:lstStyle/>
          <a:p>
            <a:r>
              <a:rPr lang="en-US" dirty="0"/>
              <a:t>Deployment</a:t>
            </a:r>
            <a:br>
              <a:rPr lang="en-US" dirty="0"/>
            </a:br>
            <a:endParaRPr lang="en-US" dirty="0"/>
          </a:p>
        </p:txBody>
      </p:sp>
      <p:pic>
        <p:nvPicPr>
          <p:cNvPr id="1026" name="Picture 2" descr="Web Development Illustration Modern, Internet Clipart, Can Be Used For  Landing Pages, Web PNG and Vector with Transparent Background for Free  Download | Website design company, Fun website design, Web design company">
            <a:extLst>
              <a:ext uri="{FF2B5EF4-FFF2-40B4-BE49-F238E27FC236}">
                <a16:creationId xmlns:a16="http://schemas.microsoft.com/office/drawing/2014/main" id="{96A6BCA0-1A21-0460-D4C0-56F4BD044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9314" y="1095626"/>
            <a:ext cx="3082526" cy="308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12C9AD-1C97-CC8E-E7C2-EC9DF3B0F0CD}"/>
              </a:ext>
            </a:extLst>
          </p:cNvPr>
          <p:cNvSpPr txBox="1"/>
          <p:nvPr/>
        </p:nvSpPr>
        <p:spPr>
          <a:xfrm>
            <a:off x="528637" y="752027"/>
            <a:ext cx="6050756" cy="4260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</a:rPr>
              <a:t>Streamlit turns </a:t>
            </a:r>
            <a:r>
              <a:rPr lang="en-US" b="1" i="0" dirty="0">
                <a:solidFill>
                  <a:schemeClr val="accent6"/>
                </a:solidFill>
                <a:effectLst/>
                <a:latin typeface="Fira Sans" panose="020B0503050000020004" pitchFamily="34" charset="0"/>
              </a:rPr>
              <a:t>data scripts into shareable web apps in minutes</a:t>
            </a:r>
            <a:r>
              <a:rPr lang="en-US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</a:rPr>
              <a:t>.</a:t>
            </a:r>
            <a:endParaRPr lang="en-US" dirty="0">
              <a:solidFill>
                <a:schemeClr val="tx1"/>
              </a:solidFill>
              <a:latin typeface="Fira Sans" panose="020B05030500000200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Therefore, we utilized Streamlit to create an </a:t>
            </a:r>
            <a:r>
              <a:rPr lang="en-US" b="1" dirty="0">
                <a:solidFill>
                  <a:schemeClr val="accent6"/>
                </a:solidFill>
                <a:latin typeface="Fira Sans" panose="020B0503050000020004" pitchFamily="34" charset="0"/>
              </a:rPr>
              <a:t>Interactive Web application</a:t>
            </a:r>
            <a:r>
              <a:rPr lang="en-US" dirty="0">
                <a:latin typeface="Fira Sans" panose="020B0503050000020004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By using </a:t>
            </a:r>
            <a:r>
              <a:rPr lang="en-US" b="1" dirty="0">
                <a:solidFill>
                  <a:schemeClr val="accent6"/>
                </a:solidFill>
                <a:latin typeface="Fira Sans" panose="020B0503050000020004" pitchFamily="34" charset="0"/>
              </a:rPr>
              <a:t>Streamlit components</a:t>
            </a:r>
            <a:r>
              <a:rPr lang="en-US" dirty="0">
                <a:latin typeface="Fira Sans" panose="020B0503050000020004" pitchFamily="34" charset="0"/>
              </a:rPr>
              <a:t>, we created Buttons, Sliders, Text box, Activities etc., where users can input to classify News.</a:t>
            </a:r>
          </a:p>
          <a:p>
            <a:pPr>
              <a:lnSpc>
                <a:spcPct val="150000"/>
              </a:lnSpc>
            </a:pPr>
            <a:endParaRPr lang="en-US" dirty="0">
              <a:latin typeface="Fira Sans" panose="020B05030500000200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u="sng" dirty="0">
                <a:solidFill>
                  <a:schemeClr val="accent2"/>
                </a:solidFill>
                <a:latin typeface="Fira Sans" panose="020B0503050000020004" pitchFamily="34" charset="0"/>
              </a:rPr>
              <a:t>Steps Involved: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Fira Sans" panose="020B0503050000020004" pitchFamily="34" charset="0"/>
              </a:rPr>
              <a:t>Created Model’s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Fira Sans" panose="020B0503050000020004" pitchFamily="34" charset="0"/>
              </a:rPr>
              <a:t>Pickled and saved the models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Fira Sans" panose="020B0503050000020004" pitchFamily="34" charset="0"/>
              </a:rPr>
              <a:t>Set up a streamlit instance on local machine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Fira Sans" panose="020B0503050000020004" pitchFamily="34" charset="0"/>
              </a:rPr>
              <a:t>Leveraged “Session” to unwrap the model using “Model unwrap”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Fira Sans" panose="020B0503050000020004" pitchFamily="34" charset="0"/>
              </a:rPr>
              <a:t>Passed the user input text to the model, for it to predict the dependent variable.</a:t>
            </a:r>
          </a:p>
        </p:txBody>
      </p:sp>
    </p:spTree>
    <p:extLst>
      <p:ext uri="{BB962C8B-B14F-4D97-AF65-F5344CB8AC3E}">
        <p14:creationId xmlns:p14="http://schemas.microsoft.com/office/powerpoint/2010/main" val="1025390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AF748-BEC4-6882-25C9-5D7006B07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8520600" cy="841800"/>
          </a:xfrm>
        </p:spPr>
        <p:txBody>
          <a:bodyPr/>
          <a:lstStyle/>
          <a:p>
            <a:r>
              <a:rPr lang="en-US" dirty="0"/>
              <a:t>Team Members</a:t>
            </a:r>
          </a:p>
        </p:txBody>
      </p:sp>
      <p:grpSp>
        <p:nvGrpSpPr>
          <p:cNvPr id="3" name="Google Shape;1441;p47">
            <a:extLst>
              <a:ext uri="{FF2B5EF4-FFF2-40B4-BE49-F238E27FC236}">
                <a16:creationId xmlns:a16="http://schemas.microsoft.com/office/drawing/2014/main" id="{DF390364-4987-7968-366C-002C2AE2E87A}"/>
              </a:ext>
            </a:extLst>
          </p:cNvPr>
          <p:cNvGrpSpPr/>
          <p:nvPr/>
        </p:nvGrpSpPr>
        <p:grpSpPr>
          <a:xfrm>
            <a:off x="1464052" y="1015236"/>
            <a:ext cx="2739212" cy="2694468"/>
            <a:chOff x="905367" y="1306709"/>
            <a:chExt cx="1860071" cy="1803420"/>
          </a:xfrm>
        </p:grpSpPr>
        <p:sp>
          <p:nvSpPr>
            <p:cNvPr id="4" name="Google Shape;1442;p47">
              <a:extLst>
                <a:ext uri="{FF2B5EF4-FFF2-40B4-BE49-F238E27FC236}">
                  <a16:creationId xmlns:a16="http://schemas.microsoft.com/office/drawing/2014/main" id="{60C572E4-51D2-1F1D-A997-D767E4520731}"/>
                </a:ext>
              </a:extLst>
            </p:cNvPr>
            <p:cNvSpPr/>
            <p:nvPr/>
          </p:nvSpPr>
          <p:spPr>
            <a:xfrm>
              <a:off x="905367" y="1306709"/>
              <a:ext cx="1860000" cy="192000"/>
            </a:xfrm>
            <a:prstGeom prst="round2SameRect">
              <a:avLst>
                <a:gd name="adj1" fmla="val 21971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1443;p47">
              <a:extLst>
                <a:ext uri="{FF2B5EF4-FFF2-40B4-BE49-F238E27FC236}">
                  <a16:creationId xmlns:a16="http://schemas.microsoft.com/office/drawing/2014/main" id="{C3FDB2E6-41C7-AF95-0F85-D3F940EFFA90}"/>
                </a:ext>
              </a:extLst>
            </p:cNvPr>
            <p:cNvSpPr/>
            <p:nvPr/>
          </p:nvSpPr>
          <p:spPr>
            <a:xfrm rot="10800000">
              <a:off x="905438" y="1490429"/>
              <a:ext cx="1860000" cy="1619700"/>
            </a:xfrm>
            <a:prstGeom prst="round1Rect">
              <a:avLst>
                <a:gd name="adj" fmla="val 0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" name="Google Shape;1444;p47">
              <a:extLst>
                <a:ext uri="{FF2B5EF4-FFF2-40B4-BE49-F238E27FC236}">
                  <a16:creationId xmlns:a16="http://schemas.microsoft.com/office/drawing/2014/main" id="{F49DC388-9222-97AB-F109-647F7818F4B3}"/>
                </a:ext>
              </a:extLst>
            </p:cNvPr>
            <p:cNvGrpSpPr/>
            <p:nvPr/>
          </p:nvGrpSpPr>
          <p:grpSpPr>
            <a:xfrm>
              <a:off x="2300965" y="1349878"/>
              <a:ext cx="411839" cy="102370"/>
              <a:chOff x="7462263" y="723984"/>
              <a:chExt cx="636044" cy="158100"/>
            </a:xfrm>
          </p:grpSpPr>
          <p:sp>
            <p:nvSpPr>
              <p:cNvPr id="7" name="Google Shape;1445;p47">
                <a:extLst>
                  <a:ext uri="{FF2B5EF4-FFF2-40B4-BE49-F238E27FC236}">
                    <a16:creationId xmlns:a16="http://schemas.microsoft.com/office/drawing/2014/main" id="{2713DB2B-60A2-BE98-7C34-0232BE20A31A}"/>
                  </a:ext>
                </a:extLst>
              </p:cNvPr>
              <p:cNvSpPr/>
              <p:nvPr/>
            </p:nvSpPr>
            <p:spPr>
              <a:xfrm>
                <a:off x="7703502" y="723984"/>
                <a:ext cx="153600" cy="158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446;p47">
                <a:extLst>
                  <a:ext uri="{FF2B5EF4-FFF2-40B4-BE49-F238E27FC236}">
                    <a16:creationId xmlns:a16="http://schemas.microsoft.com/office/drawing/2014/main" id="{58AE938B-D0DE-6EE8-B797-55956EC23DF0}"/>
                  </a:ext>
                </a:extLst>
              </p:cNvPr>
              <p:cNvSpPr/>
              <p:nvPr/>
            </p:nvSpPr>
            <p:spPr>
              <a:xfrm>
                <a:off x="7944708" y="723984"/>
                <a:ext cx="153600" cy="158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447;p47">
                <a:extLst>
                  <a:ext uri="{FF2B5EF4-FFF2-40B4-BE49-F238E27FC236}">
                    <a16:creationId xmlns:a16="http://schemas.microsoft.com/office/drawing/2014/main" id="{3051A756-4E4F-4A12-981C-B8D89799E6B5}"/>
                  </a:ext>
                </a:extLst>
              </p:cNvPr>
              <p:cNvSpPr/>
              <p:nvPr/>
            </p:nvSpPr>
            <p:spPr>
              <a:xfrm>
                <a:off x="7462263" y="723984"/>
                <a:ext cx="153600" cy="158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" name="Google Shape;1448;p47">
                <a:extLst>
                  <a:ext uri="{FF2B5EF4-FFF2-40B4-BE49-F238E27FC236}">
                    <a16:creationId xmlns:a16="http://schemas.microsoft.com/office/drawing/2014/main" id="{734D1270-B0B4-D3D0-BABA-B14FAA5663B4}"/>
                  </a:ext>
                </a:extLst>
              </p:cNvPr>
              <p:cNvCxnSpPr/>
              <p:nvPr/>
            </p:nvCxnSpPr>
            <p:spPr>
              <a:xfrm>
                <a:off x="7491249" y="83574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" name="Google Shape;1449;p47">
                <a:extLst>
                  <a:ext uri="{FF2B5EF4-FFF2-40B4-BE49-F238E27FC236}">
                    <a16:creationId xmlns:a16="http://schemas.microsoft.com/office/drawing/2014/main" id="{9A5E5BA8-7800-B8B3-CEE8-C0B0D5925E78}"/>
                  </a:ext>
                </a:extLst>
              </p:cNvPr>
              <p:cNvSpPr/>
              <p:nvPr/>
            </p:nvSpPr>
            <p:spPr>
              <a:xfrm>
                <a:off x="7739971" y="762860"/>
                <a:ext cx="80400" cy="80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" name="Google Shape;1450;p47">
                <a:extLst>
                  <a:ext uri="{FF2B5EF4-FFF2-40B4-BE49-F238E27FC236}">
                    <a16:creationId xmlns:a16="http://schemas.microsoft.com/office/drawing/2014/main" id="{760C04BF-7957-734C-37E1-C58DDF673161}"/>
                  </a:ext>
                </a:extLst>
              </p:cNvPr>
              <p:cNvGrpSpPr/>
              <p:nvPr/>
            </p:nvGrpSpPr>
            <p:grpSpPr>
              <a:xfrm>
                <a:off x="7982164" y="757305"/>
                <a:ext cx="78432" cy="78432"/>
                <a:chOff x="7398900" y="321850"/>
                <a:chExt cx="103500" cy="103500"/>
              </a:xfrm>
            </p:grpSpPr>
            <p:cxnSp>
              <p:nvCxnSpPr>
                <p:cNvPr id="13" name="Google Shape;1451;p47">
                  <a:extLst>
                    <a:ext uri="{FF2B5EF4-FFF2-40B4-BE49-F238E27FC236}">
                      <a16:creationId xmlns:a16="http://schemas.microsoft.com/office/drawing/2014/main" id="{EF2768CF-FE9B-6313-CFE4-402ED5E158CF}"/>
                    </a:ext>
                  </a:extLst>
                </p:cNvPr>
                <p:cNvCxnSpPr/>
                <p:nvPr/>
              </p:nvCxnSpPr>
              <p:spPr>
                <a:xfrm>
                  <a:off x="7398900" y="321850"/>
                  <a:ext cx="103500" cy="103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" name="Google Shape;1452;p47">
                  <a:extLst>
                    <a:ext uri="{FF2B5EF4-FFF2-40B4-BE49-F238E27FC236}">
                      <a16:creationId xmlns:a16="http://schemas.microsoft.com/office/drawing/2014/main" id="{B12D6BA3-1449-206E-E607-94E12BA38FCD}"/>
                    </a:ext>
                  </a:extLst>
                </p:cNvPr>
                <p:cNvCxnSpPr/>
                <p:nvPr/>
              </p:nvCxnSpPr>
              <p:spPr>
                <a:xfrm flipH="1">
                  <a:off x="7398900" y="321850"/>
                  <a:ext cx="103500" cy="103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15" name="Google Shape;1441;p47">
            <a:extLst>
              <a:ext uri="{FF2B5EF4-FFF2-40B4-BE49-F238E27FC236}">
                <a16:creationId xmlns:a16="http://schemas.microsoft.com/office/drawing/2014/main" id="{959BBE87-E8FE-EC2E-7584-774F44C26BDB}"/>
              </a:ext>
            </a:extLst>
          </p:cNvPr>
          <p:cNvGrpSpPr/>
          <p:nvPr/>
        </p:nvGrpSpPr>
        <p:grpSpPr>
          <a:xfrm>
            <a:off x="5064919" y="1015236"/>
            <a:ext cx="2686207" cy="2639343"/>
            <a:chOff x="905367" y="1306709"/>
            <a:chExt cx="1860071" cy="1803420"/>
          </a:xfrm>
        </p:grpSpPr>
        <p:sp>
          <p:nvSpPr>
            <p:cNvPr id="16" name="Google Shape;1442;p47">
              <a:extLst>
                <a:ext uri="{FF2B5EF4-FFF2-40B4-BE49-F238E27FC236}">
                  <a16:creationId xmlns:a16="http://schemas.microsoft.com/office/drawing/2014/main" id="{57BD736C-F53C-AB1A-7CE5-AEDF0DEAABDF}"/>
                </a:ext>
              </a:extLst>
            </p:cNvPr>
            <p:cNvSpPr/>
            <p:nvPr/>
          </p:nvSpPr>
          <p:spPr>
            <a:xfrm>
              <a:off x="905367" y="1306709"/>
              <a:ext cx="1860000" cy="192000"/>
            </a:xfrm>
            <a:prstGeom prst="round2SameRect">
              <a:avLst>
                <a:gd name="adj1" fmla="val 21971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443;p47">
              <a:extLst>
                <a:ext uri="{FF2B5EF4-FFF2-40B4-BE49-F238E27FC236}">
                  <a16:creationId xmlns:a16="http://schemas.microsoft.com/office/drawing/2014/main" id="{3627E991-63B5-ED86-B910-A20195922A19}"/>
                </a:ext>
              </a:extLst>
            </p:cNvPr>
            <p:cNvSpPr/>
            <p:nvPr/>
          </p:nvSpPr>
          <p:spPr>
            <a:xfrm rot="10800000">
              <a:off x="905438" y="1490429"/>
              <a:ext cx="1860000" cy="1619700"/>
            </a:xfrm>
            <a:prstGeom prst="round1Rect">
              <a:avLst>
                <a:gd name="adj" fmla="val 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" name="Google Shape;1444;p47">
              <a:extLst>
                <a:ext uri="{FF2B5EF4-FFF2-40B4-BE49-F238E27FC236}">
                  <a16:creationId xmlns:a16="http://schemas.microsoft.com/office/drawing/2014/main" id="{E717FA4A-48D6-4456-E237-6A034527E48F}"/>
                </a:ext>
              </a:extLst>
            </p:cNvPr>
            <p:cNvGrpSpPr/>
            <p:nvPr/>
          </p:nvGrpSpPr>
          <p:grpSpPr>
            <a:xfrm>
              <a:off x="2300965" y="1349878"/>
              <a:ext cx="411839" cy="102370"/>
              <a:chOff x="7462263" y="723984"/>
              <a:chExt cx="636044" cy="158100"/>
            </a:xfrm>
          </p:grpSpPr>
          <p:sp>
            <p:nvSpPr>
              <p:cNvPr id="19" name="Google Shape;1445;p47">
                <a:extLst>
                  <a:ext uri="{FF2B5EF4-FFF2-40B4-BE49-F238E27FC236}">
                    <a16:creationId xmlns:a16="http://schemas.microsoft.com/office/drawing/2014/main" id="{08A88D1D-F8CD-E376-1442-179718274629}"/>
                  </a:ext>
                </a:extLst>
              </p:cNvPr>
              <p:cNvSpPr/>
              <p:nvPr/>
            </p:nvSpPr>
            <p:spPr>
              <a:xfrm>
                <a:off x="7703502" y="723984"/>
                <a:ext cx="153600" cy="158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446;p47">
                <a:extLst>
                  <a:ext uri="{FF2B5EF4-FFF2-40B4-BE49-F238E27FC236}">
                    <a16:creationId xmlns:a16="http://schemas.microsoft.com/office/drawing/2014/main" id="{F5169C85-DF8B-4BB6-145F-9581F8318C99}"/>
                  </a:ext>
                </a:extLst>
              </p:cNvPr>
              <p:cNvSpPr/>
              <p:nvPr/>
            </p:nvSpPr>
            <p:spPr>
              <a:xfrm>
                <a:off x="7944708" y="723984"/>
                <a:ext cx="153600" cy="158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447;p47">
                <a:extLst>
                  <a:ext uri="{FF2B5EF4-FFF2-40B4-BE49-F238E27FC236}">
                    <a16:creationId xmlns:a16="http://schemas.microsoft.com/office/drawing/2014/main" id="{EE9F4468-D3FA-0E56-D15A-3F64920B1B72}"/>
                  </a:ext>
                </a:extLst>
              </p:cNvPr>
              <p:cNvSpPr/>
              <p:nvPr/>
            </p:nvSpPr>
            <p:spPr>
              <a:xfrm>
                <a:off x="7462263" y="723984"/>
                <a:ext cx="153600" cy="158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" name="Google Shape;1448;p47">
                <a:extLst>
                  <a:ext uri="{FF2B5EF4-FFF2-40B4-BE49-F238E27FC236}">
                    <a16:creationId xmlns:a16="http://schemas.microsoft.com/office/drawing/2014/main" id="{83CCDC81-A955-7036-65A7-7D6532EB52E5}"/>
                  </a:ext>
                </a:extLst>
              </p:cNvPr>
              <p:cNvCxnSpPr/>
              <p:nvPr/>
            </p:nvCxnSpPr>
            <p:spPr>
              <a:xfrm>
                <a:off x="7491249" y="83574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" name="Google Shape;1449;p47">
                <a:extLst>
                  <a:ext uri="{FF2B5EF4-FFF2-40B4-BE49-F238E27FC236}">
                    <a16:creationId xmlns:a16="http://schemas.microsoft.com/office/drawing/2014/main" id="{6003AD61-F39E-5A2E-FCD3-A37524AE451D}"/>
                  </a:ext>
                </a:extLst>
              </p:cNvPr>
              <p:cNvSpPr/>
              <p:nvPr/>
            </p:nvSpPr>
            <p:spPr>
              <a:xfrm>
                <a:off x="7739971" y="762860"/>
                <a:ext cx="80400" cy="80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1450;p47">
                <a:extLst>
                  <a:ext uri="{FF2B5EF4-FFF2-40B4-BE49-F238E27FC236}">
                    <a16:creationId xmlns:a16="http://schemas.microsoft.com/office/drawing/2014/main" id="{79C1E192-E869-DA4B-C550-F0E4BB773F4B}"/>
                  </a:ext>
                </a:extLst>
              </p:cNvPr>
              <p:cNvGrpSpPr/>
              <p:nvPr/>
            </p:nvGrpSpPr>
            <p:grpSpPr>
              <a:xfrm>
                <a:off x="7982164" y="757305"/>
                <a:ext cx="78432" cy="78432"/>
                <a:chOff x="7398900" y="321850"/>
                <a:chExt cx="103500" cy="103500"/>
              </a:xfrm>
            </p:grpSpPr>
            <p:cxnSp>
              <p:nvCxnSpPr>
                <p:cNvPr id="25" name="Google Shape;1451;p47">
                  <a:extLst>
                    <a:ext uri="{FF2B5EF4-FFF2-40B4-BE49-F238E27FC236}">
                      <a16:creationId xmlns:a16="http://schemas.microsoft.com/office/drawing/2014/main" id="{E21FF19F-4729-5CA0-0F06-8291A0CFF1F4}"/>
                    </a:ext>
                  </a:extLst>
                </p:cNvPr>
                <p:cNvCxnSpPr/>
                <p:nvPr/>
              </p:nvCxnSpPr>
              <p:spPr>
                <a:xfrm>
                  <a:off x="7398900" y="321850"/>
                  <a:ext cx="103500" cy="103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" name="Google Shape;1452;p47">
                  <a:extLst>
                    <a:ext uri="{FF2B5EF4-FFF2-40B4-BE49-F238E27FC236}">
                      <a16:creationId xmlns:a16="http://schemas.microsoft.com/office/drawing/2014/main" id="{B221C015-CDEE-A604-EC55-013D3220F5E8}"/>
                    </a:ext>
                  </a:extLst>
                </p:cNvPr>
                <p:cNvCxnSpPr/>
                <p:nvPr/>
              </p:nvCxnSpPr>
              <p:spPr>
                <a:xfrm flipH="1">
                  <a:off x="7398900" y="321850"/>
                  <a:ext cx="103500" cy="103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6928E4EC-0AE5-97FE-E044-EEEA5BD1E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118" y="1259812"/>
            <a:ext cx="1970638" cy="24372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6CB23CA-3BB5-F8B7-F83D-8C97175D3D58}"/>
              </a:ext>
            </a:extLst>
          </p:cNvPr>
          <p:cNvSpPr txBox="1"/>
          <p:nvPr/>
        </p:nvSpPr>
        <p:spPr>
          <a:xfrm>
            <a:off x="5417297" y="3891427"/>
            <a:ext cx="2234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Fira Sans" panose="020B0503050000020004" pitchFamily="34" charset="0"/>
              </a:rPr>
              <a:t>Srikeerthi Upperla 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18F1B80-68AD-D04E-3741-4F7B912E53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09" r="23101" b="16027"/>
          <a:stretch/>
        </p:blipFill>
        <p:spPr>
          <a:xfrm>
            <a:off x="5296484" y="1259812"/>
            <a:ext cx="2306698" cy="24702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7B9E7FB-E51D-74F4-F836-B200BE7547D3}"/>
              </a:ext>
            </a:extLst>
          </p:cNvPr>
          <p:cNvSpPr txBox="1"/>
          <p:nvPr/>
        </p:nvSpPr>
        <p:spPr>
          <a:xfrm>
            <a:off x="1767281" y="3902168"/>
            <a:ext cx="2234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Fira Sans" panose="020B0503050000020004" pitchFamily="34" charset="0"/>
              </a:rPr>
              <a:t>Sushruth DT 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079A4BD9-B6B8-6D1C-2775-79CEEF8E9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8589" y="4206046"/>
            <a:ext cx="556584" cy="85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9658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492;p18">
            <a:extLst>
              <a:ext uri="{FF2B5EF4-FFF2-40B4-BE49-F238E27FC236}">
                <a16:creationId xmlns:a16="http://schemas.microsoft.com/office/drawing/2014/main" id="{3EC6365C-9B40-A887-E7C3-D114DA56D931}"/>
              </a:ext>
            </a:extLst>
          </p:cNvPr>
          <p:cNvGrpSpPr/>
          <p:nvPr/>
        </p:nvGrpSpPr>
        <p:grpSpPr>
          <a:xfrm>
            <a:off x="274474" y="2300748"/>
            <a:ext cx="2933300" cy="2683973"/>
            <a:chOff x="457198" y="1624700"/>
            <a:chExt cx="3337977" cy="3105699"/>
          </a:xfrm>
        </p:grpSpPr>
        <p:sp>
          <p:nvSpPr>
            <p:cNvPr id="84" name="Google Shape;493;p18">
              <a:extLst>
                <a:ext uri="{FF2B5EF4-FFF2-40B4-BE49-F238E27FC236}">
                  <a16:creationId xmlns:a16="http://schemas.microsoft.com/office/drawing/2014/main" id="{8B42E92F-960B-1E28-CAC5-E0374B4D0C18}"/>
                </a:ext>
              </a:extLst>
            </p:cNvPr>
            <p:cNvSpPr/>
            <p:nvPr/>
          </p:nvSpPr>
          <p:spPr>
            <a:xfrm>
              <a:off x="2266141" y="4332914"/>
              <a:ext cx="1438830" cy="351769"/>
            </a:xfrm>
            <a:custGeom>
              <a:avLst/>
              <a:gdLst/>
              <a:ahLst/>
              <a:cxnLst/>
              <a:rect l="l" t="t" r="r" b="b"/>
              <a:pathLst>
                <a:path w="10512" h="2570" extrusionOk="0">
                  <a:moveTo>
                    <a:pt x="5259" y="1"/>
                  </a:moveTo>
                  <a:cubicBezTo>
                    <a:pt x="2356" y="1"/>
                    <a:pt x="1" y="573"/>
                    <a:pt x="1" y="1288"/>
                  </a:cubicBezTo>
                  <a:cubicBezTo>
                    <a:pt x="1" y="1997"/>
                    <a:pt x="2356" y="2569"/>
                    <a:pt x="5259" y="2569"/>
                  </a:cubicBezTo>
                  <a:cubicBezTo>
                    <a:pt x="8162" y="2569"/>
                    <a:pt x="10512" y="1997"/>
                    <a:pt x="10512" y="1288"/>
                  </a:cubicBezTo>
                  <a:cubicBezTo>
                    <a:pt x="10512" y="573"/>
                    <a:pt x="8162" y="1"/>
                    <a:pt x="5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94;p18">
              <a:extLst>
                <a:ext uri="{FF2B5EF4-FFF2-40B4-BE49-F238E27FC236}">
                  <a16:creationId xmlns:a16="http://schemas.microsoft.com/office/drawing/2014/main" id="{4E093E95-43B9-BFA4-5398-73B2F22B84BA}"/>
                </a:ext>
              </a:extLst>
            </p:cNvPr>
            <p:cNvSpPr/>
            <p:nvPr/>
          </p:nvSpPr>
          <p:spPr>
            <a:xfrm>
              <a:off x="3267384" y="4325386"/>
              <a:ext cx="269917" cy="219137"/>
            </a:xfrm>
            <a:custGeom>
              <a:avLst/>
              <a:gdLst/>
              <a:ahLst/>
              <a:cxnLst/>
              <a:rect l="l" t="t" r="r" b="b"/>
              <a:pathLst>
                <a:path w="1972" h="1601" extrusionOk="0">
                  <a:moveTo>
                    <a:pt x="827" y="190"/>
                  </a:moveTo>
                  <a:cubicBezTo>
                    <a:pt x="827" y="191"/>
                    <a:pt x="826" y="191"/>
                    <a:pt x="826" y="193"/>
                  </a:cubicBezTo>
                  <a:cubicBezTo>
                    <a:pt x="827" y="192"/>
                    <a:pt x="827" y="191"/>
                    <a:pt x="827" y="190"/>
                  </a:cubicBezTo>
                  <a:close/>
                  <a:moveTo>
                    <a:pt x="244" y="0"/>
                  </a:moveTo>
                  <a:cubicBezTo>
                    <a:pt x="239" y="5"/>
                    <a:pt x="234" y="5"/>
                    <a:pt x="229" y="10"/>
                  </a:cubicBezTo>
                  <a:cubicBezTo>
                    <a:pt x="87" y="157"/>
                    <a:pt x="1" y="785"/>
                    <a:pt x="82" y="801"/>
                  </a:cubicBezTo>
                  <a:cubicBezTo>
                    <a:pt x="112" y="807"/>
                    <a:pt x="138" y="809"/>
                    <a:pt x="160" y="809"/>
                  </a:cubicBezTo>
                  <a:cubicBezTo>
                    <a:pt x="229" y="809"/>
                    <a:pt x="263" y="785"/>
                    <a:pt x="295" y="785"/>
                  </a:cubicBezTo>
                  <a:cubicBezTo>
                    <a:pt x="325" y="785"/>
                    <a:pt x="354" y="807"/>
                    <a:pt x="411" y="892"/>
                  </a:cubicBezTo>
                  <a:cubicBezTo>
                    <a:pt x="543" y="1094"/>
                    <a:pt x="897" y="1601"/>
                    <a:pt x="1404" y="1601"/>
                  </a:cubicBezTo>
                  <a:cubicBezTo>
                    <a:pt x="1971" y="1601"/>
                    <a:pt x="1267" y="567"/>
                    <a:pt x="1115" y="340"/>
                  </a:cubicBezTo>
                  <a:cubicBezTo>
                    <a:pt x="1064" y="259"/>
                    <a:pt x="968" y="147"/>
                    <a:pt x="857" y="61"/>
                  </a:cubicBezTo>
                  <a:cubicBezTo>
                    <a:pt x="847" y="105"/>
                    <a:pt x="837" y="150"/>
                    <a:pt x="827" y="190"/>
                  </a:cubicBezTo>
                  <a:lnTo>
                    <a:pt x="827" y="190"/>
                  </a:lnTo>
                  <a:cubicBezTo>
                    <a:pt x="828" y="188"/>
                    <a:pt x="831" y="188"/>
                    <a:pt x="831" y="188"/>
                  </a:cubicBezTo>
                  <a:cubicBezTo>
                    <a:pt x="831" y="188"/>
                    <a:pt x="1368" y="785"/>
                    <a:pt x="1161" y="861"/>
                  </a:cubicBezTo>
                  <a:cubicBezTo>
                    <a:pt x="1111" y="880"/>
                    <a:pt x="1063" y="888"/>
                    <a:pt x="1017" y="888"/>
                  </a:cubicBezTo>
                  <a:cubicBezTo>
                    <a:pt x="671" y="888"/>
                    <a:pt x="441" y="418"/>
                    <a:pt x="365" y="248"/>
                  </a:cubicBezTo>
                  <a:cubicBezTo>
                    <a:pt x="325" y="188"/>
                    <a:pt x="284" y="107"/>
                    <a:pt x="244" y="0"/>
                  </a:cubicBezTo>
                  <a:close/>
                </a:path>
              </a:pathLst>
            </a:custGeom>
            <a:solidFill>
              <a:srgbClr val="2D3D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95;p18">
              <a:extLst>
                <a:ext uri="{FF2B5EF4-FFF2-40B4-BE49-F238E27FC236}">
                  <a16:creationId xmlns:a16="http://schemas.microsoft.com/office/drawing/2014/main" id="{DDF29EEF-4FA3-773C-0E73-75126DCA3EDD}"/>
                </a:ext>
              </a:extLst>
            </p:cNvPr>
            <p:cNvSpPr/>
            <p:nvPr/>
          </p:nvSpPr>
          <p:spPr>
            <a:xfrm>
              <a:off x="2718240" y="4317037"/>
              <a:ext cx="269917" cy="224064"/>
            </a:xfrm>
            <a:custGeom>
              <a:avLst/>
              <a:gdLst/>
              <a:ahLst/>
              <a:cxnLst/>
              <a:rect l="l" t="t" r="r" b="b"/>
              <a:pathLst>
                <a:path w="1972" h="1637" extrusionOk="0">
                  <a:moveTo>
                    <a:pt x="1682" y="0"/>
                  </a:moveTo>
                  <a:cubicBezTo>
                    <a:pt x="1662" y="81"/>
                    <a:pt x="1642" y="157"/>
                    <a:pt x="1627" y="228"/>
                  </a:cubicBezTo>
                  <a:cubicBezTo>
                    <a:pt x="1586" y="380"/>
                    <a:pt x="1551" y="456"/>
                    <a:pt x="1505" y="482"/>
                  </a:cubicBezTo>
                  <a:cubicBezTo>
                    <a:pt x="1394" y="682"/>
                    <a:pt x="1204" y="930"/>
                    <a:pt x="956" y="930"/>
                  </a:cubicBezTo>
                  <a:cubicBezTo>
                    <a:pt x="910" y="930"/>
                    <a:pt x="861" y="921"/>
                    <a:pt x="811" y="902"/>
                  </a:cubicBezTo>
                  <a:cubicBezTo>
                    <a:pt x="598" y="826"/>
                    <a:pt x="1140" y="228"/>
                    <a:pt x="1140" y="228"/>
                  </a:cubicBezTo>
                  <a:cubicBezTo>
                    <a:pt x="1140" y="228"/>
                    <a:pt x="1145" y="228"/>
                    <a:pt x="1151" y="233"/>
                  </a:cubicBezTo>
                  <a:cubicBezTo>
                    <a:pt x="1135" y="198"/>
                    <a:pt x="1120" y="152"/>
                    <a:pt x="1105" y="107"/>
                  </a:cubicBezTo>
                  <a:cubicBezTo>
                    <a:pt x="999" y="193"/>
                    <a:pt x="907" y="299"/>
                    <a:pt x="852" y="380"/>
                  </a:cubicBezTo>
                  <a:cubicBezTo>
                    <a:pt x="705" y="608"/>
                    <a:pt x="1" y="1637"/>
                    <a:pt x="563" y="1637"/>
                  </a:cubicBezTo>
                  <a:cubicBezTo>
                    <a:pt x="1075" y="1637"/>
                    <a:pt x="1424" y="1135"/>
                    <a:pt x="1561" y="927"/>
                  </a:cubicBezTo>
                  <a:cubicBezTo>
                    <a:pt x="1615" y="846"/>
                    <a:pt x="1644" y="825"/>
                    <a:pt x="1673" y="825"/>
                  </a:cubicBezTo>
                  <a:cubicBezTo>
                    <a:pt x="1705" y="825"/>
                    <a:pt x="1739" y="850"/>
                    <a:pt x="1809" y="850"/>
                  </a:cubicBezTo>
                  <a:cubicBezTo>
                    <a:pt x="1830" y="850"/>
                    <a:pt x="1855" y="848"/>
                    <a:pt x="1885" y="841"/>
                  </a:cubicBezTo>
                  <a:cubicBezTo>
                    <a:pt x="1971" y="826"/>
                    <a:pt x="1880" y="198"/>
                    <a:pt x="1738" y="51"/>
                  </a:cubicBezTo>
                  <a:cubicBezTo>
                    <a:pt x="1718" y="31"/>
                    <a:pt x="1703" y="16"/>
                    <a:pt x="1682" y="0"/>
                  </a:cubicBezTo>
                  <a:close/>
                </a:path>
              </a:pathLst>
            </a:custGeom>
            <a:solidFill>
              <a:srgbClr val="2D3D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496;p18">
              <a:extLst>
                <a:ext uri="{FF2B5EF4-FFF2-40B4-BE49-F238E27FC236}">
                  <a16:creationId xmlns:a16="http://schemas.microsoft.com/office/drawing/2014/main" id="{096ED594-D4E0-6143-007E-CA7A9DD3AC45}"/>
                </a:ext>
              </a:extLst>
            </p:cNvPr>
            <p:cNvSpPr/>
            <p:nvPr/>
          </p:nvSpPr>
          <p:spPr>
            <a:xfrm>
              <a:off x="2077664" y="2321258"/>
              <a:ext cx="239258" cy="126883"/>
            </a:xfrm>
            <a:custGeom>
              <a:avLst/>
              <a:gdLst/>
              <a:ahLst/>
              <a:cxnLst/>
              <a:rect l="l" t="t" r="r" b="b"/>
              <a:pathLst>
                <a:path w="1748" h="927" extrusionOk="0">
                  <a:moveTo>
                    <a:pt x="645" y="1"/>
                  </a:moveTo>
                  <a:cubicBezTo>
                    <a:pt x="603" y="1"/>
                    <a:pt x="567" y="17"/>
                    <a:pt x="542" y="58"/>
                  </a:cubicBezTo>
                  <a:cubicBezTo>
                    <a:pt x="502" y="119"/>
                    <a:pt x="532" y="231"/>
                    <a:pt x="583" y="342"/>
                  </a:cubicBezTo>
                  <a:cubicBezTo>
                    <a:pt x="451" y="393"/>
                    <a:pt x="0" y="600"/>
                    <a:pt x="162" y="859"/>
                  </a:cubicBezTo>
                  <a:cubicBezTo>
                    <a:pt x="179" y="887"/>
                    <a:pt x="207" y="927"/>
                    <a:pt x="346" y="927"/>
                  </a:cubicBezTo>
                  <a:cubicBezTo>
                    <a:pt x="455" y="927"/>
                    <a:pt x="632" y="902"/>
                    <a:pt x="927" y="828"/>
                  </a:cubicBezTo>
                  <a:cubicBezTo>
                    <a:pt x="952" y="823"/>
                    <a:pt x="973" y="818"/>
                    <a:pt x="983" y="808"/>
                  </a:cubicBezTo>
                  <a:cubicBezTo>
                    <a:pt x="989" y="808"/>
                    <a:pt x="996" y="808"/>
                    <a:pt x="1003" y="808"/>
                  </a:cubicBezTo>
                  <a:cubicBezTo>
                    <a:pt x="1141" y="808"/>
                    <a:pt x="1307" y="762"/>
                    <a:pt x="1408" y="742"/>
                  </a:cubicBezTo>
                  <a:cubicBezTo>
                    <a:pt x="1575" y="717"/>
                    <a:pt x="1646" y="697"/>
                    <a:pt x="1646" y="697"/>
                  </a:cubicBezTo>
                  <a:lnTo>
                    <a:pt x="1748" y="205"/>
                  </a:lnTo>
                  <a:cubicBezTo>
                    <a:pt x="1748" y="205"/>
                    <a:pt x="1256" y="195"/>
                    <a:pt x="1084" y="165"/>
                  </a:cubicBezTo>
                  <a:cubicBezTo>
                    <a:pt x="958" y="146"/>
                    <a:pt x="773" y="1"/>
                    <a:pt x="64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97;p18">
              <a:extLst>
                <a:ext uri="{FF2B5EF4-FFF2-40B4-BE49-F238E27FC236}">
                  <a16:creationId xmlns:a16="http://schemas.microsoft.com/office/drawing/2014/main" id="{B307A693-64C6-C09F-B673-9BA590A69F0A}"/>
                </a:ext>
              </a:extLst>
            </p:cNvPr>
            <p:cNvSpPr/>
            <p:nvPr/>
          </p:nvSpPr>
          <p:spPr>
            <a:xfrm>
              <a:off x="3128045" y="2013700"/>
              <a:ext cx="540930" cy="1100612"/>
            </a:xfrm>
            <a:custGeom>
              <a:avLst/>
              <a:gdLst/>
              <a:ahLst/>
              <a:cxnLst/>
              <a:rect l="l" t="t" r="r" b="b"/>
              <a:pathLst>
                <a:path w="3952" h="8041" extrusionOk="0">
                  <a:moveTo>
                    <a:pt x="1191" y="299"/>
                  </a:moveTo>
                  <a:cubicBezTo>
                    <a:pt x="1191" y="300"/>
                    <a:pt x="1191" y="302"/>
                    <a:pt x="1191" y="307"/>
                  </a:cubicBezTo>
                  <a:lnTo>
                    <a:pt x="1191" y="307"/>
                  </a:lnTo>
                  <a:cubicBezTo>
                    <a:pt x="1191" y="305"/>
                    <a:pt x="1191" y="302"/>
                    <a:pt x="1191" y="299"/>
                  </a:cubicBezTo>
                  <a:close/>
                  <a:moveTo>
                    <a:pt x="132" y="1"/>
                  </a:moveTo>
                  <a:cubicBezTo>
                    <a:pt x="132" y="1"/>
                    <a:pt x="0" y="1870"/>
                    <a:pt x="223" y="2711"/>
                  </a:cubicBezTo>
                  <a:cubicBezTo>
                    <a:pt x="456" y="3592"/>
                    <a:pt x="512" y="4575"/>
                    <a:pt x="497" y="5456"/>
                  </a:cubicBezTo>
                  <a:cubicBezTo>
                    <a:pt x="466" y="6869"/>
                    <a:pt x="244" y="8009"/>
                    <a:pt x="244" y="8009"/>
                  </a:cubicBezTo>
                  <a:cubicBezTo>
                    <a:pt x="244" y="8009"/>
                    <a:pt x="442" y="8041"/>
                    <a:pt x="727" y="8041"/>
                  </a:cubicBezTo>
                  <a:cubicBezTo>
                    <a:pt x="1012" y="8041"/>
                    <a:pt x="1383" y="8009"/>
                    <a:pt x="1728" y="7883"/>
                  </a:cubicBezTo>
                  <a:cubicBezTo>
                    <a:pt x="2098" y="7751"/>
                    <a:pt x="2432" y="7508"/>
                    <a:pt x="2609" y="7082"/>
                  </a:cubicBezTo>
                  <a:cubicBezTo>
                    <a:pt x="2710" y="6849"/>
                    <a:pt x="902" y="5147"/>
                    <a:pt x="1090" y="2442"/>
                  </a:cubicBezTo>
                  <a:lnTo>
                    <a:pt x="1090" y="2442"/>
                  </a:lnTo>
                  <a:cubicBezTo>
                    <a:pt x="1397" y="2654"/>
                    <a:pt x="2399" y="3344"/>
                    <a:pt x="2592" y="3344"/>
                  </a:cubicBezTo>
                  <a:cubicBezTo>
                    <a:pt x="2593" y="3344"/>
                    <a:pt x="2593" y="3344"/>
                    <a:pt x="2594" y="3344"/>
                  </a:cubicBezTo>
                  <a:cubicBezTo>
                    <a:pt x="2761" y="3339"/>
                    <a:pt x="3562" y="2614"/>
                    <a:pt x="3936" y="2260"/>
                  </a:cubicBezTo>
                  <a:lnTo>
                    <a:pt x="3952" y="2007"/>
                  </a:lnTo>
                  <a:cubicBezTo>
                    <a:pt x="3876" y="1971"/>
                    <a:pt x="3810" y="1936"/>
                    <a:pt x="3774" y="1890"/>
                  </a:cubicBezTo>
                  <a:cubicBezTo>
                    <a:pt x="3729" y="1834"/>
                    <a:pt x="3729" y="1708"/>
                    <a:pt x="3744" y="1576"/>
                  </a:cubicBezTo>
                  <a:lnTo>
                    <a:pt x="3744" y="1576"/>
                  </a:lnTo>
                  <a:cubicBezTo>
                    <a:pt x="3744" y="1576"/>
                    <a:pt x="2822" y="2200"/>
                    <a:pt x="2656" y="2200"/>
                  </a:cubicBezTo>
                  <a:cubicBezTo>
                    <a:pt x="2652" y="2200"/>
                    <a:pt x="2648" y="2200"/>
                    <a:pt x="2645" y="2199"/>
                  </a:cubicBezTo>
                  <a:cubicBezTo>
                    <a:pt x="2518" y="2159"/>
                    <a:pt x="1191" y="299"/>
                    <a:pt x="1191" y="299"/>
                  </a:cubicBezTo>
                  <a:cubicBezTo>
                    <a:pt x="1191" y="299"/>
                    <a:pt x="998" y="208"/>
                    <a:pt x="755" y="127"/>
                  </a:cubicBezTo>
                  <a:cubicBezTo>
                    <a:pt x="558" y="61"/>
                    <a:pt x="325" y="1"/>
                    <a:pt x="132" y="1"/>
                  </a:cubicBezTo>
                  <a:close/>
                </a:path>
              </a:pathLst>
            </a:custGeom>
            <a:solidFill>
              <a:srgbClr val="4041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498;p18">
              <a:extLst>
                <a:ext uri="{FF2B5EF4-FFF2-40B4-BE49-F238E27FC236}">
                  <a16:creationId xmlns:a16="http://schemas.microsoft.com/office/drawing/2014/main" id="{93C18014-C68E-FE63-9D4A-4FAD86CBA173}"/>
                </a:ext>
              </a:extLst>
            </p:cNvPr>
            <p:cNvSpPr/>
            <p:nvPr/>
          </p:nvSpPr>
          <p:spPr>
            <a:xfrm>
              <a:off x="3017723" y="3497428"/>
              <a:ext cx="2327" cy="24501"/>
            </a:xfrm>
            <a:custGeom>
              <a:avLst/>
              <a:gdLst/>
              <a:ahLst/>
              <a:cxnLst/>
              <a:rect l="l" t="t" r="r" b="b"/>
              <a:pathLst>
                <a:path w="17" h="179" extrusionOk="0">
                  <a:moveTo>
                    <a:pt x="1" y="178"/>
                  </a:moveTo>
                  <a:cubicBezTo>
                    <a:pt x="6" y="153"/>
                    <a:pt x="11" y="128"/>
                    <a:pt x="16" y="102"/>
                  </a:cubicBezTo>
                  <a:lnTo>
                    <a:pt x="16" y="1"/>
                  </a:lnTo>
                  <a:lnTo>
                    <a:pt x="16" y="102"/>
                  </a:lnTo>
                  <a:cubicBezTo>
                    <a:pt x="11" y="128"/>
                    <a:pt x="6" y="153"/>
                    <a:pt x="1" y="178"/>
                  </a:cubicBezTo>
                  <a:close/>
                </a:path>
              </a:pathLst>
            </a:custGeom>
            <a:solidFill>
              <a:srgbClr val="EFA2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99;p18">
              <a:extLst>
                <a:ext uri="{FF2B5EF4-FFF2-40B4-BE49-F238E27FC236}">
                  <a16:creationId xmlns:a16="http://schemas.microsoft.com/office/drawing/2014/main" id="{E945520C-99A4-C02F-7649-439FC4DF85CD}"/>
                </a:ext>
              </a:extLst>
            </p:cNvPr>
            <p:cNvSpPr/>
            <p:nvPr/>
          </p:nvSpPr>
          <p:spPr>
            <a:xfrm>
              <a:off x="2785583" y="3487025"/>
              <a:ext cx="234467" cy="957304"/>
            </a:xfrm>
            <a:custGeom>
              <a:avLst/>
              <a:gdLst/>
              <a:ahLst/>
              <a:cxnLst/>
              <a:rect l="l" t="t" r="r" b="b"/>
              <a:pathLst>
                <a:path w="1713" h="6994" extrusionOk="0">
                  <a:moveTo>
                    <a:pt x="0" y="1"/>
                  </a:moveTo>
                  <a:cubicBezTo>
                    <a:pt x="0" y="1"/>
                    <a:pt x="132" y="943"/>
                    <a:pt x="274" y="1465"/>
                  </a:cubicBezTo>
                  <a:cubicBezTo>
                    <a:pt x="390" y="1911"/>
                    <a:pt x="289" y="5117"/>
                    <a:pt x="613" y="6171"/>
                  </a:cubicBezTo>
                  <a:cubicBezTo>
                    <a:pt x="628" y="6216"/>
                    <a:pt x="643" y="6262"/>
                    <a:pt x="659" y="6297"/>
                  </a:cubicBezTo>
                  <a:cubicBezTo>
                    <a:pt x="653" y="6292"/>
                    <a:pt x="648" y="6292"/>
                    <a:pt x="648" y="6292"/>
                  </a:cubicBezTo>
                  <a:cubicBezTo>
                    <a:pt x="648" y="6292"/>
                    <a:pt x="106" y="6890"/>
                    <a:pt x="319" y="6966"/>
                  </a:cubicBezTo>
                  <a:cubicBezTo>
                    <a:pt x="369" y="6985"/>
                    <a:pt x="418" y="6994"/>
                    <a:pt x="464" y="6994"/>
                  </a:cubicBezTo>
                  <a:cubicBezTo>
                    <a:pt x="712" y="6994"/>
                    <a:pt x="902" y="6746"/>
                    <a:pt x="1013" y="6546"/>
                  </a:cubicBezTo>
                  <a:cubicBezTo>
                    <a:pt x="1059" y="6520"/>
                    <a:pt x="1094" y="6444"/>
                    <a:pt x="1135" y="6292"/>
                  </a:cubicBezTo>
                  <a:cubicBezTo>
                    <a:pt x="1150" y="6221"/>
                    <a:pt x="1170" y="6145"/>
                    <a:pt x="1190" y="6064"/>
                  </a:cubicBezTo>
                  <a:cubicBezTo>
                    <a:pt x="1403" y="5148"/>
                    <a:pt x="1712" y="3572"/>
                    <a:pt x="1712" y="2762"/>
                  </a:cubicBezTo>
                  <a:cubicBezTo>
                    <a:pt x="1712" y="1749"/>
                    <a:pt x="1631" y="999"/>
                    <a:pt x="1667" y="497"/>
                  </a:cubicBezTo>
                  <a:cubicBezTo>
                    <a:pt x="1413" y="15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0;p18">
              <a:extLst>
                <a:ext uri="{FF2B5EF4-FFF2-40B4-BE49-F238E27FC236}">
                  <a16:creationId xmlns:a16="http://schemas.microsoft.com/office/drawing/2014/main" id="{9D363F2C-B82A-24D7-3B6B-EDFA48FABCFE}"/>
                </a:ext>
              </a:extLst>
            </p:cNvPr>
            <p:cNvSpPr/>
            <p:nvPr/>
          </p:nvSpPr>
          <p:spPr>
            <a:xfrm>
              <a:off x="2785583" y="3469231"/>
              <a:ext cx="234467" cy="85957"/>
            </a:xfrm>
            <a:custGeom>
              <a:avLst/>
              <a:gdLst/>
              <a:ahLst/>
              <a:cxnLst/>
              <a:rect l="l" t="t" r="r" b="b"/>
              <a:pathLst>
                <a:path w="1713" h="628" extrusionOk="0">
                  <a:moveTo>
                    <a:pt x="826" y="0"/>
                  </a:moveTo>
                  <a:cubicBezTo>
                    <a:pt x="568" y="0"/>
                    <a:pt x="292" y="30"/>
                    <a:pt x="41" y="70"/>
                  </a:cubicBezTo>
                  <a:cubicBezTo>
                    <a:pt x="25" y="90"/>
                    <a:pt x="15" y="111"/>
                    <a:pt x="0" y="131"/>
                  </a:cubicBezTo>
                  <a:cubicBezTo>
                    <a:pt x="0" y="131"/>
                    <a:pt x="1413" y="288"/>
                    <a:pt x="1667" y="627"/>
                  </a:cubicBezTo>
                  <a:lnTo>
                    <a:pt x="1672" y="627"/>
                  </a:lnTo>
                  <a:cubicBezTo>
                    <a:pt x="1677" y="541"/>
                    <a:pt x="1687" y="460"/>
                    <a:pt x="1697" y="384"/>
                  </a:cubicBezTo>
                  <a:cubicBezTo>
                    <a:pt x="1702" y="359"/>
                    <a:pt x="1707" y="334"/>
                    <a:pt x="1712" y="308"/>
                  </a:cubicBezTo>
                  <a:lnTo>
                    <a:pt x="1712" y="207"/>
                  </a:lnTo>
                  <a:lnTo>
                    <a:pt x="1712" y="176"/>
                  </a:lnTo>
                  <a:cubicBezTo>
                    <a:pt x="1621" y="146"/>
                    <a:pt x="1540" y="121"/>
                    <a:pt x="1459" y="90"/>
                  </a:cubicBezTo>
                  <a:cubicBezTo>
                    <a:pt x="1283" y="25"/>
                    <a:pt x="1062" y="0"/>
                    <a:pt x="82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;p18">
              <a:extLst>
                <a:ext uri="{FF2B5EF4-FFF2-40B4-BE49-F238E27FC236}">
                  <a16:creationId xmlns:a16="http://schemas.microsoft.com/office/drawing/2014/main" id="{C0950299-F379-1BBF-A0D7-BD67D9F7CB00}"/>
                </a:ext>
              </a:extLst>
            </p:cNvPr>
            <p:cNvSpPr/>
            <p:nvPr/>
          </p:nvSpPr>
          <p:spPr>
            <a:xfrm>
              <a:off x="3338833" y="3491953"/>
              <a:ext cx="821" cy="1506"/>
            </a:xfrm>
            <a:custGeom>
              <a:avLst/>
              <a:gdLst/>
              <a:ahLst/>
              <a:cxnLst/>
              <a:rect l="l" t="t" r="r" b="b"/>
              <a:pathLst>
                <a:path w="6" h="11" extrusionOk="0">
                  <a:moveTo>
                    <a:pt x="5" y="10"/>
                  </a:moveTo>
                  <a:cubicBezTo>
                    <a:pt x="5" y="5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5" y="5"/>
                    <a:pt x="5" y="10"/>
                  </a:cubicBezTo>
                  <a:close/>
                </a:path>
              </a:pathLst>
            </a:custGeom>
            <a:solidFill>
              <a:srgbClr val="EFA2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02;p18">
              <a:extLst>
                <a:ext uri="{FF2B5EF4-FFF2-40B4-BE49-F238E27FC236}">
                  <a16:creationId xmlns:a16="http://schemas.microsoft.com/office/drawing/2014/main" id="{C7D53F8F-50E4-85B3-461C-7F9DA242B3DC}"/>
                </a:ext>
              </a:extLst>
            </p:cNvPr>
            <p:cNvSpPr/>
            <p:nvPr/>
          </p:nvSpPr>
          <p:spPr>
            <a:xfrm>
              <a:off x="3116958" y="3495374"/>
              <a:ext cx="337807" cy="951692"/>
            </a:xfrm>
            <a:custGeom>
              <a:avLst/>
              <a:gdLst/>
              <a:ahLst/>
              <a:cxnLst/>
              <a:rect l="l" t="t" r="r" b="b"/>
              <a:pathLst>
                <a:path w="2468" h="6953" extrusionOk="0">
                  <a:moveTo>
                    <a:pt x="1626" y="1"/>
                  </a:moveTo>
                  <a:cubicBezTo>
                    <a:pt x="1635" y="52"/>
                    <a:pt x="1643" y="104"/>
                    <a:pt x="1650" y="158"/>
                  </a:cubicBezTo>
                  <a:lnTo>
                    <a:pt x="1650" y="158"/>
                  </a:lnTo>
                  <a:cubicBezTo>
                    <a:pt x="1645" y="103"/>
                    <a:pt x="1636" y="52"/>
                    <a:pt x="1626" y="1"/>
                  </a:cubicBezTo>
                  <a:close/>
                  <a:moveTo>
                    <a:pt x="1650" y="158"/>
                  </a:moveTo>
                  <a:cubicBezTo>
                    <a:pt x="1651" y="163"/>
                    <a:pt x="1651" y="168"/>
                    <a:pt x="1652" y="173"/>
                  </a:cubicBezTo>
                  <a:cubicBezTo>
                    <a:pt x="1419" y="603"/>
                    <a:pt x="857" y="686"/>
                    <a:pt x="450" y="686"/>
                  </a:cubicBezTo>
                  <a:cubicBezTo>
                    <a:pt x="228" y="686"/>
                    <a:pt x="52" y="661"/>
                    <a:pt x="0" y="654"/>
                  </a:cubicBezTo>
                  <a:lnTo>
                    <a:pt x="0" y="654"/>
                  </a:lnTo>
                  <a:cubicBezTo>
                    <a:pt x="21" y="928"/>
                    <a:pt x="61" y="1308"/>
                    <a:pt x="173" y="1794"/>
                  </a:cubicBezTo>
                  <a:cubicBezTo>
                    <a:pt x="431" y="2903"/>
                    <a:pt x="1064" y="5092"/>
                    <a:pt x="1145" y="5385"/>
                  </a:cubicBezTo>
                  <a:cubicBezTo>
                    <a:pt x="1221" y="5669"/>
                    <a:pt x="1282" y="5897"/>
                    <a:pt x="1343" y="6064"/>
                  </a:cubicBezTo>
                  <a:cubicBezTo>
                    <a:pt x="1383" y="6171"/>
                    <a:pt x="1424" y="6252"/>
                    <a:pt x="1464" y="6312"/>
                  </a:cubicBezTo>
                  <a:cubicBezTo>
                    <a:pt x="1540" y="6482"/>
                    <a:pt x="1770" y="6952"/>
                    <a:pt x="2116" y="6952"/>
                  </a:cubicBezTo>
                  <a:cubicBezTo>
                    <a:pt x="2162" y="6952"/>
                    <a:pt x="2210" y="6944"/>
                    <a:pt x="2260" y="6925"/>
                  </a:cubicBezTo>
                  <a:cubicBezTo>
                    <a:pt x="2467" y="6849"/>
                    <a:pt x="1930" y="6252"/>
                    <a:pt x="1930" y="6252"/>
                  </a:cubicBezTo>
                  <a:cubicBezTo>
                    <a:pt x="1930" y="6252"/>
                    <a:pt x="1927" y="6252"/>
                    <a:pt x="1926" y="6254"/>
                  </a:cubicBezTo>
                  <a:lnTo>
                    <a:pt x="1926" y="6254"/>
                  </a:lnTo>
                  <a:cubicBezTo>
                    <a:pt x="1936" y="6214"/>
                    <a:pt x="1946" y="6169"/>
                    <a:pt x="1956" y="6125"/>
                  </a:cubicBezTo>
                  <a:cubicBezTo>
                    <a:pt x="1996" y="5821"/>
                    <a:pt x="1910" y="5350"/>
                    <a:pt x="1930" y="4970"/>
                  </a:cubicBezTo>
                  <a:cubicBezTo>
                    <a:pt x="1960" y="4314"/>
                    <a:pt x="1876" y="1704"/>
                    <a:pt x="1650" y="158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03;p18">
              <a:extLst>
                <a:ext uri="{FF2B5EF4-FFF2-40B4-BE49-F238E27FC236}">
                  <a16:creationId xmlns:a16="http://schemas.microsoft.com/office/drawing/2014/main" id="{CDFF18FF-54C0-2685-3E75-11A29F2EEEE9}"/>
                </a:ext>
              </a:extLst>
            </p:cNvPr>
            <p:cNvSpPr/>
            <p:nvPr/>
          </p:nvSpPr>
          <p:spPr>
            <a:xfrm>
              <a:off x="3114905" y="3491953"/>
              <a:ext cx="228171" cy="97455"/>
            </a:xfrm>
            <a:custGeom>
              <a:avLst/>
              <a:gdLst/>
              <a:ahLst/>
              <a:cxnLst/>
              <a:rect l="l" t="t" r="r" b="b"/>
              <a:pathLst>
                <a:path w="1667" h="712" extrusionOk="0">
                  <a:moveTo>
                    <a:pt x="1636" y="0"/>
                  </a:moveTo>
                  <a:cubicBezTo>
                    <a:pt x="1535" y="26"/>
                    <a:pt x="1434" y="56"/>
                    <a:pt x="1332" y="102"/>
                  </a:cubicBezTo>
                  <a:cubicBezTo>
                    <a:pt x="1137" y="195"/>
                    <a:pt x="887" y="234"/>
                    <a:pt x="612" y="234"/>
                  </a:cubicBezTo>
                  <a:cubicBezTo>
                    <a:pt x="423" y="234"/>
                    <a:pt x="223" y="216"/>
                    <a:pt x="20" y="183"/>
                  </a:cubicBezTo>
                  <a:cubicBezTo>
                    <a:pt x="15" y="254"/>
                    <a:pt x="0" y="421"/>
                    <a:pt x="5" y="674"/>
                  </a:cubicBezTo>
                  <a:cubicBezTo>
                    <a:pt x="5" y="674"/>
                    <a:pt x="10" y="679"/>
                    <a:pt x="15" y="679"/>
                  </a:cubicBezTo>
                  <a:cubicBezTo>
                    <a:pt x="67" y="686"/>
                    <a:pt x="243" y="711"/>
                    <a:pt x="465" y="711"/>
                  </a:cubicBezTo>
                  <a:cubicBezTo>
                    <a:pt x="872" y="711"/>
                    <a:pt x="1434" y="628"/>
                    <a:pt x="1667" y="198"/>
                  </a:cubicBezTo>
                  <a:cubicBezTo>
                    <a:pt x="1662" y="137"/>
                    <a:pt x="1652" y="81"/>
                    <a:pt x="1641" y="26"/>
                  </a:cubicBezTo>
                  <a:cubicBezTo>
                    <a:pt x="1641" y="21"/>
                    <a:pt x="1641" y="16"/>
                    <a:pt x="1641" y="10"/>
                  </a:cubicBezTo>
                  <a:cubicBezTo>
                    <a:pt x="1641" y="5"/>
                    <a:pt x="1636" y="0"/>
                    <a:pt x="163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04;p18">
              <a:extLst>
                <a:ext uri="{FF2B5EF4-FFF2-40B4-BE49-F238E27FC236}">
                  <a16:creationId xmlns:a16="http://schemas.microsoft.com/office/drawing/2014/main" id="{7BF7A480-09D3-A22D-32D9-DEA8EDC2BFAC}"/>
                </a:ext>
              </a:extLst>
            </p:cNvPr>
            <p:cNvSpPr/>
            <p:nvPr/>
          </p:nvSpPr>
          <p:spPr>
            <a:xfrm>
              <a:off x="3231386" y="2031083"/>
              <a:ext cx="59678" cy="23679"/>
            </a:xfrm>
            <a:custGeom>
              <a:avLst/>
              <a:gdLst/>
              <a:ahLst/>
              <a:cxnLst/>
              <a:rect l="l" t="t" r="r" b="b"/>
              <a:pathLst>
                <a:path w="436" h="173" extrusionOk="0">
                  <a:moveTo>
                    <a:pt x="0" y="0"/>
                  </a:moveTo>
                  <a:lnTo>
                    <a:pt x="0" y="0"/>
                  </a:lnTo>
                  <a:cubicBezTo>
                    <a:pt x="243" y="81"/>
                    <a:pt x="436" y="172"/>
                    <a:pt x="436" y="172"/>
                  </a:cubicBezTo>
                  <a:cubicBezTo>
                    <a:pt x="299" y="102"/>
                    <a:pt x="152" y="46"/>
                    <a:pt x="0" y="0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05;p18">
              <a:extLst>
                <a:ext uri="{FF2B5EF4-FFF2-40B4-BE49-F238E27FC236}">
                  <a16:creationId xmlns:a16="http://schemas.microsoft.com/office/drawing/2014/main" id="{E60049A9-24EF-E6F8-25A3-7957422E012B}"/>
                </a:ext>
              </a:extLst>
            </p:cNvPr>
            <p:cNvSpPr/>
            <p:nvPr/>
          </p:nvSpPr>
          <p:spPr>
            <a:xfrm>
              <a:off x="2943537" y="2010278"/>
              <a:ext cx="38462" cy="3559"/>
            </a:xfrm>
            <a:custGeom>
              <a:avLst/>
              <a:gdLst/>
              <a:ahLst/>
              <a:cxnLst/>
              <a:rect l="l" t="t" r="r" b="b"/>
              <a:pathLst>
                <a:path w="281" h="26" extrusionOk="0">
                  <a:moveTo>
                    <a:pt x="281" y="0"/>
                  </a:moveTo>
                  <a:lnTo>
                    <a:pt x="281" y="0"/>
                  </a:lnTo>
                  <a:cubicBezTo>
                    <a:pt x="196" y="6"/>
                    <a:pt x="101" y="16"/>
                    <a:pt x="1" y="26"/>
                  </a:cubicBezTo>
                  <a:lnTo>
                    <a:pt x="6" y="26"/>
                  </a:lnTo>
                  <a:cubicBezTo>
                    <a:pt x="101" y="16"/>
                    <a:pt x="196" y="6"/>
                    <a:pt x="281" y="0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06;p18">
              <a:extLst>
                <a:ext uri="{FF2B5EF4-FFF2-40B4-BE49-F238E27FC236}">
                  <a16:creationId xmlns:a16="http://schemas.microsoft.com/office/drawing/2014/main" id="{C34BD9DA-E57F-DB11-24A8-6E633C1AC4AD}"/>
                </a:ext>
              </a:extLst>
            </p:cNvPr>
            <p:cNvSpPr/>
            <p:nvPr/>
          </p:nvSpPr>
          <p:spPr>
            <a:xfrm>
              <a:off x="3106555" y="2010278"/>
              <a:ext cx="39694" cy="3559"/>
            </a:xfrm>
            <a:custGeom>
              <a:avLst/>
              <a:gdLst/>
              <a:ahLst/>
              <a:cxnLst/>
              <a:rect l="l" t="t" r="r" b="b"/>
              <a:pathLst>
                <a:path w="290" h="26" extrusionOk="0">
                  <a:moveTo>
                    <a:pt x="289" y="26"/>
                  </a:moveTo>
                  <a:cubicBezTo>
                    <a:pt x="289" y="26"/>
                    <a:pt x="289" y="26"/>
                    <a:pt x="289" y="26"/>
                  </a:cubicBezTo>
                  <a:cubicBezTo>
                    <a:pt x="188" y="15"/>
                    <a:pt x="92" y="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" y="5"/>
                    <a:pt x="188" y="15"/>
                    <a:pt x="289" y="26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07;p18">
              <a:extLst>
                <a:ext uri="{FF2B5EF4-FFF2-40B4-BE49-F238E27FC236}">
                  <a16:creationId xmlns:a16="http://schemas.microsoft.com/office/drawing/2014/main" id="{6A1ECAD5-2C72-7FD4-4910-11284D07B93D}"/>
                </a:ext>
              </a:extLst>
            </p:cNvPr>
            <p:cNvSpPr/>
            <p:nvPr/>
          </p:nvSpPr>
          <p:spPr>
            <a:xfrm>
              <a:off x="2891661" y="2013700"/>
              <a:ext cx="306600" cy="746927"/>
            </a:xfrm>
            <a:custGeom>
              <a:avLst/>
              <a:gdLst/>
              <a:ahLst/>
              <a:cxnLst/>
              <a:rect l="l" t="t" r="r" b="b"/>
              <a:pathLst>
                <a:path w="2240" h="5457" extrusionOk="0">
                  <a:moveTo>
                    <a:pt x="385" y="1"/>
                  </a:moveTo>
                  <a:cubicBezTo>
                    <a:pt x="385" y="1"/>
                    <a:pt x="461" y="1151"/>
                    <a:pt x="390" y="2057"/>
                  </a:cubicBezTo>
                  <a:lnTo>
                    <a:pt x="390" y="2792"/>
                  </a:lnTo>
                  <a:lnTo>
                    <a:pt x="269" y="2792"/>
                  </a:lnTo>
                  <a:cubicBezTo>
                    <a:pt x="56" y="3653"/>
                    <a:pt x="0" y="4605"/>
                    <a:pt x="15" y="5456"/>
                  </a:cubicBezTo>
                  <a:lnTo>
                    <a:pt x="2224" y="5456"/>
                  </a:lnTo>
                  <a:cubicBezTo>
                    <a:pt x="2239" y="4575"/>
                    <a:pt x="2183" y="3592"/>
                    <a:pt x="1950" y="2711"/>
                  </a:cubicBezTo>
                  <a:cubicBezTo>
                    <a:pt x="1727" y="1870"/>
                    <a:pt x="1859" y="1"/>
                    <a:pt x="1859" y="1"/>
                  </a:cubicBezTo>
                  <a:lnTo>
                    <a:pt x="1859" y="1"/>
                  </a:lnTo>
                  <a:cubicBezTo>
                    <a:pt x="1738" y="239"/>
                    <a:pt x="1439" y="801"/>
                    <a:pt x="1120" y="1004"/>
                  </a:cubicBezTo>
                  <a:cubicBezTo>
                    <a:pt x="800" y="801"/>
                    <a:pt x="502" y="239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08;p18">
              <a:extLst>
                <a:ext uri="{FF2B5EF4-FFF2-40B4-BE49-F238E27FC236}">
                  <a16:creationId xmlns:a16="http://schemas.microsoft.com/office/drawing/2014/main" id="{6B27A03E-1146-8F28-97CA-6137E74D5FF5}"/>
                </a:ext>
              </a:extLst>
            </p:cNvPr>
            <p:cNvSpPr/>
            <p:nvPr/>
          </p:nvSpPr>
          <p:spPr>
            <a:xfrm>
              <a:off x="3290926" y="2054625"/>
              <a:ext cx="821" cy="7802"/>
            </a:xfrm>
            <a:custGeom>
              <a:avLst/>
              <a:gdLst/>
              <a:ahLst/>
              <a:cxnLst/>
              <a:rect l="l" t="t" r="r" b="b"/>
              <a:pathLst>
                <a:path w="6" h="57" extrusionOk="0">
                  <a:moveTo>
                    <a:pt x="1" y="0"/>
                  </a:moveTo>
                  <a:cubicBezTo>
                    <a:pt x="1" y="3"/>
                    <a:pt x="1" y="6"/>
                    <a:pt x="1" y="8"/>
                  </a:cubicBezTo>
                  <a:lnTo>
                    <a:pt x="1" y="8"/>
                  </a:lnTo>
                  <a:cubicBezTo>
                    <a:pt x="1" y="3"/>
                    <a:pt x="1" y="1"/>
                    <a:pt x="1" y="0"/>
                  </a:cubicBezTo>
                  <a:close/>
                  <a:moveTo>
                    <a:pt x="1" y="8"/>
                  </a:moveTo>
                  <a:cubicBezTo>
                    <a:pt x="1" y="17"/>
                    <a:pt x="3" y="34"/>
                    <a:pt x="6" y="56"/>
                  </a:cubicBezTo>
                  <a:cubicBezTo>
                    <a:pt x="6" y="39"/>
                    <a:pt x="2" y="25"/>
                    <a:pt x="1" y="8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09;p18">
              <a:extLst>
                <a:ext uri="{FF2B5EF4-FFF2-40B4-BE49-F238E27FC236}">
                  <a16:creationId xmlns:a16="http://schemas.microsoft.com/office/drawing/2014/main" id="{B07935CD-DF70-083A-594F-CE8B076B5138}"/>
                </a:ext>
              </a:extLst>
            </p:cNvPr>
            <p:cNvSpPr/>
            <p:nvPr/>
          </p:nvSpPr>
          <p:spPr>
            <a:xfrm>
              <a:off x="2793795" y="2049698"/>
              <a:ext cx="14098" cy="45306"/>
            </a:xfrm>
            <a:custGeom>
              <a:avLst/>
              <a:gdLst/>
              <a:ahLst/>
              <a:cxnLst/>
              <a:rect l="l" t="t" r="r" b="b"/>
              <a:pathLst>
                <a:path w="103" h="331" extrusionOk="0">
                  <a:moveTo>
                    <a:pt x="102" y="1"/>
                  </a:moveTo>
                  <a:lnTo>
                    <a:pt x="102" y="1"/>
                  </a:lnTo>
                  <a:cubicBezTo>
                    <a:pt x="77" y="11"/>
                    <a:pt x="57" y="26"/>
                    <a:pt x="36" y="36"/>
                  </a:cubicBezTo>
                  <a:cubicBezTo>
                    <a:pt x="36" y="36"/>
                    <a:pt x="36" y="42"/>
                    <a:pt x="31" y="47"/>
                  </a:cubicBezTo>
                  <a:cubicBezTo>
                    <a:pt x="26" y="77"/>
                    <a:pt x="11" y="178"/>
                    <a:pt x="1" y="330"/>
                  </a:cubicBezTo>
                  <a:cubicBezTo>
                    <a:pt x="11" y="234"/>
                    <a:pt x="21" y="138"/>
                    <a:pt x="41" y="36"/>
                  </a:cubicBezTo>
                  <a:cubicBezTo>
                    <a:pt x="41" y="36"/>
                    <a:pt x="62" y="21"/>
                    <a:pt x="102" y="1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10;p18">
              <a:extLst>
                <a:ext uri="{FF2B5EF4-FFF2-40B4-BE49-F238E27FC236}">
                  <a16:creationId xmlns:a16="http://schemas.microsoft.com/office/drawing/2014/main" id="{5E3CFC74-29B4-1EBF-D9F7-4924D1307C44}"/>
                </a:ext>
              </a:extLst>
            </p:cNvPr>
            <p:cNvSpPr/>
            <p:nvPr/>
          </p:nvSpPr>
          <p:spPr>
            <a:xfrm>
              <a:off x="2805567" y="2281975"/>
              <a:ext cx="137" cy="13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11;p18">
              <a:extLst>
                <a:ext uri="{FF2B5EF4-FFF2-40B4-BE49-F238E27FC236}">
                  <a16:creationId xmlns:a16="http://schemas.microsoft.com/office/drawing/2014/main" id="{CF4BA48B-EF98-0FF7-598B-52CA5761B2F4}"/>
                </a:ext>
              </a:extLst>
            </p:cNvPr>
            <p:cNvSpPr/>
            <p:nvPr/>
          </p:nvSpPr>
          <p:spPr>
            <a:xfrm>
              <a:off x="2688949" y="2760491"/>
              <a:ext cx="771975" cy="763626"/>
            </a:xfrm>
            <a:custGeom>
              <a:avLst/>
              <a:gdLst/>
              <a:ahLst/>
              <a:cxnLst/>
              <a:rect l="l" t="t" r="r" b="b"/>
              <a:pathLst>
                <a:path w="5640" h="5579" extrusionOk="0">
                  <a:moveTo>
                    <a:pt x="1496" y="0"/>
                  </a:moveTo>
                  <a:cubicBezTo>
                    <a:pt x="1527" y="1413"/>
                    <a:pt x="1750" y="2553"/>
                    <a:pt x="1750" y="2553"/>
                  </a:cubicBezTo>
                  <a:cubicBezTo>
                    <a:pt x="1750" y="2553"/>
                    <a:pt x="1548" y="2587"/>
                    <a:pt x="1259" y="2587"/>
                  </a:cubicBezTo>
                  <a:cubicBezTo>
                    <a:pt x="1008" y="2587"/>
                    <a:pt x="690" y="2561"/>
                    <a:pt x="382" y="2467"/>
                  </a:cubicBezTo>
                  <a:cubicBezTo>
                    <a:pt x="194" y="3470"/>
                    <a:pt x="42" y="4478"/>
                    <a:pt x="108" y="4828"/>
                  </a:cubicBezTo>
                  <a:lnTo>
                    <a:pt x="93" y="4868"/>
                  </a:lnTo>
                  <a:cubicBezTo>
                    <a:pt x="1" y="5085"/>
                    <a:pt x="164" y="5306"/>
                    <a:pt x="389" y="5306"/>
                  </a:cubicBezTo>
                  <a:cubicBezTo>
                    <a:pt x="412" y="5306"/>
                    <a:pt x="434" y="5303"/>
                    <a:pt x="458" y="5299"/>
                  </a:cubicBezTo>
                  <a:cubicBezTo>
                    <a:pt x="549" y="5284"/>
                    <a:pt x="645" y="5263"/>
                    <a:pt x="747" y="5248"/>
                  </a:cubicBezTo>
                  <a:cubicBezTo>
                    <a:pt x="998" y="5208"/>
                    <a:pt x="1274" y="5178"/>
                    <a:pt x="1532" y="5178"/>
                  </a:cubicBezTo>
                  <a:cubicBezTo>
                    <a:pt x="1768" y="5178"/>
                    <a:pt x="1989" y="5203"/>
                    <a:pt x="2165" y="5268"/>
                  </a:cubicBezTo>
                  <a:cubicBezTo>
                    <a:pt x="2246" y="5299"/>
                    <a:pt x="2327" y="5324"/>
                    <a:pt x="2418" y="5354"/>
                  </a:cubicBezTo>
                  <a:cubicBezTo>
                    <a:pt x="2646" y="5425"/>
                    <a:pt x="2894" y="5486"/>
                    <a:pt x="3132" y="5527"/>
                  </a:cubicBezTo>
                  <a:cubicBezTo>
                    <a:pt x="3335" y="5560"/>
                    <a:pt x="3535" y="5578"/>
                    <a:pt x="3724" y="5578"/>
                  </a:cubicBezTo>
                  <a:cubicBezTo>
                    <a:pt x="3999" y="5578"/>
                    <a:pt x="4249" y="5539"/>
                    <a:pt x="4444" y="5446"/>
                  </a:cubicBezTo>
                  <a:cubicBezTo>
                    <a:pt x="4546" y="5400"/>
                    <a:pt x="4647" y="5370"/>
                    <a:pt x="4748" y="5344"/>
                  </a:cubicBezTo>
                  <a:cubicBezTo>
                    <a:pt x="4905" y="5304"/>
                    <a:pt x="5067" y="5289"/>
                    <a:pt x="5209" y="5284"/>
                  </a:cubicBezTo>
                  <a:cubicBezTo>
                    <a:pt x="5463" y="5273"/>
                    <a:pt x="5640" y="5030"/>
                    <a:pt x="5559" y="4792"/>
                  </a:cubicBezTo>
                  <a:lnTo>
                    <a:pt x="4936" y="2427"/>
                  </a:lnTo>
                  <a:cubicBezTo>
                    <a:pt x="4591" y="2553"/>
                    <a:pt x="4220" y="2585"/>
                    <a:pt x="3935" y="2585"/>
                  </a:cubicBezTo>
                  <a:cubicBezTo>
                    <a:pt x="3650" y="2585"/>
                    <a:pt x="3452" y="2553"/>
                    <a:pt x="3452" y="2553"/>
                  </a:cubicBezTo>
                  <a:cubicBezTo>
                    <a:pt x="3452" y="2553"/>
                    <a:pt x="3674" y="1413"/>
                    <a:pt x="370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512;p18">
              <a:extLst>
                <a:ext uri="{FF2B5EF4-FFF2-40B4-BE49-F238E27FC236}">
                  <a16:creationId xmlns:a16="http://schemas.microsoft.com/office/drawing/2014/main" id="{04B72973-2B3C-1817-1397-5B69E9BAE565}"/>
                </a:ext>
              </a:extLst>
            </p:cNvPr>
            <p:cNvSpPr/>
            <p:nvPr/>
          </p:nvSpPr>
          <p:spPr>
            <a:xfrm>
              <a:off x="2944358" y="1929795"/>
              <a:ext cx="201891" cy="221327"/>
            </a:xfrm>
            <a:custGeom>
              <a:avLst/>
              <a:gdLst/>
              <a:ahLst/>
              <a:cxnLst/>
              <a:rect l="l" t="t" r="r" b="b"/>
              <a:pathLst>
                <a:path w="1475" h="1617" extrusionOk="0">
                  <a:moveTo>
                    <a:pt x="334" y="1"/>
                  </a:moveTo>
                  <a:cubicBezTo>
                    <a:pt x="334" y="51"/>
                    <a:pt x="334" y="97"/>
                    <a:pt x="329" y="148"/>
                  </a:cubicBezTo>
                  <a:cubicBezTo>
                    <a:pt x="324" y="305"/>
                    <a:pt x="309" y="467"/>
                    <a:pt x="279" y="588"/>
                  </a:cubicBezTo>
                  <a:cubicBezTo>
                    <a:pt x="193" y="593"/>
                    <a:pt x="96" y="603"/>
                    <a:pt x="0" y="614"/>
                  </a:cubicBezTo>
                  <a:cubicBezTo>
                    <a:pt x="117" y="852"/>
                    <a:pt x="415" y="1414"/>
                    <a:pt x="735" y="1617"/>
                  </a:cubicBezTo>
                  <a:cubicBezTo>
                    <a:pt x="1054" y="1414"/>
                    <a:pt x="1353" y="852"/>
                    <a:pt x="1474" y="614"/>
                  </a:cubicBezTo>
                  <a:cubicBezTo>
                    <a:pt x="1373" y="603"/>
                    <a:pt x="1277" y="593"/>
                    <a:pt x="1185" y="588"/>
                  </a:cubicBezTo>
                  <a:cubicBezTo>
                    <a:pt x="1160" y="472"/>
                    <a:pt x="1145" y="325"/>
                    <a:pt x="1140" y="173"/>
                  </a:cubicBezTo>
                  <a:lnTo>
                    <a:pt x="1094" y="178"/>
                  </a:lnTo>
                  <a:cubicBezTo>
                    <a:pt x="1069" y="148"/>
                    <a:pt x="1049" y="117"/>
                    <a:pt x="1033" y="82"/>
                  </a:cubicBezTo>
                  <a:cubicBezTo>
                    <a:pt x="942" y="148"/>
                    <a:pt x="836" y="193"/>
                    <a:pt x="735" y="198"/>
                  </a:cubicBezTo>
                  <a:cubicBezTo>
                    <a:pt x="593" y="193"/>
                    <a:pt x="451" y="107"/>
                    <a:pt x="334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13;p18">
              <a:extLst>
                <a:ext uri="{FF2B5EF4-FFF2-40B4-BE49-F238E27FC236}">
                  <a16:creationId xmlns:a16="http://schemas.microsoft.com/office/drawing/2014/main" id="{EEFAD9F9-98AE-01C3-5EAF-35CE6784433C}"/>
                </a:ext>
              </a:extLst>
            </p:cNvPr>
            <p:cNvSpPr/>
            <p:nvPr/>
          </p:nvSpPr>
          <p:spPr>
            <a:xfrm>
              <a:off x="2948465" y="1705867"/>
              <a:ext cx="179033" cy="225433"/>
            </a:xfrm>
            <a:custGeom>
              <a:avLst/>
              <a:gdLst/>
              <a:ahLst/>
              <a:cxnLst/>
              <a:rect l="l" t="t" r="r" b="b"/>
              <a:pathLst>
                <a:path w="1308" h="1647" extrusionOk="0">
                  <a:moveTo>
                    <a:pt x="363" y="355"/>
                  </a:moveTo>
                  <a:cubicBezTo>
                    <a:pt x="427" y="355"/>
                    <a:pt x="503" y="364"/>
                    <a:pt x="593" y="385"/>
                  </a:cubicBezTo>
                  <a:lnTo>
                    <a:pt x="553" y="451"/>
                  </a:lnTo>
                  <a:cubicBezTo>
                    <a:pt x="553" y="451"/>
                    <a:pt x="370" y="411"/>
                    <a:pt x="222" y="411"/>
                  </a:cubicBezTo>
                  <a:cubicBezTo>
                    <a:pt x="174" y="411"/>
                    <a:pt x="130" y="415"/>
                    <a:pt x="97" y="426"/>
                  </a:cubicBezTo>
                  <a:cubicBezTo>
                    <a:pt x="97" y="426"/>
                    <a:pt x="176" y="355"/>
                    <a:pt x="363" y="355"/>
                  </a:cubicBezTo>
                  <a:close/>
                  <a:moveTo>
                    <a:pt x="851" y="1130"/>
                  </a:moveTo>
                  <a:cubicBezTo>
                    <a:pt x="806" y="1216"/>
                    <a:pt x="757" y="1245"/>
                    <a:pt x="713" y="1245"/>
                  </a:cubicBezTo>
                  <a:cubicBezTo>
                    <a:pt x="625" y="1245"/>
                    <a:pt x="553" y="1130"/>
                    <a:pt x="553" y="1130"/>
                  </a:cubicBezTo>
                  <a:close/>
                  <a:moveTo>
                    <a:pt x="0" y="0"/>
                  </a:moveTo>
                  <a:cubicBezTo>
                    <a:pt x="0" y="0"/>
                    <a:pt x="11" y="958"/>
                    <a:pt x="107" y="1145"/>
                  </a:cubicBezTo>
                  <a:cubicBezTo>
                    <a:pt x="147" y="1226"/>
                    <a:pt x="218" y="1328"/>
                    <a:pt x="304" y="1419"/>
                  </a:cubicBezTo>
                  <a:cubicBezTo>
                    <a:pt x="421" y="1535"/>
                    <a:pt x="568" y="1637"/>
                    <a:pt x="715" y="1647"/>
                  </a:cubicBezTo>
                  <a:cubicBezTo>
                    <a:pt x="811" y="1642"/>
                    <a:pt x="907" y="1596"/>
                    <a:pt x="993" y="1535"/>
                  </a:cubicBezTo>
                  <a:cubicBezTo>
                    <a:pt x="1024" y="1328"/>
                    <a:pt x="1176" y="1115"/>
                    <a:pt x="1176" y="1115"/>
                  </a:cubicBezTo>
                  <a:cubicBezTo>
                    <a:pt x="1267" y="1003"/>
                    <a:pt x="1302" y="821"/>
                    <a:pt x="1307" y="644"/>
                  </a:cubicBezTo>
                  <a:lnTo>
                    <a:pt x="1307" y="644"/>
                  </a:lnTo>
                  <a:cubicBezTo>
                    <a:pt x="1272" y="730"/>
                    <a:pt x="1191" y="867"/>
                    <a:pt x="1024" y="867"/>
                  </a:cubicBezTo>
                  <a:cubicBezTo>
                    <a:pt x="821" y="867"/>
                    <a:pt x="811" y="781"/>
                    <a:pt x="801" y="689"/>
                  </a:cubicBezTo>
                  <a:cubicBezTo>
                    <a:pt x="801" y="669"/>
                    <a:pt x="801" y="644"/>
                    <a:pt x="796" y="624"/>
                  </a:cubicBezTo>
                  <a:lnTo>
                    <a:pt x="613" y="624"/>
                  </a:lnTo>
                  <a:cubicBezTo>
                    <a:pt x="613" y="644"/>
                    <a:pt x="608" y="669"/>
                    <a:pt x="608" y="689"/>
                  </a:cubicBezTo>
                  <a:cubicBezTo>
                    <a:pt x="598" y="781"/>
                    <a:pt x="588" y="867"/>
                    <a:pt x="385" y="867"/>
                  </a:cubicBezTo>
                  <a:cubicBezTo>
                    <a:pt x="163" y="867"/>
                    <a:pt x="97" y="624"/>
                    <a:pt x="87" y="583"/>
                  </a:cubicBezTo>
                  <a:cubicBezTo>
                    <a:pt x="76" y="573"/>
                    <a:pt x="71" y="568"/>
                    <a:pt x="76" y="558"/>
                  </a:cubicBezTo>
                  <a:cubicBezTo>
                    <a:pt x="81" y="537"/>
                    <a:pt x="102" y="517"/>
                    <a:pt x="304" y="512"/>
                  </a:cubicBezTo>
                  <a:cubicBezTo>
                    <a:pt x="321" y="511"/>
                    <a:pt x="337" y="511"/>
                    <a:pt x="352" y="511"/>
                  </a:cubicBezTo>
                  <a:cubicBezTo>
                    <a:pt x="523" y="511"/>
                    <a:pt x="580" y="560"/>
                    <a:pt x="603" y="588"/>
                  </a:cubicBezTo>
                  <a:lnTo>
                    <a:pt x="806" y="588"/>
                  </a:lnTo>
                  <a:cubicBezTo>
                    <a:pt x="829" y="560"/>
                    <a:pt x="887" y="511"/>
                    <a:pt x="1057" y="511"/>
                  </a:cubicBezTo>
                  <a:cubicBezTo>
                    <a:pt x="1072" y="511"/>
                    <a:pt x="1088" y="511"/>
                    <a:pt x="1105" y="512"/>
                  </a:cubicBezTo>
                  <a:cubicBezTo>
                    <a:pt x="1216" y="512"/>
                    <a:pt x="1272" y="522"/>
                    <a:pt x="1302" y="532"/>
                  </a:cubicBezTo>
                  <a:cubicBezTo>
                    <a:pt x="1297" y="492"/>
                    <a:pt x="1292" y="456"/>
                    <a:pt x="1287" y="421"/>
                  </a:cubicBezTo>
                  <a:cubicBezTo>
                    <a:pt x="1256" y="413"/>
                    <a:pt x="1219" y="410"/>
                    <a:pt x="1179" y="410"/>
                  </a:cubicBezTo>
                  <a:cubicBezTo>
                    <a:pt x="1033" y="410"/>
                    <a:pt x="857" y="451"/>
                    <a:pt x="857" y="451"/>
                  </a:cubicBezTo>
                  <a:lnTo>
                    <a:pt x="816" y="385"/>
                  </a:lnTo>
                  <a:cubicBezTo>
                    <a:pt x="906" y="363"/>
                    <a:pt x="982" y="355"/>
                    <a:pt x="1046" y="355"/>
                  </a:cubicBezTo>
                  <a:cubicBezTo>
                    <a:pt x="1169" y="355"/>
                    <a:pt x="1245" y="386"/>
                    <a:pt x="1282" y="406"/>
                  </a:cubicBezTo>
                  <a:cubicBezTo>
                    <a:pt x="1272" y="345"/>
                    <a:pt x="1257" y="294"/>
                    <a:pt x="1236" y="249"/>
                  </a:cubicBezTo>
                  <a:cubicBezTo>
                    <a:pt x="1201" y="218"/>
                    <a:pt x="1166" y="178"/>
                    <a:pt x="1135" y="137"/>
                  </a:cubicBezTo>
                  <a:lnTo>
                    <a:pt x="1130" y="137"/>
                  </a:lnTo>
                  <a:cubicBezTo>
                    <a:pt x="887" y="92"/>
                    <a:pt x="694" y="46"/>
                    <a:pt x="548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14;p18">
              <a:extLst>
                <a:ext uri="{FF2B5EF4-FFF2-40B4-BE49-F238E27FC236}">
                  <a16:creationId xmlns:a16="http://schemas.microsoft.com/office/drawing/2014/main" id="{7A639456-705B-E71C-3B94-32DCBA28F401}"/>
                </a:ext>
              </a:extLst>
            </p:cNvPr>
            <p:cNvSpPr/>
            <p:nvPr/>
          </p:nvSpPr>
          <p:spPr>
            <a:xfrm>
              <a:off x="2989390" y="1899956"/>
              <a:ext cx="96497" cy="57077"/>
            </a:xfrm>
            <a:custGeom>
              <a:avLst/>
              <a:gdLst/>
              <a:ahLst/>
              <a:cxnLst/>
              <a:rect l="l" t="t" r="r" b="b"/>
              <a:pathLst>
                <a:path w="705" h="417" extrusionOk="0">
                  <a:moveTo>
                    <a:pt x="5" y="1"/>
                  </a:moveTo>
                  <a:cubicBezTo>
                    <a:pt x="5" y="26"/>
                    <a:pt x="5" y="51"/>
                    <a:pt x="5" y="82"/>
                  </a:cubicBezTo>
                  <a:cubicBezTo>
                    <a:pt x="5" y="122"/>
                    <a:pt x="5" y="168"/>
                    <a:pt x="0" y="219"/>
                  </a:cubicBezTo>
                  <a:lnTo>
                    <a:pt x="5" y="219"/>
                  </a:lnTo>
                  <a:cubicBezTo>
                    <a:pt x="122" y="325"/>
                    <a:pt x="264" y="411"/>
                    <a:pt x="406" y="416"/>
                  </a:cubicBezTo>
                  <a:cubicBezTo>
                    <a:pt x="507" y="411"/>
                    <a:pt x="613" y="366"/>
                    <a:pt x="704" y="300"/>
                  </a:cubicBezTo>
                  <a:cubicBezTo>
                    <a:pt x="684" y="244"/>
                    <a:pt x="684" y="178"/>
                    <a:pt x="694" y="117"/>
                  </a:cubicBezTo>
                  <a:lnTo>
                    <a:pt x="694" y="117"/>
                  </a:lnTo>
                  <a:cubicBezTo>
                    <a:pt x="608" y="178"/>
                    <a:pt x="512" y="224"/>
                    <a:pt x="416" y="229"/>
                  </a:cubicBezTo>
                  <a:cubicBezTo>
                    <a:pt x="269" y="219"/>
                    <a:pt x="122" y="117"/>
                    <a:pt x="5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15;p18">
              <a:extLst>
                <a:ext uri="{FF2B5EF4-FFF2-40B4-BE49-F238E27FC236}">
                  <a16:creationId xmlns:a16="http://schemas.microsoft.com/office/drawing/2014/main" id="{2E976100-821D-802D-CB9A-B607DB4E38AD}"/>
                </a:ext>
              </a:extLst>
            </p:cNvPr>
            <p:cNvSpPr/>
            <p:nvPr/>
          </p:nvSpPr>
          <p:spPr>
            <a:xfrm>
              <a:off x="3062892" y="1780601"/>
              <a:ext cx="61867" cy="39146"/>
            </a:xfrm>
            <a:custGeom>
              <a:avLst/>
              <a:gdLst/>
              <a:ahLst/>
              <a:cxnLst/>
              <a:rect l="l" t="t" r="r" b="b"/>
              <a:pathLst>
                <a:path w="452" h="286" extrusionOk="0">
                  <a:moveTo>
                    <a:pt x="218" y="0"/>
                  </a:moveTo>
                  <a:cubicBezTo>
                    <a:pt x="32" y="0"/>
                    <a:pt x="5" y="58"/>
                    <a:pt x="0" y="72"/>
                  </a:cubicBezTo>
                  <a:cubicBezTo>
                    <a:pt x="5" y="93"/>
                    <a:pt x="5" y="118"/>
                    <a:pt x="10" y="138"/>
                  </a:cubicBezTo>
                  <a:cubicBezTo>
                    <a:pt x="21" y="235"/>
                    <a:pt x="26" y="285"/>
                    <a:pt x="188" y="285"/>
                  </a:cubicBezTo>
                  <a:cubicBezTo>
                    <a:pt x="390" y="285"/>
                    <a:pt x="446" y="27"/>
                    <a:pt x="451" y="22"/>
                  </a:cubicBezTo>
                  <a:lnTo>
                    <a:pt x="451" y="17"/>
                  </a:lnTo>
                  <a:cubicBezTo>
                    <a:pt x="431" y="12"/>
                    <a:pt x="385" y="2"/>
                    <a:pt x="264" y="2"/>
                  </a:cubicBezTo>
                  <a:cubicBezTo>
                    <a:pt x="247" y="1"/>
                    <a:pt x="232" y="0"/>
                    <a:pt x="218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16;p18">
              <a:extLst>
                <a:ext uri="{FF2B5EF4-FFF2-40B4-BE49-F238E27FC236}">
                  <a16:creationId xmlns:a16="http://schemas.microsoft.com/office/drawing/2014/main" id="{B7CA7691-DCAF-738F-513B-8F9576BAC1A0}"/>
                </a:ext>
              </a:extLst>
            </p:cNvPr>
            <p:cNvSpPr/>
            <p:nvPr/>
          </p:nvSpPr>
          <p:spPr>
            <a:xfrm>
              <a:off x="2965026" y="1780601"/>
              <a:ext cx="61867" cy="39146"/>
            </a:xfrm>
            <a:custGeom>
              <a:avLst/>
              <a:gdLst/>
              <a:ahLst/>
              <a:cxnLst/>
              <a:rect l="l" t="t" r="r" b="b"/>
              <a:pathLst>
                <a:path w="452" h="286" extrusionOk="0">
                  <a:moveTo>
                    <a:pt x="234" y="0"/>
                  </a:moveTo>
                  <a:cubicBezTo>
                    <a:pt x="220" y="0"/>
                    <a:pt x="205" y="1"/>
                    <a:pt x="188" y="2"/>
                  </a:cubicBezTo>
                  <a:cubicBezTo>
                    <a:pt x="67" y="2"/>
                    <a:pt x="21" y="12"/>
                    <a:pt x="1" y="17"/>
                  </a:cubicBezTo>
                  <a:lnTo>
                    <a:pt x="6" y="22"/>
                  </a:lnTo>
                  <a:cubicBezTo>
                    <a:pt x="6" y="27"/>
                    <a:pt x="62" y="285"/>
                    <a:pt x="264" y="285"/>
                  </a:cubicBezTo>
                  <a:cubicBezTo>
                    <a:pt x="427" y="285"/>
                    <a:pt x="432" y="235"/>
                    <a:pt x="442" y="138"/>
                  </a:cubicBezTo>
                  <a:cubicBezTo>
                    <a:pt x="447" y="118"/>
                    <a:pt x="447" y="93"/>
                    <a:pt x="452" y="72"/>
                  </a:cubicBezTo>
                  <a:cubicBezTo>
                    <a:pt x="447" y="58"/>
                    <a:pt x="421" y="0"/>
                    <a:pt x="234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17;p18">
              <a:extLst>
                <a:ext uri="{FF2B5EF4-FFF2-40B4-BE49-F238E27FC236}">
                  <a16:creationId xmlns:a16="http://schemas.microsoft.com/office/drawing/2014/main" id="{E9E2E005-1757-837D-ADE5-C69D2F5C7DD3}"/>
                </a:ext>
              </a:extLst>
            </p:cNvPr>
            <p:cNvSpPr/>
            <p:nvPr/>
          </p:nvSpPr>
          <p:spPr>
            <a:xfrm>
              <a:off x="2958183" y="1775673"/>
              <a:ext cx="169314" cy="48864"/>
            </a:xfrm>
            <a:custGeom>
              <a:avLst/>
              <a:gdLst/>
              <a:ahLst/>
              <a:cxnLst/>
              <a:rect l="l" t="t" r="r" b="b"/>
              <a:pathLst>
                <a:path w="1237" h="357" extrusionOk="0">
                  <a:moveTo>
                    <a:pt x="284" y="36"/>
                  </a:moveTo>
                  <a:cubicBezTo>
                    <a:pt x="471" y="36"/>
                    <a:pt x="497" y="94"/>
                    <a:pt x="502" y="108"/>
                  </a:cubicBezTo>
                  <a:cubicBezTo>
                    <a:pt x="497" y="129"/>
                    <a:pt x="497" y="154"/>
                    <a:pt x="492" y="174"/>
                  </a:cubicBezTo>
                  <a:cubicBezTo>
                    <a:pt x="482" y="271"/>
                    <a:pt x="477" y="321"/>
                    <a:pt x="314" y="321"/>
                  </a:cubicBezTo>
                  <a:cubicBezTo>
                    <a:pt x="112" y="321"/>
                    <a:pt x="56" y="63"/>
                    <a:pt x="56" y="58"/>
                  </a:cubicBezTo>
                  <a:lnTo>
                    <a:pt x="51" y="53"/>
                  </a:lnTo>
                  <a:cubicBezTo>
                    <a:pt x="71" y="48"/>
                    <a:pt x="117" y="38"/>
                    <a:pt x="238" y="38"/>
                  </a:cubicBezTo>
                  <a:cubicBezTo>
                    <a:pt x="255" y="37"/>
                    <a:pt x="270" y="36"/>
                    <a:pt x="284" y="36"/>
                  </a:cubicBezTo>
                  <a:close/>
                  <a:moveTo>
                    <a:pt x="983" y="36"/>
                  </a:moveTo>
                  <a:cubicBezTo>
                    <a:pt x="997" y="36"/>
                    <a:pt x="1012" y="37"/>
                    <a:pt x="1029" y="38"/>
                  </a:cubicBezTo>
                  <a:cubicBezTo>
                    <a:pt x="1150" y="38"/>
                    <a:pt x="1196" y="48"/>
                    <a:pt x="1216" y="53"/>
                  </a:cubicBezTo>
                  <a:lnTo>
                    <a:pt x="1216" y="58"/>
                  </a:lnTo>
                  <a:cubicBezTo>
                    <a:pt x="1211" y="63"/>
                    <a:pt x="1155" y="321"/>
                    <a:pt x="953" y="321"/>
                  </a:cubicBezTo>
                  <a:cubicBezTo>
                    <a:pt x="791" y="321"/>
                    <a:pt x="786" y="271"/>
                    <a:pt x="775" y="174"/>
                  </a:cubicBezTo>
                  <a:cubicBezTo>
                    <a:pt x="770" y="154"/>
                    <a:pt x="770" y="129"/>
                    <a:pt x="765" y="108"/>
                  </a:cubicBezTo>
                  <a:cubicBezTo>
                    <a:pt x="770" y="94"/>
                    <a:pt x="797" y="36"/>
                    <a:pt x="983" y="36"/>
                  </a:cubicBezTo>
                  <a:close/>
                  <a:moveTo>
                    <a:pt x="281" y="1"/>
                  </a:moveTo>
                  <a:cubicBezTo>
                    <a:pt x="266" y="1"/>
                    <a:pt x="250" y="1"/>
                    <a:pt x="233" y="2"/>
                  </a:cubicBezTo>
                  <a:cubicBezTo>
                    <a:pt x="31" y="7"/>
                    <a:pt x="10" y="27"/>
                    <a:pt x="5" y="48"/>
                  </a:cubicBezTo>
                  <a:cubicBezTo>
                    <a:pt x="0" y="58"/>
                    <a:pt x="5" y="63"/>
                    <a:pt x="16" y="73"/>
                  </a:cubicBezTo>
                  <a:cubicBezTo>
                    <a:pt x="26" y="114"/>
                    <a:pt x="92" y="357"/>
                    <a:pt x="314" y="357"/>
                  </a:cubicBezTo>
                  <a:cubicBezTo>
                    <a:pt x="517" y="357"/>
                    <a:pt x="527" y="271"/>
                    <a:pt x="537" y="179"/>
                  </a:cubicBezTo>
                  <a:cubicBezTo>
                    <a:pt x="537" y="159"/>
                    <a:pt x="542" y="134"/>
                    <a:pt x="542" y="114"/>
                  </a:cubicBezTo>
                  <a:lnTo>
                    <a:pt x="725" y="114"/>
                  </a:lnTo>
                  <a:cubicBezTo>
                    <a:pt x="730" y="134"/>
                    <a:pt x="730" y="159"/>
                    <a:pt x="730" y="179"/>
                  </a:cubicBezTo>
                  <a:cubicBezTo>
                    <a:pt x="740" y="271"/>
                    <a:pt x="750" y="357"/>
                    <a:pt x="953" y="357"/>
                  </a:cubicBezTo>
                  <a:cubicBezTo>
                    <a:pt x="1120" y="357"/>
                    <a:pt x="1201" y="220"/>
                    <a:pt x="1236" y="134"/>
                  </a:cubicBezTo>
                  <a:cubicBezTo>
                    <a:pt x="1236" y="98"/>
                    <a:pt x="1231" y="58"/>
                    <a:pt x="1231" y="22"/>
                  </a:cubicBezTo>
                  <a:cubicBezTo>
                    <a:pt x="1201" y="12"/>
                    <a:pt x="1145" y="2"/>
                    <a:pt x="1034" y="2"/>
                  </a:cubicBezTo>
                  <a:cubicBezTo>
                    <a:pt x="1017" y="1"/>
                    <a:pt x="1001" y="1"/>
                    <a:pt x="986" y="1"/>
                  </a:cubicBezTo>
                  <a:cubicBezTo>
                    <a:pt x="816" y="1"/>
                    <a:pt x="758" y="50"/>
                    <a:pt x="735" y="78"/>
                  </a:cubicBezTo>
                  <a:lnTo>
                    <a:pt x="532" y="78"/>
                  </a:lnTo>
                  <a:cubicBezTo>
                    <a:pt x="509" y="50"/>
                    <a:pt x="452" y="1"/>
                    <a:pt x="281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18;p18">
              <a:extLst>
                <a:ext uri="{FF2B5EF4-FFF2-40B4-BE49-F238E27FC236}">
                  <a16:creationId xmlns:a16="http://schemas.microsoft.com/office/drawing/2014/main" id="{207FCF08-4A9F-1CE1-1C92-C9A1D2D3A14E}"/>
                </a:ext>
              </a:extLst>
            </p:cNvPr>
            <p:cNvSpPr/>
            <p:nvPr/>
          </p:nvSpPr>
          <p:spPr>
            <a:xfrm>
              <a:off x="3024020" y="1860536"/>
              <a:ext cx="41063" cy="15741"/>
            </a:xfrm>
            <a:custGeom>
              <a:avLst/>
              <a:gdLst/>
              <a:ahLst/>
              <a:cxnLst/>
              <a:rect l="l" t="t" r="r" b="b"/>
              <a:pathLst>
                <a:path w="300" h="115" extrusionOk="0">
                  <a:moveTo>
                    <a:pt x="1" y="0"/>
                  </a:moveTo>
                  <a:cubicBezTo>
                    <a:pt x="1" y="0"/>
                    <a:pt x="73" y="115"/>
                    <a:pt x="161" y="115"/>
                  </a:cubicBezTo>
                  <a:cubicBezTo>
                    <a:pt x="205" y="115"/>
                    <a:pt x="254" y="86"/>
                    <a:pt x="29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19;p18">
              <a:extLst>
                <a:ext uri="{FF2B5EF4-FFF2-40B4-BE49-F238E27FC236}">
                  <a16:creationId xmlns:a16="http://schemas.microsoft.com/office/drawing/2014/main" id="{4C9972E5-6D84-2979-B19F-244EA392DB81}"/>
                </a:ext>
              </a:extLst>
            </p:cNvPr>
            <p:cNvSpPr/>
            <p:nvPr/>
          </p:nvSpPr>
          <p:spPr>
            <a:xfrm>
              <a:off x="2961605" y="1754458"/>
              <a:ext cx="68164" cy="13277"/>
            </a:xfrm>
            <a:custGeom>
              <a:avLst/>
              <a:gdLst/>
              <a:ahLst/>
              <a:cxnLst/>
              <a:rect l="l" t="t" r="r" b="b"/>
              <a:pathLst>
                <a:path w="498" h="97" extrusionOk="0">
                  <a:moveTo>
                    <a:pt x="267" y="0"/>
                  </a:moveTo>
                  <a:cubicBezTo>
                    <a:pt x="80" y="0"/>
                    <a:pt x="1" y="71"/>
                    <a:pt x="1" y="71"/>
                  </a:cubicBezTo>
                  <a:cubicBezTo>
                    <a:pt x="34" y="60"/>
                    <a:pt x="78" y="56"/>
                    <a:pt x="126" y="56"/>
                  </a:cubicBezTo>
                  <a:cubicBezTo>
                    <a:pt x="274" y="56"/>
                    <a:pt x="457" y="96"/>
                    <a:pt x="457" y="96"/>
                  </a:cubicBezTo>
                  <a:lnTo>
                    <a:pt x="497" y="30"/>
                  </a:lnTo>
                  <a:cubicBezTo>
                    <a:pt x="407" y="9"/>
                    <a:pt x="331" y="0"/>
                    <a:pt x="267" y="0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20;p18">
              <a:extLst>
                <a:ext uri="{FF2B5EF4-FFF2-40B4-BE49-F238E27FC236}">
                  <a16:creationId xmlns:a16="http://schemas.microsoft.com/office/drawing/2014/main" id="{4C3E78B4-1EE9-FAF0-DECD-4F577C57F86E}"/>
                </a:ext>
              </a:extLst>
            </p:cNvPr>
            <p:cNvSpPr/>
            <p:nvPr/>
          </p:nvSpPr>
          <p:spPr>
            <a:xfrm>
              <a:off x="3632841" y="2013563"/>
              <a:ext cx="153300" cy="162060"/>
            </a:xfrm>
            <a:custGeom>
              <a:avLst/>
              <a:gdLst/>
              <a:ahLst/>
              <a:cxnLst/>
              <a:rect l="l" t="t" r="r" b="b"/>
              <a:pathLst>
                <a:path w="1120" h="1184" extrusionOk="0">
                  <a:moveTo>
                    <a:pt x="248" y="214"/>
                  </a:moveTo>
                  <a:lnTo>
                    <a:pt x="689" y="270"/>
                  </a:lnTo>
                  <a:lnTo>
                    <a:pt x="679" y="412"/>
                  </a:lnTo>
                  <a:lnTo>
                    <a:pt x="522" y="392"/>
                  </a:lnTo>
                  <a:lnTo>
                    <a:pt x="466" y="792"/>
                  </a:lnTo>
                  <a:lnTo>
                    <a:pt x="324" y="777"/>
                  </a:lnTo>
                  <a:lnTo>
                    <a:pt x="380" y="376"/>
                  </a:lnTo>
                  <a:lnTo>
                    <a:pt x="233" y="356"/>
                  </a:lnTo>
                  <a:lnTo>
                    <a:pt x="248" y="214"/>
                  </a:lnTo>
                  <a:close/>
                  <a:moveTo>
                    <a:pt x="1120" y="609"/>
                  </a:moveTo>
                  <a:lnTo>
                    <a:pt x="1044" y="1125"/>
                  </a:lnTo>
                  <a:lnTo>
                    <a:pt x="1044" y="1125"/>
                  </a:lnTo>
                  <a:cubicBezTo>
                    <a:pt x="1046" y="1121"/>
                    <a:pt x="1048" y="1116"/>
                    <a:pt x="1049" y="1111"/>
                  </a:cubicBezTo>
                  <a:lnTo>
                    <a:pt x="1120" y="609"/>
                  </a:lnTo>
                  <a:close/>
                  <a:moveTo>
                    <a:pt x="169" y="0"/>
                  </a:moveTo>
                  <a:cubicBezTo>
                    <a:pt x="157" y="0"/>
                    <a:pt x="147" y="9"/>
                    <a:pt x="147" y="22"/>
                  </a:cubicBezTo>
                  <a:lnTo>
                    <a:pt x="0" y="1010"/>
                  </a:lnTo>
                  <a:cubicBezTo>
                    <a:pt x="0" y="1025"/>
                    <a:pt x="10" y="1035"/>
                    <a:pt x="25" y="1040"/>
                  </a:cubicBezTo>
                  <a:lnTo>
                    <a:pt x="259" y="1070"/>
                  </a:lnTo>
                  <a:cubicBezTo>
                    <a:pt x="319" y="1040"/>
                    <a:pt x="375" y="1010"/>
                    <a:pt x="375" y="1010"/>
                  </a:cubicBezTo>
                  <a:lnTo>
                    <a:pt x="552" y="1116"/>
                  </a:lnTo>
                  <a:lnTo>
                    <a:pt x="725" y="1141"/>
                  </a:lnTo>
                  <a:lnTo>
                    <a:pt x="866" y="1162"/>
                  </a:lnTo>
                  <a:lnTo>
                    <a:pt x="963" y="488"/>
                  </a:lnTo>
                  <a:lnTo>
                    <a:pt x="740" y="832"/>
                  </a:lnTo>
                  <a:lnTo>
                    <a:pt x="628" y="822"/>
                  </a:lnTo>
                  <a:lnTo>
                    <a:pt x="562" y="457"/>
                  </a:lnTo>
                  <a:lnTo>
                    <a:pt x="689" y="437"/>
                  </a:lnTo>
                  <a:lnTo>
                    <a:pt x="730" y="645"/>
                  </a:lnTo>
                  <a:lnTo>
                    <a:pt x="866" y="427"/>
                  </a:lnTo>
                  <a:lnTo>
                    <a:pt x="963" y="488"/>
                  </a:lnTo>
                  <a:lnTo>
                    <a:pt x="1018" y="123"/>
                  </a:lnTo>
                  <a:lnTo>
                    <a:pt x="669" y="72"/>
                  </a:lnTo>
                  <a:lnTo>
                    <a:pt x="441" y="37"/>
                  </a:lnTo>
                  <a:lnTo>
                    <a:pt x="177" y="2"/>
                  </a:lnTo>
                  <a:cubicBezTo>
                    <a:pt x="175" y="1"/>
                    <a:pt x="172" y="0"/>
                    <a:pt x="169" y="0"/>
                  </a:cubicBezTo>
                  <a:close/>
                  <a:moveTo>
                    <a:pt x="1044" y="1125"/>
                  </a:moveTo>
                  <a:lnTo>
                    <a:pt x="1044" y="1125"/>
                  </a:lnTo>
                  <a:cubicBezTo>
                    <a:pt x="1032" y="1154"/>
                    <a:pt x="1007" y="1174"/>
                    <a:pt x="975" y="1177"/>
                  </a:cubicBezTo>
                  <a:lnTo>
                    <a:pt x="975" y="1177"/>
                  </a:lnTo>
                  <a:lnTo>
                    <a:pt x="866" y="1162"/>
                  </a:lnTo>
                  <a:lnTo>
                    <a:pt x="866" y="1162"/>
                  </a:lnTo>
                  <a:lnTo>
                    <a:pt x="958" y="1177"/>
                  </a:lnTo>
                  <a:cubicBezTo>
                    <a:pt x="961" y="1177"/>
                    <a:pt x="964" y="1177"/>
                    <a:pt x="967" y="1177"/>
                  </a:cubicBezTo>
                  <a:cubicBezTo>
                    <a:pt x="970" y="1177"/>
                    <a:pt x="972" y="1177"/>
                    <a:pt x="975" y="1177"/>
                  </a:cubicBezTo>
                  <a:lnTo>
                    <a:pt x="975" y="1177"/>
                  </a:lnTo>
                  <a:lnTo>
                    <a:pt x="1008" y="1182"/>
                  </a:lnTo>
                  <a:cubicBezTo>
                    <a:pt x="1011" y="1183"/>
                    <a:pt x="1014" y="1183"/>
                    <a:pt x="1016" y="1183"/>
                  </a:cubicBezTo>
                  <a:cubicBezTo>
                    <a:pt x="1028" y="1183"/>
                    <a:pt x="1039" y="1174"/>
                    <a:pt x="1039" y="1162"/>
                  </a:cubicBezTo>
                  <a:lnTo>
                    <a:pt x="1044" y="1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21;p18">
              <a:extLst>
                <a:ext uri="{FF2B5EF4-FFF2-40B4-BE49-F238E27FC236}">
                  <a16:creationId xmlns:a16="http://schemas.microsoft.com/office/drawing/2014/main" id="{5F6FB649-9BC9-A581-0115-B5FEF1EBE462}"/>
                </a:ext>
              </a:extLst>
            </p:cNvPr>
            <p:cNvSpPr/>
            <p:nvPr/>
          </p:nvSpPr>
          <p:spPr>
            <a:xfrm>
              <a:off x="3784636" y="2032451"/>
              <a:ext cx="10539" cy="11908"/>
            </a:xfrm>
            <a:custGeom>
              <a:avLst/>
              <a:gdLst/>
              <a:ahLst/>
              <a:cxnLst/>
              <a:rect l="l" t="t" r="r" b="b"/>
              <a:pathLst>
                <a:path w="77" h="87" extrusionOk="0">
                  <a:moveTo>
                    <a:pt x="1" y="0"/>
                  </a:moveTo>
                  <a:cubicBezTo>
                    <a:pt x="46" y="5"/>
                    <a:pt x="71" y="46"/>
                    <a:pt x="66" y="86"/>
                  </a:cubicBezTo>
                  <a:lnTo>
                    <a:pt x="77" y="36"/>
                  </a:lnTo>
                  <a:cubicBezTo>
                    <a:pt x="77" y="21"/>
                    <a:pt x="66" y="10"/>
                    <a:pt x="51" y="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D5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22;p18">
              <a:extLst>
                <a:ext uri="{FF2B5EF4-FFF2-40B4-BE49-F238E27FC236}">
                  <a16:creationId xmlns:a16="http://schemas.microsoft.com/office/drawing/2014/main" id="{3BD38452-8C33-F416-61BD-4B15A4F19D1D}"/>
                </a:ext>
              </a:extLst>
            </p:cNvPr>
            <p:cNvSpPr/>
            <p:nvPr/>
          </p:nvSpPr>
          <p:spPr>
            <a:xfrm>
              <a:off x="3683348" y="1924867"/>
              <a:ext cx="95128" cy="103067"/>
            </a:xfrm>
            <a:custGeom>
              <a:avLst/>
              <a:gdLst/>
              <a:ahLst/>
              <a:cxnLst/>
              <a:rect l="l" t="t" r="r" b="b"/>
              <a:pathLst>
                <a:path w="695" h="753" extrusionOk="0">
                  <a:moveTo>
                    <a:pt x="164" y="1"/>
                  </a:moveTo>
                  <a:cubicBezTo>
                    <a:pt x="127" y="1"/>
                    <a:pt x="92" y="29"/>
                    <a:pt x="87" y="67"/>
                  </a:cubicBezTo>
                  <a:lnTo>
                    <a:pt x="6" y="599"/>
                  </a:lnTo>
                  <a:cubicBezTo>
                    <a:pt x="1" y="639"/>
                    <a:pt x="31" y="680"/>
                    <a:pt x="72" y="685"/>
                  </a:cubicBezTo>
                  <a:lnTo>
                    <a:pt x="300" y="720"/>
                  </a:lnTo>
                  <a:lnTo>
                    <a:pt x="528" y="751"/>
                  </a:lnTo>
                  <a:cubicBezTo>
                    <a:pt x="533" y="752"/>
                    <a:pt x="538" y="753"/>
                    <a:pt x="544" y="753"/>
                  </a:cubicBezTo>
                  <a:cubicBezTo>
                    <a:pt x="578" y="753"/>
                    <a:pt x="609" y="725"/>
                    <a:pt x="614" y="690"/>
                  </a:cubicBezTo>
                  <a:lnTo>
                    <a:pt x="690" y="158"/>
                  </a:lnTo>
                  <a:cubicBezTo>
                    <a:pt x="695" y="113"/>
                    <a:pt x="670" y="77"/>
                    <a:pt x="624" y="67"/>
                  </a:cubicBezTo>
                  <a:lnTo>
                    <a:pt x="173" y="1"/>
                  </a:lnTo>
                  <a:cubicBezTo>
                    <a:pt x="170" y="1"/>
                    <a:pt x="167" y="1"/>
                    <a:pt x="164" y="1"/>
                  </a:cubicBez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23;p18">
              <a:extLst>
                <a:ext uri="{FF2B5EF4-FFF2-40B4-BE49-F238E27FC236}">
                  <a16:creationId xmlns:a16="http://schemas.microsoft.com/office/drawing/2014/main" id="{3EE7F108-77C9-55BC-66BE-5F410EB1FE69}"/>
                </a:ext>
              </a:extLst>
            </p:cNvPr>
            <p:cNvSpPr/>
            <p:nvPr/>
          </p:nvSpPr>
          <p:spPr>
            <a:xfrm>
              <a:off x="3665417" y="2288271"/>
              <a:ext cx="35451" cy="61867"/>
            </a:xfrm>
            <a:custGeom>
              <a:avLst/>
              <a:gdLst/>
              <a:ahLst/>
              <a:cxnLst/>
              <a:rect l="l" t="t" r="r" b="b"/>
              <a:pathLst>
                <a:path w="259" h="452" extrusionOk="0">
                  <a:moveTo>
                    <a:pt x="26" y="1"/>
                  </a:moveTo>
                  <a:lnTo>
                    <a:pt x="10" y="254"/>
                  </a:lnTo>
                  <a:lnTo>
                    <a:pt x="0" y="426"/>
                  </a:lnTo>
                  <a:lnTo>
                    <a:pt x="167" y="451"/>
                  </a:lnTo>
                  <a:lnTo>
                    <a:pt x="259" y="77"/>
                  </a:lnTo>
                  <a:cubicBezTo>
                    <a:pt x="193" y="61"/>
                    <a:pt x="107" y="31"/>
                    <a:pt x="26" y="1"/>
                  </a:cubicBez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24;p18">
              <a:extLst>
                <a:ext uri="{FF2B5EF4-FFF2-40B4-BE49-F238E27FC236}">
                  <a16:creationId xmlns:a16="http://schemas.microsoft.com/office/drawing/2014/main" id="{1DB1A749-1EDE-0159-9110-422BA53EA73F}"/>
                </a:ext>
              </a:extLst>
            </p:cNvPr>
            <p:cNvSpPr/>
            <p:nvPr/>
          </p:nvSpPr>
          <p:spPr>
            <a:xfrm>
              <a:off x="3708396" y="2166179"/>
              <a:ext cx="23679" cy="12729"/>
            </a:xfrm>
            <a:custGeom>
              <a:avLst/>
              <a:gdLst/>
              <a:ahLst/>
              <a:cxnLst/>
              <a:rect l="l" t="t" r="r" b="b"/>
              <a:pathLst>
                <a:path w="173" h="93" extrusionOk="0">
                  <a:moveTo>
                    <a:pt x="0" y="1"/>
                  </a:moveTo>
                  <a:lnTo>
                    <a:pt x="157" y="92"/>
                  </a:lnTo>
                  <a:lnTo>
                    <a:pt x="173" y="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25;p18">
              <a:extLst>
                <a:ext uri="{FF2B5EF4-FFF2-40B4-BE49-F238E27FC236}">
                  <a16:creationId xmlns:a16="http://schemas.microsoft.com/office/drawing/2014/main" id="{24DC647C-09E0-BEE6-7453-E2BB945C79F2}"/>
                </a:ext>
              </a:extLst>
            </p:cNvPr>
            <p:cNvSpPr/>
            <p:nvPr/>
          </p:nvSpPr>
          <p:spPr>
            <a:xfrm>
              <a:off x="3751375" y="2030398"/>
              <a:ext cx="43116" cy="144403"/>
            </a:xfrm>
            <a:custGeom>
              <a:avLst/>
              <a:gdLst/>
              <a:ahLst/>
              <a:cxnLst/>
              <a:rect l="l" t="t" r="r" b="b"/>
              <a:pathLst>
                <a:path w="315" h="1055" extrusionOk="0">
                  <a:moveTo>
                    <a:pt x="152" y="0"/>
                  </a:moveTo>
                  <a:lnTo>
                    <a:pt x="97" y="365"/>
                  </a:lnTo>
                  <a:lnTo>
                    <a:pt x="0" y="1039"/>
                  </a:lnTo>
                  <a:lnTo>
                    <a:pt x="92" y="1054"/>
                  </a:lnTo>
                  <a:cubicBezTo>
                    <a:pt x="95" y="1054"/>
                    <a:pt x="98" y="1054"/>
                    <a:pt x="101" y="1054"/>
                  </a:cubicBezTo>
                  <a:cubicBezTo>
                    <a:pt x="142" y="1054"/>
                    <a:pt x="173" y="1025"/>
                    <a:pt x="183" y="988"/>
                  </a:cubicBezTo>
                  <a:lnTo>
                    <a:pt x="254" y="486"/>
                  </a:lnTo>
                  <a:lnTo>
                    <a:pt x="309" y="101"/>
                  </a:lnTo>
                  <a:cubicBezTo>
                    <a:pt x="314" y="61"/>
                    <a:pt x="289" y="20"/>
                    <a:pt x="244" y="15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26;p18">
              <a:extLst>
                <a:ext uri="{FF2B5EF4-FFF2-40B4-BE49-F238E27FC236}">
                  <a16:creationId xmlns:a16="http://schemas.microsoft.com/office/drawing/2014/main" id="{0CCF54D5-613C-703A-3DEF-2F348EADE0DC}"/>
                </a:ext>
              </a:extLst>
            </p:cNvPr>
            <p:cNvSpPr/>
            <p:nvPr/>
          </p:nvSpPr>
          <p:spPr>
            <a:xfrm>
              <a:off x="3664733" y="2042854"/>
              <a:ext cx="62552" cy="79114"/>
            </a:xfrm>
            <a:custGeom>
              <a:avLst/>
              <a:gdLst/>
              <a:ahLst/>
              <a:cxnLst/>
              <a:rect l="l" t="t" r="r" b="b"/>
              <a:pathLst>
                <a:path w="457" h="578" extrusionOk="0">
                  <a:moveTo>
                    <a:pt x="15" y="0"/>
                  </a:moveTo>
                  <a:lnTo>
                    <a:pt x="0" y="142"/>
                  </a:lnTo>
                  <a:lnTo>
                    <a:pt x="147" y="162"/>
                  </a:lnTo>
                  <a:lnTo>
                    <a:pt x="91" y="563"/>
                  </a:lnTo>
                  <a:lnTo>
                    <a:pt x="233" y="578"/>
                  </a:lnTo>
                  <a:lnTo>
                    <a:pt x="289" y="178"/>
                  </a:lnTo>
                  <a:lnTo>
                    <a:pt x="446" y="198"/>
                  </a:lnTo>
                  <a:lnTo>
                    <a:pt x="456" y="5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27;p18">
              <a:extLst>
                <a:ext uri="{FF2B5EF4-FFF2-40B4-BE49-F238E27FC236}">
                  <a16:creationId xmlns:a16="http://schemas.microsoft.com/office/drawing/2014/main" id="{19DF25D5-D409-E9C4-F5E2-20880DA2A553}"/>
                </a:ext>
              </a:extLst>
            </p:cNvPr>
            <p:cNvSpPr/>
            <p:nvPr/>
          </p:nvSpPr>
          <p:spPr>
            <a:xfrm>
              <a:off x="3709765" y="2072008"/>
              <a:ext cx="54887" cy="55571"/>
            </a:xfrm>
            <a:custGeom>
              <a:avLst/>
              <a:gdLst/>
              <a:ahLst/>
              <a:cxnLst/>
              <a:rect l="l" t="t" r="r" b="b"/>
              <a:pathLst>
                <a:path w="401" h="406" extrusionOk="0">
                  <a:moveTo>
                    <a:pt x="304" y="0"/>
                  </a:moveTo>
                  <a:lnTo>
                    <a:pt x="168" y="218"/>
                  </a:lnTo>
                  <a:lnTo>
                    <a:pt x="127" y="10"/>
                  </a:lnTo>
                  <a:lnTo>
                    <a:pt x="0" y="30"/>
                  </a:lnTo>
                  <a:lnTo>
                    <a:pt x="66" y="395"/>
                  </a:lnTo>
                  <a:lnTo>
                    <a:pt x="178" y="405"/>
                  </a:lnTo>
                  <a:lnTo>
                    <a:pt x="401" y="6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28;p18">
              <a:extLst>
                <a:ext uri="{FF2B5EF4-FFF2-40B4-BE49-F238E27FC236}">
                  <a16:creationId xmlns:a16="http://schemas.microsoft.com/office/drawing/2014/main" id="{24390387-3C84-A43A-E9A2-D973204C10BC}"/>
                </a:ext>
              </a:extLst>
            </p:cNvPr>
            <p:cNvSpPr/>
            <p:nvPr/>
          </p:nvSpPr>
          <p:spPr>
            <a:xfrm>
              <a:off x="3638316" y="2151670"/>
              <a:ext cx="120176" cy="149878"/>
            </a:xfrm>
            <a:custGeom>
              <a:avLst/>
              <a:gdLst/>
              <a:ahLst/>
              <a:cxnLst/>
              <a:rect l="l" t="t" r="r" b="b"/>
              <a:pathLst>
                <a:path w="878" h="1095" extrusionOk="0">
                  <a:moveTo>
                    <a:pt x="335" y="1"/>
                  </a:moveTo>
                  <a:cubicBezTo>
                    <a:pt x="335" y="1"/>
                    <a:pt x="279" y="31"/>
                    <a:pt x="219" y="61"/>
                  </a:cubicBezTo>
                  <a:cubicBezTo>
                    <a:pt x="158" y="102"/>
                    <a:pt x="92" y="142"/>
                    <a:pt x="87" y="173"/>
                  </a:cubicBezTo>
                  <a:cubicBezTo>
                    <a:pt x="87" y="203"/>
                    <a:pt x="36" y="391"/>
                    <a:pt x="16" y="568"/>
                  </a:cubicBezTo>
                  <a:cubicBezTo>
                    <a:pt x="1" y="700"/>
                    <a:pt x="1" y="826"/>
                    <a:pt x="46" y="882"/>
                  </a:cubicBezTo>
                  <a:cubicBezTo>
                    <a:pt x="82" y="928"/>
                    <a:pt x="148" y="963"/>
                    <a:pt x="224" y="999"/>
                  </a:cubicBezTo>
                  <a:cubicBezTo>
                    <a:pt x="300" y="1029"/>
                    <a:pt x="391" y="1059"/>
                    <a:pt x="457" y="1075"/>
                  </a:cubicBezTo>
                  <a:cubicBezTo>
                    <a:pt x="512" y="1090"/>
                    <a:pt x="548" y="1095"/>
                    <a:pt x="548" y="1095"/>
                  </a:cubicBezTo>
                  <a:cubicBezTo>
                    <a:pt x="548" y="1095"/>
                    <a:pt x="877" y="639"/>
                    <a:pt x="801" y="274"/>
                  </a:cubicBezTo>
                  <a:lnTo>
                    <a:pt x="669" y="198"/>
                  </a:lnTo>
                  <a:lnTo>
                    <a:pt x="512" y="107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29;p18">
              <a:extLst>
                <a:ext uri="{FF2B5EF4-FFF2-40B4-BE49-F238E27FC236}">
                  <a16:creationId xmlns:a16="http://schemas.microsoft.com/office/drawing/2014/main" id="{794132C5-150A-07B4-4168-47EB69F95A93}"/>
                </a:ext>
              </a:extLst>
            </p:cNvPr>
            <p:cNvSpPr/>
            <p:nvPr/>
          </p:nvSpPr>
          <p:spPr>
            <a:xfrm>
              <a:off x="2302961" y="2013700"/>
              <a:ext cx="651799" cy="1100886"/>
            </a:xfrm>
            <a:custGeom>
              <a:avLst/>
              <a:gdLst/>
              <a:ahLst/>
              <a:cxnLst/>
              <a:rect l="l" t="t" r="r" b="b"/>
              <a:pathLst>
                <a:path w="4762" h="8043" extrusionOk="0">
                  <a:moveTo>
                    <a:pt x="4382" y="1667"/>
                  </a:moveTo>
                  <a:cubicBezTo>
                    <a:pt x="4458" y="1667"/>
                    <a:pt x="4519" y="1728"/>
                    <a:pt x="4519" y="1799"/>
                  </a:cubicBezTo>
                  <a:cubicBezTo>
                    <a:pt x="4519" y="1875"/>
                    <a:pt x="4458" y="1936"/>
                    <a:pt x="4382" y="1936"/>
                  </a:cubicBezTo>
                  <a:cubicBezTo>
                    <a:pt x="4311" y="1936"/>
                    <a:pt x="4250" y="1875"/>
                    <a:pt x="4250" y="1799"/>
                  </a:cubicBezTo>
                  <a:cubicBezTo>
                    <a:pt x="4250" y="1728"/>
                    <a:pt x="4311" y="1667"/>
                    <a:pt x="4382" y="1667"/>
                  </a:cubicBezTo>
                  <a:close/>
                  <a:moveTo>
                    <a:pt x="4648" y="0"/>
                  </a:moveTo>
                  <a:cubicBezTo>
                    <a:pt x="4230" y="0"/>
                    <a:pt x="3836" y="185"/>
                    <a:pt x="3688" y="264"/>
                  </a:cubicBezTo>
                  <a:cubicBezTo>
                    <a:pt x="3648" y="284"/>
                    <a:pt x="3627" y="299"/>
                    <a:pt x="3627" y="299"/>
                  </a:cubicBezTo>
                  <a:cubicBezTo>
                    <a:pt x="3607" y="401"/>
                    <a:pt x="3597" y="497"/>
                    <a:pt x="3587" y="593"/>
                  </a:cubicBezTo>
                  <a:cubicBezTo>
                    <a:pt x="3597" y="441"/>
                    <a:pt x="3612" y="340"/>
                    <a:pt x="3617" y="310"/>
                  </a:cubicBezTo>
                  <a:lnTo>
                    <a:pt x="3617" y="310"/>
                  </a:lnTo>
                  <a:cubicBezTo>
                    <a:pt x="3516" y="451"/>
                    <a:pt x="2290" y="2159"/>
                    <a:pt x="2168" y="2199"/>
                  </a:cubicBezTo>
                  <a:cubicBezTo>
                    <a:pt x="2042" y="2234"/>
                    <a:pt x="102" y="2452"/>
                    <a:pt x="102" y="2452"/>
                  </a:cubicBezTo>
                  <a:lnTo>
                    <a:pt x="0" y="2944"/>
                  </a:lnTo>
                  <a:cubicBezTo>
                    <a:pt x="0" y="2944"/>
                    <a:pt x="2001" y="3339"/>
                    <a:pt x="2219" y="3344"/>
                  </a:cubicBezTo>
                  <a:cubicBezTo>
                    <a:pt x="2220" y="3344"/>
                    <a:pt x="2220" y="3344"/>
                    <a:pt x="2221" y="3344"/>
                  </a:cubicBezTo>
                  <a:cubicBezTo>
                    <a:pt x="2414" y="3344"/>
                    <a:pt x="3416" y="2654"/>
                    <a:pt x="3724" y="2442"/>
                  </a:cubicBezTo>
                  <a:lnTo>
                    <a:pt x="3724" y="2442"/>
                  </a:lnTo>
                  <a:cubicBezTo>
                    <a:pt x="3911" y="5147"/>
                    <a:pt x="2103" y="6849"/>
                    <a:pt x="2204" y="7082"/>
                  </a:cubicBezTo>
                  <a:cubicBezTo>
                    <a:pt x="2401" y="7553"/>
                    <a:pt x="2791" y="7796"/>
                    <a:pt x="3202" y="7923"/>
                  </a:cubicBezTo>
                  <a:cubicBezTo>
                    <a:pt x="3510" y="8017"/>
                    <a:pt x="3828" y="8043"/>
                    <a:pt x="4079" y="8043"/>
                  </a:cubicBezTo>
                  <a:cubicBezTo>
                    <a:pt x="4368" y="8043"/>
                    <a:pt x="4570" y="8009"/>
                    <a:pt x="4570" y="8009"/>
                  </a:cubicBezTo>
                  <a:cubicBezTo>
                    <a:pt x="4570" y="8009"/>
                    <a:pt x="4347" y="6869"/>
                    <a:pt x="4316" y="5456"/>
                  </a:cubicBezTo>
                  <a:cubicBezTo>
                    <a:pt x="4301" y="4605"/>
                    <a:pt x="4357" y="3653"/>
                    <a:pt x="4570" y="2792"/>
                  </a:cubicBezTo>
                  <a:lnTo>
                    <a:pt x="4078" y="2792"/>
                  </a:lnTo>
                  <a:lnTo>
                    <a:pt x="4078" y="1961"/>
                  </a:lnTo>
                  <a:lnTo>
                    <a:pt x="4691" y="1961"/>
                  </a:lnTo>
                  <a:lnTo>
                    <a:pt x="4691" y="2057"/>
                  </a:lnTo>
                  <a:cubicBezTo>
                    <a:pt x="4762" y="1150"/>
                    <a:pt x="4686" y="1"/>
                    <a:pt x="4686" y="1"/>
                  </a:cubicBezTo>
                  <a:lnTo>
                    <a:pt x="4681" y="1"/>
                  </a:lnTo>
                  <a:cubicBezTo>
                    <a:pt x="4670" y="0"/>
                    <a:pt x="4659" y="0"/>
                    <a:pt x="4648" y="0"/>
                  </a:cubicBezTo>
                  <a:close/>
                </a:path>
              </a:pathLst>
            </a:custGeom>
            <a:solidFill>
              <a:srgbClr val="4041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530;p18">
              <a:extLst>
                <a:ext uri="{FF2B5EF4-FFF2-40B4-BE49-F238E27FC236}">
                  <a16:creationId xmlns:a16="http://schemas.microsoft.com/office/drawing/2014/main" id="{F2EBB858-1D6A-A8BE-471E-524F999BE893}"/>
                </a:ext>
              </a:extLst>
            </p:cNvPr>
            <p:cNvSpPr/>
            <p:nvPr/>
          </p:nvSpPr>
          <p:spPr>
            <a:xfrm>
              <a:off x="2861138" y="2281975"/>
              <a:ext cx="84041" cy="113880"/>
            </a:xfrm>
            <a:custGeom>
              <a:avLst/>
              <a:gdLst/>
              <a:ahLst/>
              <a:cxnLst/>
              <a:rect l="l" t="t" r="r" b="b"/>
              <a:pathLst>
                <a:path w="614" h="832" extrusionOk="0">
                  <a:moveTo>
                    <a:pt x="0" y="1"/>
                  </a:moveTo>
                  <a:lnTo>
                    <a:pt x="0" y="832"/>
                  </a:lnTo>
                  <a:lnTo>
                    <a:pt x="613" y="832"/>
                  </a:lnTo>
                  <a:lnTo>
                    <a:pt x="613" y="97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31;p18">
              <a:extLst>
                <a:ext uri="{FF2B5EF4-FFF2-40B4-BE49-F238E27FC236}">
                  <a16:creationId xmlns:a16="http://schemas.microsoft.com/office/drawing/2014/main" id="{C16DE711-DDB4-B90B-CD65-76F05CC95AF5}"/>
                </a:ext>
              </a:extLst>
            </p:cNvPr>
            <p:cNvSpPr/>
            <p:nvPr/>
          </p:nvSpPr>
          <p:spPr>
            <a:xfrm>
              <a:off x="2884681" y="2241871"/>
              <a:ext cx="36819" cy="36135"/>
            </a:xfrm>
            <a:custGeom>
              <a:avLst/>
              <a:gdLst/>
              <a:ahLst/>
              <a:cxnLst/>
              <a:rect l="l" t="t" r="r" b="b"/>
              <a:pathLst>
                <a:path w="269" h="264" extrusionOk="0">
                  <a:moveTo>
                    <a:pt x="132" y="0"/>
                  </a:moveTo>
                  <a:cubicBezTo>
                    <a:pt x="61" y="0"/>
                    <a:pt x="0" y="61"/>
                    <a:pt x="0" y="132"/>
                  </a:cubicBezTo>
                  <a:cubicBezTo>
                    <a:pt x="0" y="208"/>
                    <a:pt x="61" y="264"/>
                    <a:pt x="132" y="264"/>
                  </a:cubicBezTo>
                  <a:cubicBezTo>
                    <a:pt x="208" y="264"/>
                    <a:pt x="269" y="208"/>
                    <a:pt x="269" y="132"/>
                  </a:cubicBezTo>
                  <a:cubicBezTo>
                    <a:pt x="269" y="61"/>
                    <a:pt x="208" y="0"/>
                    <a:pt x="132" y="0"/>
                  </a:cubicBezTo>
                  <a:close/>
                </a:path>
              </a:pathLst>
            </a:custGeom>
            <a:solidFill>
              <a:srgbClr val="FDD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32;p18">
              <a:extLst>
                <a:ext uri="{FF2B5EF4-FFF2-40B4-BE49-F238E27FC236}">
                  <a16:creationId xmlns:a16="http://schemas.microsoft.com/office/drawing/2014/main" id="{6CE8F0DB-9F18-DAA7-DB36-10114A926AAE}"/>
                </a:ext>
              </a:extLst>
            </p:cNvPr>
            <p:cNvSpPr/>
            <p:nvPr/>
          </p:nvSpPr>
          <p:spPr>
            <a:xfrm>
              <a:off x="1318417" y="4378083"/>
              <a:ext cx="1438830" cy="352316"/>
            </a:xfrm>
            <a:custGeom>
              <a:avLst/>
              <a:gdLst/>
              <a:ahLst/>
              <a:cxnLst/>
              <a:rect l="l" t="t" r="r" b="b"/>
              <a:pathLst>
                <a:path w="10512" h="2574" extrusionOk="0">
                  <a:moveTo>
                    <a:pt x="5253" y="0"/>
                  </a:moveTo>
                  <a:cubicBezTo>
                    <a:pt x="2351" y="0"/>
                    <a:pt x="0" y="578"/>
                    <a:pt x="0" y="1287"/>
                  </a:cubicBezTo>
                  <a:cubicBezTo>
                    <a:pt x="0" y="1996"/>
                    <a:pt x="2351" y="2573"/>
                    <a:pt x="5253" y="2573"/>
                  </a:cubicBezTo>
                  <a:cubicBezTo>
                    <a:pt x="8156" y="2573"/>
                    <a:pt x="10511" y="1996"/>
                    <a:pt x="10511" y="1287"/>
                  </a:cubicBezTo>
                  <a:cubicBezTo>
                    <a:pt x="10511" y="578"/>
                    <a:pt x="8156" y="0"/>
                    <a:pt x="5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33;p18">
              <a:extLst>
                <a:ext uri="{FF2B5EF4-FFF2-40B4-BE49-F238E27FC236}">
                  <a16:creationId xmlns:a16="http://schemas.microsoft.com/office/drawing/2014/main" id="{3F327A1C-614C-7428-6305-54DE5513B973}"/>
                </a:ext>
              </a:extLst>
            </p:cNvPr>
            <p:cNvSpPr/>
            <p:nvPr/>
          </p:nvSpPr>
          <p:spPr>
            <a:xfrm>
              <a:off x="457198" y="4342632"/>
              <a:ext cx="1438830" cy="351769"/>
            </a:xfrm>
            <a:custGeom>
              <a:avLst/>
              <a:gdLst/>
              <a:ahLst/>
              <a:cxnLst/>
              <a:rect l="l" t="t" r="r" b="b"/>
              <a:pathLst>
                <a:path w="10512" h="2570" extrusionOk="0">
                  <a:moveTo>
                    <a:pt x="5259" y="1"/>
                  </a:moveTo>
                  <a:cubicBezTo>
                    <a:pt x="2356" y="1"/>
                    <a:pt x="1" y="578"/>
                    <a:pt x="1" y="1287"/>
                  </a:cubicBezTo>
                  <a:cubicBezTo>
                    <a:pt x="1" y="1997"/>
                    <a:pt x="2356" y="2569"/>
                    <a:pt x="5259" y="2569"/>
                  </a:cubicBezTo>
                  <a:cubicBezTo>
                    <a:pt x="8161" y="2569"/>
                    <a:pt x="10512" y="1997"/>
                    <a:pt x="10512" y="1287"/>
                  </a:cubicBezTo>
                  <a:cubicBezTo>
                    <a:pt x="10512" y="578"/>
                    <a:pt x="8161" y="1"/>
                    <a:pt x="5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34;p18">
              <a:extLst>
                <a:ext uri="{FF2B5EF4-FFF2-40B4-BE49-F238E27FC236}">
                  <a16:creationId xmlns:a16="http://schemas.microsoft.com/office/drawing/2014/main" id="{353C5AD5-FE5A-9BE5-7A2B-F55B50CD522D}"/>
                </a:ext>
              </a:extLst>
            </p:cNvPr>
            <p:cNvSpPr/>
            <p:nvPr/>
          </p:nvSpPr>
          <p:spPr>
            <a:xfrm>
              <a:off x="1520171" y="1914602"/>
              <a:ext cx="261568" cy="281552"/>
            </a:xfrm>
            <a:custGeom>
              <a:avLst/>
              <a:gdLst/>
              <a:ahLst/>
              <a:cxnLst/>
              <a:rect l="l" t="t" r="r" b="b"/>
              <a:pathLst>
                <a:path w="1911" h="2057" extrusionOk="0">
                  <a:moveTo>
                    <a:pt x="385" y="0"/>
                  </a:moveTo>
                  <a:lnTo>
                    <a:pt x="0" y="380"/>
                  </a:lnTo>
                  <a:lnTo>
                    <a:pt x="0" y="2057"/>
                  </a:lnTo>
                  <a:lnTo>
                    <a:pt x="1910" y="2057"/>
                  </a:lnTo>
                  <a:lnTo>
                    <a:pt x="1910" y="0"/>
                  </a:ln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35;p18">
              <a:extLst>
                <a:ext uri="{FF2B5EF4-FFF2-40B4-BE49-F238E27FC236}">
                  <a16:creationId xmlns:a16="http://schemas.microsoft.com/office/drawing/2014/main" id="{C38A21F2-1614-52F3-4AD5-2661A57C4F65}"/>
                </a:ext>
              </a:extLst>
            </p:cNvPr>
            <p:cNvSpPr/>
            <p:nvPr/>
          </p:nvSpPr>
          <p:spPr>
            <a:xfrm>
              <a:off x="1781603" y="1914602"/>
              <a:ext cx="630309" cy="281552"/>
            </a:xfrm>
            <a:custGeom>
              <a:avLst/>
              <a:gdLst/>
              <a:ahLst/>
              <a:cxnLst/>
              <a:rect l="l" t="t" r="r" b="b"/>
              <a:pathLst>
                <a:path w="4605" h="2057" extrusionOk="0">
                  <a:moveTo>
                    <a:pt x="0" y="0"/>
                  </a:moveTo>
                  <a:lnTo>
                    <a:pt x="0" y="2057"/>
                  </a:lnTo>
                  <a:lnTo>
                    <a:pt x="4519" y="2057"/>
                  </a:lnTo>
                  <a:cubicBezTo>
                    <a:pt x="4569" y="2057"/>
                    <a:pt x="4605" y="2021"/>
                    <a:pt x="4605" y="1976"/>
                  </a:cubicBezTo>
                  <a:lnTo>
                    <a:pt x="4605" y="81"/>
                  </a:lnTo>
                  <a:cubicBezTo>
                    <a:pt x="4605" y="36"/>
                    <a:pt x="4569" y="0"/>
                    <a:pt x="4519" y="0"/>
                  </a:cubicBez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36;p18">
              <a:extLst>
                <a:ext uri="{FF2B5EF4-FFF2-40B4-BE49-F238E27FC236}">
                  <a16:creationId xmlns:a16="http://schemas.microsoft.com/office/drawing/2014/main" id="{FDA9A90A-47BC-50A0-8542-CFF1F7335DE1}"/>
                </a:ext>
              </a:extLst>
            </p:cNvPr>
            <p:cNvSpPr/>
            <p:nvPr/>
          </p:nvSpPr>
          <p:spPr>
            <a:xfrm>
              <a:off x="2185111" y="1959634"/>
              <a:ext cx="191488" cy="190804"/>
            </a:xfrm>
            <a:custGeom>
              <a:avLst/>
              <a:gdLst/>
              <a:ahLst/>
              <a:cxnLst/>
              <a:rect l="l" t="t" r="r" b="b"/>
              <a:pathLst>
                <a:path w="1399" h="1394" extrusionOk="0">
                  <a:moveTo>
                    <a:pt x="0" y="0"/>
                  </a:moveTo>
                  <a:lnTo>
                    <a:pt x="0" y="1393"/>
                  </a:lnTo>
                  <a:lnTo>
                    <a:pt x="1398" y="1393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37;p18">
              <a:extLst>
                <a:ext uri="{FF2B5EF4-FFF2-40B4-BE49-F238E27FC236}">
                  <a16:creationId xmlns:a16="http://schemas.microsoft.com/office/drawing/2014/main" id="{5C1EE1D6-C34F-851B-6D6D-D5A9AA328904}"/>
                </a:ext>
              </a:extLst>
            </p:cNvPr>
            <p:cNvSpPr/>
            <p:nvPr/>
          </p:nvSpPr>
          <p:spPr>
            <a:xfrm>
              <a:off x="1572868" y="1816052"/>
              <a:ext cx="702443" cy="98687"/>
            </a:xfrm>
            <a:custGeom>
              <a:avLst/>
              <a:gdLst/>
              <a:ahLst/>
              <a:cxnLst/>
              <a:rect l="l" t="t" r="r" b="b"/>
              <a:pathLst>
                <a:path w="5132" h="721" extrusionOk="0">
                  <a:moveTo>
                    <a:pt x="0" y="1"/>
                  </a:moveTo>
                  <a:lnTo>
                    <a:pt x="0" y="720"/>
                  </a:lnTo>
                  <a:lnTo>
                    <a:pt x="5132" y="720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rgbClr val="2F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38;p18">
              <a:extLst>
                <a:ext uri="{FF2B5EF4-FFF2-40B4-BE49-F238E27FC236}">
                  <a16:creationId xmlns:a16="http://schemas.microsoft.com/office/drawing/2014/main" id="{05F7B2B7-F3CD-E540-7C6F-A86F3DF5B5B1}"/>
                </a:ext>
              </a:extLst>
            </p:cNvPr>
            <p:cNvSpPr/>
            <p:nvPr/>
          </p:nvSpPr>
          <p:spPr>
            <a:xfrm>
              <a:off x="1608182" y="1644821"/>
              <a:ext cx="442517" cy="171367"/>
            </a:xfrm>
            <a:custGeom>
              <a:avLst/>
              <a:gdLst/>
              <a:ahLst/>
              <a:cxnLst/>
              <a:rect l="l" t="t" r="r" b="b"/>
              <a:pathLst>
                <a:path w="3233" h="1252" extrusionOk="0">
                  <a:moveTo>
                    <a:pt x="1" y="1"/>
                  </a:moveTo>
                  <a:lnTo>
                    <a:pt x="1" y="1252"/>
                  </a:lnTo>
                  <a:lnTo>
                    <a:pt x="193" y="1252"/>
                  </a:lnTo>
                  <a:lnTo>
                    <a:pt x="193" y="208"/>
                  </a:lnTo>
                  <a:lnTo>
                    <a:pt x="2209" y="208"/>
                  </a:lnTo>
                  <a:lnTo>
                    <a:pt x="3040" y="664"/>
                  </a:lnTo>
                  <a:lnTo>
                    <a:pt x="3040" y="1252"/>
                  </a:lnTo>
                  <a:lnTo>
                    <a:pt x="3232" y="1252"/>
                  </a:lnTo>
                  <a:lnTo>
                    <a:pt x="3232" y="538"/>
                  </a:lnTo>
                  <a:lnTo>
                    <a:pt x="22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39;p18">
              <a:extLst>
                <a:ext uri="{FF2B5EF4-FFF2-40B4-BE49-F238E27FC236}">
                  <a16:creationId xmlns:a16="http://schemas.microsoft.com/office/drawing/2014/main" id="{735D4246-9B25-A385-1791-AFC2D9D47769}"/>
                </a:ext>
              </a:extLst>
            </p:cNvPr>
            <p:cNvSpPr/>
            <p:nvPr/>
          </p:nvSpPr>
          <p:spPr>
            <a:xfrm>
              <a:off x="2085877" y="1727356"/>
              <a:ext cx="209556" cy="169999"/>
            </a:xfrm>
            <a:custGeom>
              <a:avLst/>
              <a:gdLst/>
              <a:ahLst/>
              <a:cxnLst/>
              <a:rect l="l" t="t" r="r" b="b"/>
              <a:pathLst>
                <a:path w="1531" h="1242" extrusionOk="0">
                  <a:moveTo>
                    <a:pt x="543" y="0"/>
                  </a:moveTo>
                  <a:cubicBezTo>
                    <a:pt x="447" y="0"/>
                    <a:pt x="376" y="71"/>
                    <a:pt x="376" y="168"/>
                  </a:cubicBezTo>
                  <a:lnTo>
                    <a:pt x="376" y="173"/>
                  </a:lnTo>
                  <a:cubicBezTo>
                    <a:pt x="168" y="173"/>
                    <a:pt x="1" y="335"/>
                    <a:pt x="1" y="543"/>
                  </a:cubicBezTo>
                  <a:lnTo>
                    <a:pt x="1" y="1242"/>
                  </a:lnTo>
                  <a:lnTo>
                    <a:pt x="158" y="1242"/>
                  </a:lnTo>
                  <a:lnTo>
                    <a:pt x="158" y="543"/>
                  </a:lnTo>
                  <a:cubicBezTo>
                    <a:pt x="158" y="421"/>
                    <a:pt x="254" y="325"/>
                    <a:pt x="376" y="325"/>
                  </a:cubicBezTo>
                  <a:lnTo>
                    <a:pt x="376" y="330"/>
                  </a:lnTo>
                  <a:cubicBezTo>
                    <a:pt x="376" y="421"/>
                    <a:pt x="447" y="497"/>
                    <a:pt x="543" y="497"/>
                  </a:cubicBezTo>
                  <a:lnTo>
                    <a:pt x="1363" y="497"/>
                  </a:lnTo>
                  <a:cubicBezTo>
                    <a:pt x="1455" y="497"/>
                    <a:pt x="1531" y="421"/>
                    <a:pt x="1531" y="330"/>
                  </a:cubicBezTo>
                  <a:lnTo>
                    <a:pt x="1531" y="168"/>
                  </a:lnTo>
                  <a:cubicBezTo>
                    <a:pt x="1531" y="71"/>
                    <a:pt x="1455" y="0"/>
                    <a:pt x="13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40;p18">
              <a:extLst>
                <a:ext uri="{FF2B5EF4-FFF2-40B4-BE49-F238E27FC236}">
                  <a16:creationId xmlns:a16="http://schemas.microsoft.com/office/drawing/2014/main" id="{B2705CF5-7D0E-8DAE-2D14-F49BC03F5549}"/>
                </a:ext>
              </a:extLst>
            </p:cNvPr>
            <p:cNvSpPr/>
            <p:nvPr/>
          </p:nvSpPr>
          <p:spPr>
            <a:xfrm>
              <a:off x="1740677" y="1967299"/>
              <a:ext cx="196963" cy="168630"/>
            </a:xfrm>
            <a:custGeom>
              <a:avLst/>
              <a:gdLst/>
              <a:ahLst/>
              <a:cxnLst/>
              <a:rect l="l" t="t" r="r" b="b"/>
              <a:pathLst>
                <a:path w="1439" h="1232" extrusionOk="0">
                  <a:moveTo>
                    <a:pt x="56" y="0"/>
                  </a:moveTo>
                  <a:cubicBezTo>
                    <a:pt x="25" y="0"/>
                    <a:pt x="0" y="26"/>
                    <a:pt x="0" y="56"/>
                  </a:cubicBezTo>
                  <a:lnTo>
                    <a:pt x="0" y="1175"/>
                  </a:lnTo>
                  <a:cubicBezTo>
                    <a:pt x="0" y="1206"/>
                    <a:pt x="25" y="1231"/>
                    <a:pt x="56" y="1231"/>
                  </a:cubicBezTo>
                  <a:lnTo>
                    <a:pt x="1383" y="1231"/>
                  </a:lnTo>
                  <a:cubicBezTo>
                    <a:pt x="1413" y="1231"/>
                    <a:pt x="1439" y="1206"/>
                    <a:pt x="1439" y="1175"/>
                  </a:cubicBezTo>
                  <a:lnTo>
                    <a:pt x="1439" y="56"/>
                  </a:lnTo>
                  <a:cubicBezTo>
                    <a:pt x="1439" y="26"/>
                    <a:pt x="1413" y="0"/>
                    <a:pt x="1383" y="0"/>
                  </a:cubicBez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41;p18">
              <a:extLst>
                <a:ext uri="{FF2B5EF4-FFF2-40B4-BE49-F238E27FC236}">
                  <a16:creationId xmlns:a16="http://schemas.microsoft.com/office/drawing/2014/main" id="{C3721700-12F9-BA08-1FE0-A567D6FEE2C5}"/>
                </a:ext>
              </a:extLst>
            </p:cNvPr>
            <p:cNvSpPr/>
            <p:nvPr/>
          </p:nvSpPr>
          <p:spPr>
            <a:xfrm>
              <a:off x="2040845" y="1959634"/>
              <a:ext cx="144403" cy="190804"/>
            </a:xfrm>
            <a:custGeom>
              <a:avLst/>
              <a:gdLst/>
              <a:ahLst/>
              <a:cxnLst/>
              <a:rect l="l" t="t" r="r" b="b"/>
              <a:pathLst>
                <a:path w="1055" h="1394" extrusionOk="0">
                  <a:moveTo>
                    <a:pt x="1054" y="0"/>
                  </a:moveTo>
                  <a:lnTo>
                    <a:pt x="1" y="461"/>
                  </a:lnTo>
                  <a:lnTo>
                    <a:pt x="1" y="983"/>
                  </a:lnTo>
                  <a:lnTo>
                    <a:pt x="1054" y="1393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0709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42;p18">
              <a:extLst>
                <a:ext uri="{FF2B5EF4-FFF2-40B4-BE49-F238E27FC236}">
                  <a16:creationId xmlns:a16="http://schemas.microsoft.com/office/drawing/2014/main" id="{9E09B29C-0B4F-D048-C458-804D9569C447}"/>
                </a:ext>
              </a:extLst>
            </p:cNvPr>
            <p:cNvSpPr/>
            <p:nvPr/>
          </p:nvSpPr>
          <p:spPr>
            <a:xfrm>
              <a:off x="1781603" y="1914602"/>
              <a:ext cx="400770" cy="34766"/>
            </a:xfrm>
            <a:custGeom>
              <a:avLst/>
              <a:gdLst/>
              <a:ahLst/>
              <a:cxnLst/>
              <a:rect l="l" t="t" r="r" b="b"/>
              <a:pathLst>
                <a:path w="2928" h="254" extrusionOk="0">
                  <a:moveTo>
                    <a:pt x="0" y="0"/>
                  </a:moveTo>
                  <a:lnTo>
                    <a:pt x="2928" y="253"/>
                  </a:lnTo>
                  <a:lnTo>
                    <a:pt x="2928" y="0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43;p18">
              <a:extLst>
                <a:ext uri="{FF2B5EF4-FFF2-40B4-BE49-F238E27FC236}">
                  <a16:creationId xmlns:a16="http://schemas.microsoft.com/office/drawing/2014/main" id="{665DC3E2-5E40-47F3-31B2-8BF9AF04EC83}"/>
                </a:ext>
              </a:extLst>
            </p:cNvPr>
            <p:cNvSpPr/>
            <p:nvPr/>
          </p:nvSpPr>
          <p:spPr>
            <a:xfrm>
              <a:off x="2185111" y="2150301"/>
              <a:ext cx="191488" cy="20942"/>
            </a:xfrm>
            <a:custGeom>
              <a:avLst/>
              <a:gdLst/>
              <a:ahLst/>
              <a:cxnLst/>
              <a:rect l="l" t="t" r="r" b="b"/>
              <a:pathLst>
                <a:path w="1399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398" y="152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44;p18">
              <a:extLst>
                <a:ext uri="{FF2B5EF4-FFF2-40B4-BE49-F238E27FC236}">
                  <a16:creationId xmlns:a16="http://schemas.microsoft.com/office/drawing/2014/main" id="{6D6E0FFD-9894-9721-9D15-CDE711336D0E}"/>
                </a:ext>
              </a:extLst>
            </p:cNvPr>
            <p:cNvSpPr/>
            <p:nvPr/>
          </p:nvSpPr>
          <p:spPr>
            <a:xfrm>
              <a:off x="2073421" y="1823717"/>
              <a:ext cx="50781" cy="73639"/>
            </a:xfrm>
            <a:custGeom>
              <a:avLst/>
              <a:gdLst/>
              <a:ahLst/>
              <a:cxnLst/>
              <a:rect l="l" t="t" r="r" b="b"/>
              <a:pathLst>
                <a:path w="371" h="538" extrusionOk="0">
                  <a:moveTo>
                    <a:pt x="1" y="1"/>
                  </a:moveTo>
                  <a:lnTo>
                    <a:pt x="1" y="538"/>
                  </a:lnTo>
                  <a:lnTo>
                    <a:pt x="370" y="53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45;p18">
              <a:extLst>
                <a:ext uri="{FF2B5EF4-FFF2-40B4-BE49-F238E27FC236}">
                  <a16:creationId xmlns:a16="http://schemas.microsoft.com/office/drawing/2014/main" id="{1E8A2E10-CDD4-D36C-27EA-926A427B7134}"/>
                </a:ext>
              </a:extLst>
            </p:cNvPr>
            <p:cNvSpPr/>
            <p:nvPr/>
          </p:nvSpPr>
          <p:spPr>
            <a:xfrm>
              <a:off x="1540976" y="1951284"/>
              <a:ext cx="67342" cy="233098"/>
            </a:xfrm>
            <a:custGeom>
              <a:avLst/>
              <a:gdLst/>
              <a:ahLst/>
              <a:cxnLst/>
              <a:rect l="l" t="t" r="r" b="b"/>
              <a:pathLst>
                <a:path w="492" h="1703" extrusionOk="0">
                  <a:moveTo>
                    <a:pt x="492" y="1"/>
                  </a:moveTo>
                  <a:lnTo>
                    <a:pt x="0" y="315"/>
                  </a:lnTo>
                  <a:lnTo>
                    <a:pt x="0" y="1703"/>
                  </a:lnTo>
                  <a:lnTo>
                    <a:pt x="492" y="1703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46;p18">
              <a:extLst>
                <a:ext uri="{FF2B5EF4-FFF2-40B4-BE49-F238E27FC236}">
                  <a16:creationId xmlns:a16="http://schemas.microsoft.com/office/drawing/2014/main" id="{0E39A936-49F3-D997-1474-C5CD0B449DE6}"/>
                </a:ext>
              </a:extLst>
            </p:cNvPr>
            <p:cNvSpPr/>
            <p:nvPr/>
          </p:nvSpPr>
          <p:spPr>
            <a:xfrm>
              <a:off x="1537417" y="2196017"/>
              <a:ext cx="830831" cy="2313188"/>
            </a:xfrm>
            <a:custGeom>
              <a:avLst/>
              <a:gdLst/>
              <a:ahLst/>
              <a:cxnLst/>
              <a:rect l="l" t="t" r="r" b="b"/>
              <a:pathLst>
                <a:path w="6070" h="16900" extrusionOk="0">
                  <a:moveTo>
                    <a:pt x="2772" y="1"/>
                  </a:moveTo>
                  <a:lnTo>
                    <a:pt x="2772" y="3911"/>
                  </a:lnTo>
                  <a:lnTo>
                    <a:pt x="2397" y="3911"/>
                  </a:lnTo>
                  <a:cubicBezTo>
                    <a:pt x="2250" y="3911"/>
                    <a:pt x="2134" y="4028"/>
                    <a:pt x="2134" y="4175"/>
                  </a:cubicBezTo>
                  <a:cubicBezTo>
                    <a:pt x="2134" y="4322"/>
                    <a:pt x="2250" y="4438"/>
                    <a:pt x="2397" y="4438"/>
                  </a:cubicBezTo>
                  <a:lnTo>
                    <a:pt x="2706" y="4438"/>
                  </a:lnTo>
                  <a:lnTo>
                    <a:pt x="1" y="16783"/>
                  </a:lnTo>
                  <a:lnTo>
                    <a:pt x="518" y="16900"/>
                  </a:lnTo>
                  <a:lnTo>
                    <a:pt x="2772" y="6627"/>
                  </a:lnTo>
                  <a:lnTo>
                    <a:pt x="2772" y="16839"/>
                  </a:lnTo>
                  <a:lnTo>
                    <a:pt x="3299" y="16839"/>
                  </a:lnTo>
                  <a:lnTo>
                    <a:pt x="3299" y="6627"/>
                  </a:lnTo>
                  <a:lnTo>
                    <a:pt x="5548" y="16900"/>
                  </a:lnTo>
                  <a:lnTo>
                    <a:pt x="6070" y="16783"/>
                  </a:lnTo>
                  <a:lnTo>
                    <a:pt x="3364" y="4438"/>
                  </a:lnTo>
                  <a:lnTo>
                    <a:pt x="3668" y="4438"/>
                  </a:lnTo>
                  <a:cubicBezTo>
                    <a:pt x="3815" y="4438"/>
                    <a:pt x="3937" y="4322"/>
                    <a:pt x="3937" y="4175"/>
                  </a:cubicBezTo>
                  <a:cubicBezTo>
                    <a:pt x="3937" y="4028"/>
                    <a:pt x="3815" y="3911"/>
                    <a:pt x="3668" y="3911"/>
                  </a:cubicBezTo>
                  <a:lnTo>
                    <a:pt x="3299" y="3911"/>
                  </a:lnTo>
                  <a:lnTo>
                    <a:pt x="32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47;p18">
              <a:extLst>
                <a:ext uri="{FF2B5EF4-FFF2-40B4-BE49-F238E27FC236}">
                  <a16:creationId xmlns:a16="http://schemas.microsoft.com/office/drawing/2014/main" id="{204BA703-6455-9F5C-024A-3A68E7179226}"/>
                </a:ext>
              </a:extLst>
            </p:cNvPr>
            <p:cNvSpPr/>
            <p:nvPr/>
          </p:nvSpPr>
          <p:spPr>
            <a:xfrm>
              <a:off x="2247526" y="4464725"/>
              <a:ext cx="169999" cy="72954"/>
            </a:xfrm>
            <a:custGeom>
              <a:avLst/>
              <a:gdLst/>
              <a:ahLst/>
              <a:cxnLst/>
              <a:rect l="l" t="t" r="r" b="b"/>
              <a:pathLst>
                <a:path w="1242" h="533" extrusionOk="0">
                  <a:moveTo>
                    <a:pt x="0" y="0"/>
                  </a:moveTo>
                  <a:lnTo>
                    <a:pt x="0" y="532"/>
                  </a:lnTo>
                  <a:lnTo>
                    <a:pt x="1241" y="532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48;p18">
              <a:extLst>
                <a:ext uri="{FF2B5EF4-FFF2-40B4-BE49-F238E27FC236}">
                  <a16:creationId xmlns:a16="http://schemas.microsoft.com/office/drawing/2014/main" id="{322DE86D-6A96-8E64-9B04-1FB51702EF27}"/>
                </a:ext>
              </a:extLst>
            </p:cNvPr>
            <p:cNvSpPr/>
            <p:nvPr/>
          </p:nvSpPr>
          <p:spPr>
            <a:xfrm>
              <a:off x="1867560" y="4464725"/>
              <a:ext cx="169999" cy="72954"/>
            </a:xfrm>
            <a:custGeom>
              <a:avLst/>
              <a:gdLst/>
              <a:ahLst/>
              <a:cxnLst/>
              <a:rect l="l" t="t" r="r" b="b"/>
              <a:pathLst>
                <a:path w="1242" h="533" extrusionOk="0">
                  <a:moveTo>
                    <a:pt x="0" y="0"/>
                  </a:moveTo>
                  <a:lnTo>
                    <a:pt x="0" y="532"/>
                  </a:lnTo>
                  <a:lnTo>
                    <a:pt x="1241" y="532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49;p18">
              <a:extLst>
                <a:ext uri="{FF2B5EF4-FFF2-40B4-BE49-F238E27FC236}">
                  <a16:creationId xmlns:a16="http://schemas.microsoft.com/office/drawing/2014/main" id="{CD5BBCBB-79BB-BEB4-5BC7-69E8C49744F1}"/>
                </a:ext>
              </a:extLst>
            </p:cNvPr>
            <p:cNvSpPr/>
            <p:nvPr/>
          </p:nvSpPr>
          <p:spPr>
            <a:xfrm>
              <a:off x="1266404" y="1797437"/>
              <a:ext cx="215031" cy="290175"/>
            </a:xfrm>
            <a:custGeom>
              <a:avLst/>
              <a:gdLst/>
              <a:ahLst/>
              <a:cxnLst/>
              <a:rect l="l" t="t" r="r" b="b"/>
              <a:pathLst>
                <a:path w="1571" h="2120" extrusionOk="0">
                  <a:moveTo>
                    <a:pt x="1226" y="1363"/>
                  </a:moveTo>
                  <a:cubicBezTo>
                    <a:pt x="1230" y="1363"/>
                    <a:pt x="1234" y="1366"/>
                    <a:pt x="1238" y="1372"/>
                  </a:cubicBezTo>
                  <a:lnTo>
                    <a:pt x="1238" y="1372"/>
                  </a:lnTo>
                  <a:cubicBezTo>
                    <a:pt x="1233" y="1368"/>
                    <a:pt x="1229" y="1364"/>
                    <a:pt x="1226" y="1363"/>
                  </a:cubicBezTo>
                  <a:close/>
                  <a:moveTo>
                    <a:pt x="879" y="0"/>
                  </a:moveTo>
                  <a:cubicBezTo>
                    <a:pt x="849" y="0"/>
                    <a:pt x="820" y="4"/>
                    <a:pt x="791" y="10"/>
                  </a:cubicBezTo>
                  <a:cubicBezTo>
                    <a:pt x="649" y="96"/>
                    <a:pt x="578" y="415"/>
                    <a:pt x="471" y="507"/>
                  </a:cubicBezTo>
                  <a:cubicBezTo>
                    <a:pt x="461" y="517"/>
                    <a:pt x="446" y="522"/>
                    <a:pt x="436" y="527"/>
                  </a:cubicBezTo>
                  <a:cubicBezTo>
                    <a:pt x="431" y="578"/>
                    <a:pt x="426" y="623"/>
                    <a:pt x="411" y="674"/>
                  </a:cubicBezTo>
                  <a:cubicBezTo>
                    <a:pt x="370" y="831"/>
                    <a:pt x="289" y="958"/>
                    <a:pt x="193" y="1023"/>
                  </a:cubicBezTo>
                  <a:lnTo>
                    <a:pt x="395" y="1322"/>
                  </a:lnTo>
                  <a:cubicBezTo>
                    <a:pt x="431" y="1373"/>
                    <a:pt x="487" y="1413"/>
                    <a:pt x="547" y="1434"/>
                  </a:cubicBezTo>
                  <a:lnTo>
                    <a:pt x="755" y="1500"/>
                  </a:lnTo>
                  <a:cubicBezTo>
                    <a:pt x="766" y="1489"/>
                    <a:pt x="780" y="1480"/>
                    <a:pt x="796" y="1480"/>
                  </a:cubicBezTo>
                  <a:cubicBezTo>
                    <a:pt x="802" y="1480"/>
                    <a:pt x="809" y="1481"/>
                    <a:pt x="816" y="1484"/>
                  </a:cubicBezTo>
                  <a:lnTo>
                    <a:pt x="841" y="1489"/>
                  </a:lnTo>
                  <a:cubicBezTo>
                    <a:pt x="836" y="1429"/>
                    <a:pt x="831" y="1388"/>
                    <a:pt x="831" y="1388"/>
                  </a:cubicBezTo>
                  <a:lnTo>
                    <a:pt x="831" y="1388"/>
                  </a:lnTo>
                  <a:lnTo>
                    <a:pt x="1176" y="1525"/>
                  </a:lnTo>
                  <a:lnTo>
                    <a:pt x="1110" y="1778"/>
                  </a:lnTo>
                  <a:cubicBezTo>
                    <a:pt x="1110" y="1778"/>
                    <a:pt x="1083" y="1788"/>
                    <a:pt x="1043" y="1788"/>
                  </a:cubicBezTo>
                  <a:cubicBezTo>
                    <a:pt x="1014" y="1788"/>
                    <a:pt x="977" y="1782"/>
                    <a:pt x="937" y="1763"/>
                  </a:cubicBezTo>
                  <a:cubicBezTo>
                    <a:pt x="907" y="1748"/>
                    <a:pt x="882" y="1697"/>
                    <a:pt x="867" y="1641"/>
                  </a:cubicBezTo>
                  <a:lnTo>
                    <a:pt x="856" y="1641"/>
                  </a:lnTo>
                  <a:lnTo>
                    <a:pt x="780" y="1621"/>
                  </a:lnTo>
                  <a:cubicBezTo>
                    <a:pt x="755" y="1611"/>
                    <a:pt x="740" y="1591"/>
                    <a:pt x="735" y="1565"/>
                  </a:cubicBezTo>
                  <a:lnTo>
                    <a:pt x="527" y="1500"/>
                  </a:lnTo>
                  <a:cubicBezTo>
                    <a:pt x="451" y="1474"/>
                    <a:pt x="385" y="1424"/>
                    <a:pt x="340" y="1358"/>
                  </a:cubicBezTo>
                  <a:lnTo>
                    <a:pt x="137" y="1059"/>
                  </a:lnTo>
                  <a:cubicBezTo>
                    <a:pt x="132" y="1059"/>
                    <a:pt x="127" y="1059"/>
                    <a:pt x="122" y="1064"/>
                  </a:cubicBezTo>
                  <a:cubicBezTo>
                    <a:pt x="147" y="1226"/>
                    <a:pt x="97" y="1388"/>
                    <a:pt x="0" y="1520"/>
                  </a:cubicBezTo>
                  <a:lnTo>
                    <a:pt x="765" y="2021"/>
                  </a:lnTo>
                  <a:cubicBezTo>
                    <a:pt x="892" y="2080"/>
                    <a:pt x="999" y="2119"/>
                    <a:pt x="1046" y="2119"/>
                  </a:cubicBezTo>
                  <a:cubicBezTo>
                    <a:pt x="1051" y="2119"/>
                    <a:pt x="1055" y="2119"/>
                    <a:pt x="1059" y="2118"/>
                  </a:cubicBezTo>
                  <a:cubicBezTo>
                    <a:pt x="1165" y="2102"/>
                    <a:pt x="1312" y="1439"/>
                    <a:pt x="1312" y="1439"/>
                  </a:cubicBezTo>
                  <a:cubicBezTo>
                    <a:pt x="1312" y="1439"/>
                    <a:pt x="1280" y="1409"/>
                    <a:pt x="1255" y="1387"/>
                  </a:cubicBezTo>
                  <a:lnTo>
                    <a:pt x="1255" y="1387"/>
                  </a:lnTo>
                  <a:cubicBezTo>
                    <a:pt x="1270" y="1394"/>
                    <a:pt x="1289" y="1397"/>
                    <a:pt x="1312" y="1397"/>
                  </a:cubicBezTo>
                  <a:cubicBezTo>
                    <a:pt x="1414" y="1397"/>
                    <a:pt x="1571" y="1332"/>
                    <a:pt x="1571" y="1332"/>
                  </a:cubicBezTo>
                  <a:cubicBezTo>
                    <a:pt x="1444" y="1185"/>
                    <a:pt x="1479" y="567"/>
                    <a:pt x="1495" y="360"/>
                  </a:cubicBezTo>
                  <a:cubicBezTo>
                    <a:pt x="1495" y="350"/>
                    <a:pt x="1495" y="340"/>
                    <a:pt x="1500" y="329"/>
                  </a:cubicBezTo>
                  <a:cubicBezTo>
                    <a:pt x="1485" y="329"/>
                    <a:pt x="1474" y="329"/>
                    <a:pt x="1464" y="324"/>
                  </a:cubicBezTo>
                  <a:cubicBezTo>
                    <a:pt x="1327" y="289"/>
                    <a:pt x="1241" y="132"/>
                    <a:pt x="1115" y="66"/>
                  </a:cubicBezTo>
                  <a:cubicBezTo>
                    <a:pt x="1040" y="25"/>
                    <a:pt x="960" y="0"/>
                    <a:pt x="87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50;p18">
              <a:extLst>
                <a:ext uri="{FF2B5EF4-FFF2-40B4-BE49-F238E27FC236}">
                  <a16:creationId xmlns:a16="http://schemas.microsoft.com/office/drawing/2014/main" id="{BAA89599-218E-4317-154F-A9912A375BB5}"/>
                </a:ext>
              </a:extLst>
            </p:cNvPr>
            <p:cNvSpPr/>
            <p:nvPr/>
          </p:nvSpPr>
          <p:spPr>
            <a:xfrm>
              <a:off x="1275438" y="1626479"/>
              <a:ext cx="274571" cy="243090"/>
            </a:xfrm>
            <a:custGeom>
              <a:avLst/>
              <a:gdLst/>
              <a:ahLst/>
              <a:cxnLst/>
              <a:rect l="l" t="t" r="r" b="b"/>
              <a:pathLst>
                <a:path w="2006" h="1776" extrusionOk="0">
                  <a:moveTo>
                    <a:pt x="614" y="0"/>
                  </a:moveTo>
                  <a:cubicBezTo>
                    <a:pt x="393" y="0"/>
                    <a:pt x="174" y="98"/>
                    <a:pt x="56" y="282"/>
                  </a:cubicBezTo>
                  <a:cubicBezTo>
                    <a:pt x="36" y="312"/>
                    <a:pt x="20" y="342"/>
                    <a:pt x="0" y="368"/>
                  </a:cubicBezTo>
                  <a:lnTo>
                    <a:pt x="253" y="1411"/>
                  </a:lnTo>
                  <a:cubicBezTo>
                    <a:pt x="334" y="1477"/>
                    <a:pt x="380" y="1614"/>
                    <a:pt x="370" y="1776"/>
                  </a:cubicBezTo>
                  <a:cubicBezTo>
                    <a:pt x="380" y="1771"/>
                    <a:pt x="395" y="1766"/>
                    <a:pt x="405" y="1756"/>
                  </a:cubicBezTo>
                  <a:cubicBezTo>
                    <a:pt x="512" y="1664"/>
                    <a:pt x="583" y="1345"/>
                    <a:pt x="725" y="1259"/>
                  </a:cubicBezTo>
                  <a:cubicBezTo>
                    <a:pt x="754" y="1253"/>
                    <a:pt x="783" y="1249"/>
                    <a:pt x="813" y="1249"/>
                  </a:cubicBezTo>
                  <a:cubicBezTo>
                    <a:pt x="894" y="1249"/>
                    <a:pt x="974" y="1274"/>
                    <a:pt x="1049" y="1315"/>
                  </a:cubicBezTo>
                  <a:cubicBezTo>
                    <a:pt x="1175" y="1381"/>
                    <a:pt x="1261" y="1538"/>
                    <a:pt x="1398" y="1573"/>
                  </a:cubicBezTo>
                  <a:cubicBezTo>
                    <a:pt x="1408" y="1578"/>
                    <a:pt x="1419" y="1578"/>
                    <a:pt x="1434" y="1578"/>
                  </a:cubicBezTo>
                  <a:cubicBezTo>
                    <a:pt x="1429" y="1589"/>
                    <a:pt x="1429" y="1599"/>
                    <a:pt x="1429" y="1609"/>
                  </a:cubicBezTo>
                  <a:cubicBezTo>
                    <a:pt x="1444" y="1604"/>
                    <a:pt x="1454" y="1594"/>
                    <a:pt x="1469" y="1583"/>
                  </a:cubicBezTo>
                  <a:cubicBezTo>
                    <a:pt x="1697" y="1583"/>
                    <a:pt x="1945" y="1295"/>
                    <a:pt x="1976" y="1092"/>
                  </a:cubicBezTo>
                  <a:cubicBezTo>
                    <a:pt x="2006" y="877"/>
                    <a:pt x="1837" y="641"/>
                    <a:pt x="1618" y="641"/>
                  </a:cubicBezTo>
                  <a:cubicBezTo>
                    <a:pt x="1616" y="641"/>
                    <a:pt x="1613" y="641"/>
                    <a:pt x="1611" y="641"/>
                  </a:cubicBezTo>
                  <a:cubicBezTo>
                    <a:pt x="1596" y="641"/>
                    <a:pt x="1579" y="643"/>
                    <a:pt x="1562" y="643"/>
                  </a:cubicBezTo>
                  <a:cubicBezTo>
                    <a:pt x="1545" y="643"/>
                    <a:pt x="1527" y="641"/>
                    <a:pt x="1510" y="636"/>
                  </a:cubicBezTo>
                  <a:cubicBezTo>
                    <a:pt x="1454" y="621"/>
                    <a:pt x="1424" y="560"/>
                    <a:pt x="1393" y="510"/>
                  </a:cubicBezTo>
                  <a:cubicBezTo>
                    <a:pt x="1261" y="277"/>
                    <a:pt x="1039" y="79"/>
                    <a:pt x="775" y="18"/>
                  </a:cubicBezTo>
                  <a:cubicBezTo>
                    <a:pt x="722" y="6"/>
                    <a:pt x="668" y="0"/>
                    <a:pt x="614" y="0"/>
                  </a:cubicBezTo>
                  <a:close/>
                </a:path>
              </a:pathLst>
            </a:custGeom>
            <a:solidFill>
              <a:srgbClr val="DD894A"/>
            </a:solidFill>
            <a:ln w="9525" cap="flat" cmpd="sng">
              <a:solidFill>
                <a:srgbClr val="DD89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51;p18">
              <a:extLst>
                <a:ext uri="{FF2B5EF4-FFF2-40B4-BE49-F238E27FC236}">
                  <a16:creationId xmlns:a16="http://schemas.microsoft.com/office/drawing/2014/main" id="{371DAB3E-CFE8-A7E4-B746-54A61ACD9387}"/>
                </a:ext>
              </a:extLst>
            </p:cNvPr>
            <p:cNvSpPr/>
            <p:nvPr/>
          </p:nvSpPr>
          <p:spPr>
            <a:xfrm>
              <a:off x="1074368" y="1692043"/>
              <a:ext cx="212293" cy="348347"/>
            </a:xfrm>
            <a:custGeom>
              <a:avLst/>
              <a:gdLst/>
              <a:ahLst/>
              <a:cxnLst/>
              <a:rect l="l" t="t" r="r" b="b"/>
              <a:pathLst>
                <a:path w="1551" h="2545" extrusionOk="0">
                  <a:moveTo>
                    <a:pt x="1363" y="0"/>
                  </a:moveTo>
                  <a:cubicBezTo>
                    <a:pt x="1246" y="76"/>
                    <a:pt x="1084" y="61"/>
                    <a:pt x="942" y="71"/>
                  </a:cubicBezTo>
                  <a:cubicBezTo>
                    <a:pt x="649" y="86"/>
                    <a:pt x="355" y="228"/>
                    <a:pt x="188" y="471"/>
                  </a:cubicBezTo>
                  <a:cubicBezTo>
                    <a:pt x="20" y="719"/>
                    <a:pt x="0" y="1064"/>
                    <a:pt x="167" y="1307"/>
                  </a:cubicBezTo>
                  <a:cubicBezTo>
                    <a:pt x="198" y="1353"/>
                    <a:pt x="233" y="1393"/>
                    <a:pt x="233" y="1449"/>
                  </a:cubicBezTo>
                  <a:cubicBezTo>
                    <a:pt x="233" y="1474"/>
                    <a:pt x="223" y="1500"/>
                    <a:pt x="213" y="1525"/>
                  </a:cubicBezTo>
                  <a:cubicBezTo>
                    <a:pt x="122" y="1788"/>
                    <a:pt x="172" y="2107"/>
                    <a:pt x="360" y="2315"/>
                  </a:cubicBezTo>
                  <a:cubicBezTo>
                    <a:pt x="492" y="2462"/>
                    <a:pt x="690" y="2545"/>
                    <a:pt x="886" y="2545"/>
                  </a:cubicBezTo>
                  <a:cubicBezTo>
                    <a:pt x="960" y="2545"/>
                    <a:pt x="1035" y="2533"/>
                    <a:pt x="1104" y="2508"/>
                  </a:cubicBezTo>
                  <a:cubicBezTo>
                    <a:pt x="1201" y="2442"/>
                    <a:pt x="1302" y="2366"/>
                    <a:pt x="1398" y="2290"/>
                  </a:cubicBezTo>
                  <a:lnTo>
                    <a:pt x="1403" y="2290"/>
                  </a:lnTo>
                  <a:cubicBezTo>
                    <a:pt x="1500" y="2158"/>
                    <a:pt x="1550" y="1996"/>
                    <a:pt x="1525" y="1834"/>
                  </a:cubicBezTo>
                  <a:lnTo>
                    <a:pt x="1525" y="1834"/>
                  </a:lnTo>
                  <a:cubicBezTo>
                    <a:pt x="1499" y="1844"/>
                    <a:pt x="1473" y="1849"/>
                    <a:pt x="1446" y="1849"/>
                  </a:cubicBezTo>
                  <a:cubicBezTo>
                    <a:pt x="1432" y="1849"/>
                    <a:pt x="1418" y="1848"/>
                    <a:pt x="1403" y="1844"/>
                  </a:cubicBezTo>
                  <a:cubicBezTo>
                    <a:pt x="1246" y="1803"/>
                    <a:pt x="1175" y="1555"/>
                    <a:pt x="1246" y="1297"/>
                  </a:cubicBezTo>
                  <a:cubicBezTo>
                    <a:pt x="1287" y="1135"/>
                    <a:pt x="1373" y="1003"/>
                    <a:pt x="1474" y="937"/>
                  </a:cubicBezTo>
                  <a:cubicBezTo>
                    <a:pt x="1439" y="755"/>
                    <a:pt x="1312" y="61"/>
                    <a:pt x="1363" y="0"/>
                  </a:cubicBezTo>
                  <a:close/>
                </a:path>
              </a:pathLst>
            </a:custGeom>
            <a:solidFill>
              <a:srgbClr val="DD894A"/>
            </a:solidFill>
            <a:ln w="9525" cap="flat" cmpd="sng">
              <a:solidFill>
                <a:srgbClr val="DD89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52;p18">
              <a:extLst>
                <a:ext uri="{FF2B5EF4-FFF2-40B4-BE49-F238E27FC236}">
                  <a16:creationId xmlns:a16="http://schemas.microsoft.com/office/drawing/2014/main" id="{E2541F9A-49BA-9607-FCDE-F8DD23BF1C00}"/>
                </a:ext>
              </a:extLst>
            </p:cNvPr>
            <p:cNvSpPr/>
            <p:nvPr/>
          </p:nvSpPr>
          <p:spPr>
            <a:xfrm>
              <a:off x="1235197" y="1676713"/>
              <a:ext cx="161649" cy="345472"/>
            </a:xfrm>
            <a:custGeom>
              <a:avLst/>
              <a:gdLst/>
              <a:ahLst/>
              <a:cxnLst/>
              <a:rect l="l" t="t" r="r" b="b"/>
              <a:pathLst>
                <a:path w="1181" h="2524" extrusionOk="0">
                  <a:moveTo>
                    <a:pt x="294" y="1"/>
                  </a:moveTo>
                  <a:cubicBezTo>
                    <a:pt x="294" y="6"/>
                    <a:pt x="249" y="46"/>
                    <a:pt x="188" y="112"/>
                  </a:cubicBezTo>
                  <a:cubicBezTo>
                    <a:pt x="137" y="173"/>
                    <a:pt x="264" y="867"/>
                    <a:pt x="299" y="1049"/>
                  </a:cubicBezTo>
                  <a:cubicBezTo>
                    <a:pt x="198" y="1115"/>
                    <a:pt x="112" y="1247"/>
                    <a:pt x="71" y="1409"/>
                  </a:cubicBezTo>
                  <a:cubicBezTo>
                    <a:pt x="0" y="1667"/>
                    <a:pt x="71" y="1915"/>
                    <a:pt x="228" y="1956"/>
                  </a:cubicBezTo>
                  <a:cubicBezTo>
                    <a:pt x="243" y="1960"/>
                    <a:pt x="257" y="1961"/>
                    <a:pt x="271" y="1961"/>
                  </a:cubicBezTo>
                  <a:cubicBezTo>
                    <a:pt x="298" y="1961"/>
                    <a:pt x="324" y="1956"/>
                    <a:pt x="350" y="1946"/>
                  </a:cubicBezTo>
                  <a:cubicBezTo>
                    <a:pt x="355" y="1941"/>
                    <a:pt x="360" y="1941"/>
                    <a:pt x="365" y="1941"/>
                  </a:cubicBezTo>
                  <a:lnTo>
                    <a:pt x="568" y="2240"/>
                  </a:lnTo>
                  <a:cubicBezTo>
                    <a:pt x="613" y="2306"/>
                    <a:pt x="679" y="2356"/>
                    <a:pt x="755" y="2382"/>
                  </a:cubicBezTo>
                  <a:lnTo>
                    <a:pt x="963" y="2447"/>
                  </a:lnTo>
                  <a:cubicBezTo>
                    <a:pt x="968" y="2473"/>
                    <a:pt x="983" y="2493"/>
                    <a:pt x="1008" y="2503"/>
                  </a:cubicBezTo>
                  <a:lnTo>
                    <a:pt x="1084" y="2523"/>
                  </a:lnTo>
                  <a:lnTo>
                    <a:pt x="1095" y="2523"/>
                  </a:lnTo>
                  <a:cubicBezTo>
                    <a:pt x="1130" y="2523"/>
                    <a:pt x="1160" y="2503"/>
                    <a:pt x="1170" y="2473"/>
                  </a:cubicBezTo>
                  <a:cubicBezTo>
                    <a:pt x="1181" y="2432"/>
                    <a:pt x="1160" y="2397"/>
                    <a:pt x="1120" y="2387"/>
                  </a:cubicBezTo>
                  <a:lnTo>
                    <a:pt x="1069" y="2371"/>
                  </a:lnTo>
                  <a:lnTo>
                    <a:pt x="1044" y="2366"/>
                  </a:lnTo>
                  <a:cubicBezTo>
                    <a:pt x="1037" y="2363"/>
                    <a:pt x="1030" y="2362"/>
                    <a:pt x="1024" y="2362"/>
                  </a:cubicBezTo>
                  <a:cubicBezTo>
                    <a:pt x="1008" y="2362"/>
                    <a:pt x="994" y="2371"/>
                    <a:pt x="983" y="2382"/>
                  </a:cubicBezTo>
                  <a:lnTo>
                    <a:pt x="775" y="2316"/>
                  </a:lnTo>
                  <a:cubicBezTo>
                    <a:pt x="715" y="2295"/>
                    <a:pt x="659" y="2255"/>
                    <a:pt x="623" y="2204"/>
                  </a:cubicBezTo>
                  <a:lnTo>
                    <a:pt x="421" y="1905"/>
                  </a:lnTo>
                  <a:cubicBezTo>
                    <a:pt x="517" y="1840"/>
                    <a:pt x="598" y="1713"/>
                    <a:pt x="639" y="1556"/>
                  </a:cubicBezTo>
                  <a:cubicBezTo>
                    <a:pt x="654" y="1505"/>
                    <a:pt x="659" y="1460"/>
                    <a:pt x="664" y="1409"/>
                  </a:cubicBezTo>
                  <a:cubicBezTo>
                    <a:pt x="674" y="1247"/>
                    <a:pt x="628" y="1110"/>
                    <a:pt x="547" y="10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53;p18">
              <a:extLst>
                <a:ext uri="{FF2B5EF4-FFF2-40B4-BE49-F238E27FC236}">
                  <a16:creationId xmlns:a16="http://schemas.microsoft.com/office/drawing/2014/main" id="{22D8E71F-6C29-DD3F-B5B2-17D4056A0A85}"/>
                </a:ext>
              </a:extLst>
            </p:cNvPr>
            <p:cNvSpPr/>
            <p:nvPr/>
          </p:nvSpPr>
          <p:spPr>
            <a:xfrm>
              <a:off x="643759" y="2864516"/>
              <a:ext cx="616485" cy="1569819"/>
            </a:xfrm>
            <a:custGeom>
              <a:avLst/>
              <a:gdLst/>
              <a:ahLst/>
              <a:cxnLst/>
              <a:rect l="l" t="t" r="r" b="b"/>
              <a:pathLst>
                <a:path w="4504" h="11469" extrusionOk="0">
                  <a:moveTo>
                    <a:pt x="1510" y="0"/>
                  </a:moveTo>
                  <a:cubicBezTo>
                    <a:pt x="1257" y="1094"/>
                    <a:pt x="2072" y="5577"/>
                    <a:pt x="2072" y="5577"/>
                  </a:cubicBezTo>
                  <a:cubicBezTo>
                    <a:pt x="2067" y="5648"/>
                    <a:pt x="2092" y="5719"/>
                    <a:pt x="2072" y="5790"/>
                  </a:cubicBezTo>
                  <a:cubicBezTo>
                    <a:pt x="1870" y="6540"/>
                    <a:pt x="0" y="10704"/>
                    <a:pt x="0" y="10704"/>
                  </a:cubicBezTo>
                  <a:lnTo>
                    <a:pt x="198" y="10800"/>
                  </a:lnTo>
                  <a:lnTo>
                    <a:pt x="1480" y="11423"/>
                  </a:lnTo>
                  <a:cubicBezTo>
                    <a:pt x="1480" y="11428"/>
                    <a:pt x="1480" y="11438"/>
                    <a:pt x="1480" y="11443"/>
                  </a:cubicBezTo>
                  <a:lnTo>
                    <a:pt x="1530" y="11468"/>
                  </a:lnTo>
                  <a:cubicBezTo>
                    <a:pt x="1530" y="11468"/>
                    <a:pt x="3825" y="8419"/>
                    <a:pt x="4504" y="5663"/>
                  </a:cubicBezTo>
                  <a:lnTo>
                    <a:pt x="151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554;p18">
              <a:extLst>
                <a:ext uri="{FF2B5EF4-FFF2-40B4-BE49-F238E27FC236}">
                  <a16:creationId xmlns:a16="http://schemas.microsoft.com/office/drawing/2014/main" id="{55B3C84A-4CDC-584E-65B2-8C839C55629A}"/>
                </a:ext>
              </a:extLst>
            </p:cNvPr>
            <p:cNvSpPr/>
            <p:nvPr/>
          </p:nvSpPr>
          <p:spPr>
            <a:xfrm>
              <a:off x="850303" y="2864516"/>
              <a:ext cx="771838" cy="1606502"/>
            </a:xfrm>
            <a:custGeom>
              <a:avLst/>
              <a:gdLst/>
              <a:ahLst/>
              <a:cxnLst/>
              <a:rect l="l" t="t" r="r" b="b"/>
              <a:pathLst>
                <a:path w="5639" h="11737" extrusionOk="0">
                  <a:moveTo>
                    <a:pt x="1" y="0"/>
                  </a:moveTo>
                  <a:lnTo>
                    <a:pt x="2995" y="5663"/>
                  </a:lnTo>
                  <a:lnTo>
                    <a:pt x="4013" y="11737"/>
                  </a:lnTo>
                  <a:lnTo>
                    <a:pt x="5335" y="11549"/>
                  </a:lnTo>
                  <a:lnTo>
                    <a:pt x="5639" y="11509"/>
                  </a:lnTo>
                  <a:cubicBezTo>
                    <a:pt x="5639" y="11509"/>
                    <a:pt x="5148" y="5061"/>
                    <a:pt x="5148" y="4990"/>
                  </a:cubicBezTo>
                  <a:cubicBezTo>
                    <a:pt x="5097" y="3272"/>
                    <a:pt x="3481" y="633"/>
                    <a:pt x="3481" y="6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9525" cap="flat" cmpd="sng">
              <a:solidFill>
                <a:srgbClr val="3234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555;p18">
              <a:extLst>
                <a:ext uri="{FF2B5EF4-FFF2-40B4-BE49-F238E27FC236}">
                  <a16:creationId xmlns:a16="http://schemas.microsoft.com/office/drawing/2014/main" id="{98A1EC5B-16A2-F714-171B-A1C028CE607C}"/>
                </a:ext>
              </a:extLst>
            </p:cNvPr>
            <p:cNvSpPr/>
            <p:nvPr/>
          </p:nvSpPr>
          <p:spPr>
            <a:xfrm>
              <a:off x="1303771" y="2191227"/>
              <a:ext cx="441832" cy="230224"/>
            </a:xfrm>
            <a:custGeom>
              <a:avLst/>
              <a:gdLst/>
              <a:ahLst/>
              <a:cxnLst/>
              <a:rect l="l" t="t" r="r" b="b"/>
              <a:pathLst>
                <a:path w="3228" h="1682" extrusionOk="0">
                  <a:moveTo>
                    <a:pt x="1" y="0"/>
                  </a:moveTo>
                  <a:lnTo>
                    <a:pt x="6" y="26"/>
                  </a:lnTo>
                  <a:cubicBezTo>
                    <a:pt x="371" y="340"/>
                    <a:pt x="675" y="856"/>
                    <a:pt x="821" y="1647"/>
                  </a:cubicBezTo>
                  <a:cubicBezTo>
                    <a:pt x="902" y="1670"/>
                    <a:pt x="984" y="1682"/>
                    <a:pt x="1064" y="1682"/>
                  </a:cubicBezTo>
                  <a:cubicBezTo>
                    <a:pt x="1263" y="1682"/>
                    <a:pt x="1455" y="1611"/>
                    <a:pt x="1607" y="1474"/>
                  </a:cubicBezTo>
                  <a:lnTo>
                    <a:pt x="3228" y="26"/>
                  </a:lnTo>
                  <a:lnTo>
                    <a:pt x="1824" y="26"/>
                  </a:lnTo>
                  <a:cubicBezTo>
                    <a:pt x="1824" y="26"/>
                    <a:pt x="1627" y="244"/>
                    <a:pt x="1298" y="2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56;p18">
              <a:extLst>
                <a:ext uri="{FF2B5EF4-FFF2-40B4-BE49-F238E27FC236}">
                  <a16:creationId xmlns:a16="http://schemas.microsoft.com/office/drawing/2014/main" id="{C8AF23ED-7239-24A1-C47A-94C24812FE0F}"/>
                </a:ext>
              </a:extLst>
            </p:cNvPr>
            <p:cNvSpPr/>
            <p:nvPr/>
          </p:nvSpPr>
          <p:spPr>
            <a:xfrm>
              <a:off x="1326629" y="2896408"/>
              <a:ext cx="5064" cy="54887"/>
            </a:xfrm>
            <a:custGeom>
              <a:avLst/>
              <a:gdLst/>
              <a:ahLst/>
              <a:cxnLst/>
              <a:rect l="l" t="t" r="r" b="b"/>
              <a:pathLst>
                <a:path w="37" h="401" extrusionOk="0">
                  <a:moveTo>
                    <a:pt x="36" y="0"/>
                  </a:moveTo>
                  <a:cubicBezTo>
                    <a:pt x="11" y="279"/>
                    <a:pt x="1" y="400"/>
                    <a:pt x="1" y="40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1A3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57;p18">
              <a:extLst>
                <a:ext uri="{FF2B5EF4-FFF2-40B4-BE49-F238E27FC236}">
                  <a16:creationId xmlns:a16="http://schemas.microsoft.com/office/drawing/2014/main" id="{627A2681-07EB-AC47-1D4B-2FD199A6FF24}"/>
                </a:ext>
              </a:extLst>
            </p:cNvPr>
            <p:cNvSpPr/>
            <p:nvPr/>
          </p:nvSpPr>
          <p:spPr>
            <a:xfrm>
              <a:off x="1060407" y="2226541"/>
              <a:ext cx="285111" cy="586099"/>
            </a:xfrm>
            <a:custGeom>
              <a:avLst/>
              <a:gdLst/>
              <a:ahLst/>
              <a:cxnLst/>
              <a:rect l="l" t="t" r="r" b="b"/>
              <a:pathLst>
                <a:path w="2083" h="4282" extrusionOk="0">
                  <a:moveTo>
                    <a:pt x="345" y="1"/>
                  </a:moveTo>
                  <a:cubicBezTo>
                    <a:pt x="315" y="51"/>
                    <a:pt x="284" y="107"/>
                    <a:pt x="264" y="173"/>
                  </a:cubicBezTo>
                  <a:cubicBezTo>
                    <a:pt x="264" y="173"/>
                    <a:pt x="1" y="1769"/>
                    <a:pt x="1951" y="4185"/>
                  </a:cubicBezTo>
                  <a:cubicBezTo>
                    <a:pt x="1956" y="4195"/>
                    <a:pt x="2017" y="4271"/>
                    <a:pt x="2022" y="4281"/>
                  </a:cubicBezTo>
                  <a:cubicBezTo>
                    <a:pt x="2027" y="4180"/>
                    <a:pt x="2057" y="4094"/>
                    <a:pt x="2083" y="3997"/>
                  </a:cubicBezTo>
                  <a:cubicBezTo>
                    <a:pt x="305" y="1733"/>
                    <a:pt x="340" y="112"/>
                    <a:pt x="345" y="1"/>
                  </a:cubicBezTo>
                  <a:close/>
                </a:path>
              </a:pathLst>
            </a:custGeom>
            <a:solidFill>
              <a:srgbClr val="112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58;p18">
              <a:extLst>
                <a:ext uri="{FF2B5EF4-FFF2-40B4-BE49-F238E27FC236}">
                  <a16:creationId xmlns:a16="http://schemas.microsoft.com/office/drawing/2014/main" id="{733E71E6-CA31-01D0-0C72-B7D2CA63BC6B}"/>
                </a:ext>
              </a:extLst>
            </p:cNvPr>
            <p:cNvSpPr/>
            <p:nvPr/>
          </p:nvSpPr>
          <p:spPr>
            <a:xfrm>
              <a:off x="842775" y="2142636"/>
              <a:ext cx="971539" cy="753908"/>
            </a:xfrm>
            <a:custGeom>
              <a:avLst/>
              <a:gdLst/>
              <a:ahLst/>
              <a:cxnLst/>
              <a:rect l="l" t="t" r="r" b="b"/>
              <a:pathLst>
                <a:path w="7098" h="5508" extrusionOk="0">
                  <a:moveTo>
                    <a:pt x="1844" y="1"/>
                  </a:moveTo>
                  <a:cubicBezTo>
                    <a:pt x="1844" y="1"/>
                    <a:pt x="0" y="1146"/>
                    <a:pt x="46" y="4945"/>
                  </a:cubicBezTo>
                  <a:lnTo>
                    <a:pt x="3571" y="5507"/>
                  </a:lnTo>
                  <a:cubicBezTo>
                    <a:pt x="3582" y="5355"/>
                    <a:pt x="3597" y="5152"/>
                    <a:pt x="3612" y="4894"/>
                  </a:cubicBezTo>
                  <a:cubicBezTo>
                    <a:pt x="3607" y="4884"/>
                    <a:pt x="3546" y="4808"/>
                    <a:pt x="3541" y="4798"/>
                  </a:cubicBezTo>
                  <a:cubicBezTo>
                    <a:pt x="1591" y="2382"/>
                    <a:pt x="1854" y="786"/>
                    <a:pt x="1854" y="786"/>
                  </a:cubicBezTo>
                  <a:cubicBezTo>
                    <a:pt x="1874" y="720"/>
                    <a:pt x="1905" y="664"/>
                    <a:pt x="1935" y="614"/>
                  </a:cubicBezTo>
                  <a:lnTo>
                    <a:pt x="1935" y="614"/>
                  </a:lnTo>
                  <a:cubicBezTo>
                    <a:pt x="1930" y="725"/>
                    <a:pt x="1895" y="2346"/>
                    <a:pt x="3673" y="4610"/>
                  </a:cubicBezTo>
                  <a:cubicBezTo>
                    <a:pt x="3708" y="4651"/>
                    <a:pt x="3739" y="4697"/>
                    <a:pt x="3774" y="4737"/>
                  </a:cubicBezTo>
                  <a:cubicBezTo>
                    <a:pt x="3774" y="4737"/>
                    <a:pt x="4220" y="4646"/>
                    <a:pt x="4544" y="4469"/>
                  </a:cubicBezTo>
                  <a:cubicBezTo>
                    <a:pt x="4549" y="4469"/>
                    <a:pt x="4549" y="4469"/>
                    <a:pt x="4554" y="4464"/>
                  </a:cubicBezTo>
                  <a:cubicBezTo>
                    <a:pt x="4574" y="4453"/>
                    <a:pt x="4595" y="4443"/>
                    <a:pt x="4615" y="4428"/>
                  </a:cubicBezTo>
                  <a:cubicBezTo>
                    <a:pt x="6130" y="3537"/>
                    <a:pt x="7097" y="1009"/>
                    <a:pt x="7097" y="1009"/>
                  </a:cubicBezTo>
                  <a:lnTo>
                    <a:pt x="6631" y="583"/>
                  </a:lnTo>
                  <a:lnTo>
                    <a:pt x="4367" y="2853"/>
                  </a:lnTo>
                  <a:cubicBezTo>
                    <a:pt x="4336" y="2762"/>
                    <a:pt x="4301" y="2670"/>
                    <a:pt x="4265" y="2579"/>
                  </a:cubicBezTo>
                  <a:cubicBezTo>
                    <a:pt x="4250" y="2371"/>
                    <a:pt x="4225" y="2184"/>
                    <a:pt x="4189" y="2002"/>
                  </a:cubicBezTo>
                  <a:cubicBezTo>
                    <a:pt x="4043" y="1211"/>
                    <a:pt x="3739" y="695"/>
                    <a:pt x="3374" y="381"/>
                  </a:cubicBezTo>
                  <a:lnTo>
                    <a:pt x="3374" y="386"/>
                  </a:lnTo>
                  <a:lnTo>
                    <a:pt x="184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59;p18">
              <a:extLst>
                <a:ext uri="{FF2B5EF4-FFF2-40B4-BE49-F238E27FC236}">
                  <a16:creationId xmlns:a16="http://schemas.microsoft.com/office/drawing/2014/main" id="{F017FB0F-B8DC-B0B3-C891-48C97D8FF29F}"/>
                </a:ext>
              </a:extLst>
            </p:cNvPr>
            <p:cNvSpPr/>
            <p:nvPr/>
          </p:nvSpPr>
          <p:spPr>
            <a:xfrm>
              <a:off x="1750395" y="2118546"/>
              <a:ext cx="177527" cy="153163"/>
            </a:xfrm>
            <a:custGeom>
              <a:avLst/>
              <a:gdLst/>
              <a:ahLst/>
              <a:cxnLst/>
              <a:rect l="l" t="t" r="r" b="b"/>
              <a:pathLst>
                <a:path w="1297" h="1119" extrusionOk="0">
                  <a:moveTo>
                    <a:pt x="749" y="0"/>
                  </a:moveTo>
                  <a:cubicBezTo>
                    <a:pt x="535" y="0"/>
                    <a:pt x="103" y="381"/>
                    <a:pt x="51" y="410"/>
                  </a:cubicBezTo>
                  <a:cubicBezTo>
                    <a:pt x="0" y="445"/>
                    <a:pt x="0" y="759"/>
                    <a:pt x="0" y="759"/>
                  </a:cubicBezTo>
                  <a:lnTo>
                    <a:pt x="527" y="1119"/>
                  </a:lnTo>
                  <a:cubicBezTo>
                    <a:pt x="800" y="932"/>
                    <a:pt x="1297" y="283"/>
                    <a:pt x="1297" y="283"/>
                  </a:cubicBezTo>
                  <a:cubicBezTo>
                    <a:pt x="1297" y="283"/>
                    <a:pt x="983" y="50"/>
                    <a:pt x="785" y="5"/>
                  </a:cubicBezTo>
                  <a:cubicBezTo>
                    <a:pt x="774" y="2"/>
                    <a:pt x="762" y="0"/>
                    <a:pt x="74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60;p18">
              <a:extLst>
                <a:ext uri="{FF2B5EF4-FFF2-40B4-BE49-F238E27FC236}">
                  <a16:creationId xmlns:a16="http://schemas.microsoft.com/office/drawing/2014/main" id="{D76AAC25-09E1-1B2D-FB5D-DCCBA5409B74}"/>
                </a:ext>
              </a:extLst>
            </p:cNvPr>
            <p:cNvSpPr/>
            <p:nvPr/>
          </p:nvSpPr>
          <p:spPr>
            <a:xfrm>
              <a:off x="1750395" y="2222434"/>
              <a:ext cx="72133" cy="58309"/>
            </a:xfrm>
            <a:custGeom>
              <a:avLst/>
              <a:gdLst/>
              <a:ahLst/>
              <a:cxnLst/>
              <a:rect l="l" t="t" r="r" b="b"/>
              <a:pathLst>
                <a:path w="527" h="426" extrusionOk="0">
                  <a:moveTo>
                    <a:pt x="0" y="0"/>
                  </a:moveTo>
                  <a:lnTo>
                    <a:pt x="466" y="426"/>
                  </a:lnTo>
                  <a:lnTo>
                    <a:pt x="527" y="3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8E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61;p18">
              <a:extLst>
                <a:ext uri="{FF2B5EF4-FFF2-40B4-BE49-F238E27FC236}">
                  <a16:creationId xmlns:a16="http://schemas.microsoft.com/office/drawing/2014/main" id="{2C139DAE-E8E2-14A5-BB9C-4672F76A92DF}"/>
                </a:ext>
              </a:extLst>
            </p:cNvPr>
            <p:cNvSpPr/>
            <p:nvPr/>
          </p:nvSpPr>
          <p:spPr>
            <a:xfrm>
              <a:off x="1095173" y="2087886"/>
              <a:ext cx="209419" cy="107584"/>
            </a:xfrm>
            <a:custGeom>
              <a:avLst/>
              <a:gdLst/>
              <a:ahLst/>
              <a:cxnLst/>
              <a:rect l="l" t="t" r="r" b="b"/>
              <a:pathLst>
                <a:path w="1530" h="786" extrusionOk="0">
                  <a:moveTo>
                    <a:pt x="421" y="1"/>
                  </a:moveTo>
                  <a:lnTo>
                    <a:pt x="0" y="401"/>
                  </a:lnTo>
                  <a:lnTo>
                    <a:pt x="1530" y="786"/>
                  </a:lnTo>
                  <a:lnTo>
                    <a:pt x="1530" y="781"/>
                  </a:lnTo>
                  <a:lnTo>
                    <a:pt x="1525" y="755"/>
                  </a:lnTo>
                  <a:lnTo>
                    <a:pt x="1424" y="365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62;p18">
              <a:extLst>
                <a:ext uri="{FF2B5EF4-FFF2-40B4-BE49-F238E27FC236}">
                  <a16:creationId xmlns:a16="http://schemas.microsoft.com/office/drawing/2014/main" id="{9050A224-B958-F364-FE10-9230D72EA19A}"/>
                </a:ext>
              </a:extLst>
            </p:cNvPr>
            <p:cNvSpPr/>
            <p:nvPr/>
          </p:nvSpPr>
          <p:spPr>
            <a:xfrm>
              <a:off x="1152661" y="2005350"/>
              <a:ext cx="158227" cy="132632"/>
            </a:xfrm>
            <a:custGeom>
              <a:avLst/>
              <a:gdLst/>
              <a:ahLst/>
              <a:cxnLst/>
              <a:rect l="l" t="t" r="r" b="b"/>
              <a:pathLst>
                <a:path w="1156" h="969" extrusionOk="0">
                  <a:moveTo>
                    <a:pt x="826" y="1"/>
                  </a:moveTo>
                  <a:cubicBezTo>
                    <a:pt x="730" y="77"/>
                    <a:pt x="629" y="153"/>
                    <a:pt x="532" y="219"/>
                  </a:cubicBezTo>
                  <a:cubicBezTo>
                    <a:pt x="239" y="436"/>
                    <a:pt x="1" y="604"/>
                    <a:pt x="1" y="604"/>
                  </a:cubicBezTo>
                  <a:lnTo>
                    <a:pt x="1004" y="968"/>
                  </a:lnTo>
                  <a:cubicBezTo>
                    <a:pt x="1029" y="877"/>
                    <a:pt x="1085" y="806"/>
                    <a:pt x="1155" y="740"/>
                  </a:cubicBezTo>
                  <a:cubicBezTo>
                    <a:pt x="993" y="649"/>
                    <a:pt x="826" y="1"/>
                    <a:pt x="826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63;p18">
              <a:extLst>
                <a:ext uri="{FF2B5EF4-FFF2-40B4-BE49-F238E27FC236}">
                  <a16:creationId xmlns:a16="http://schemas.microsoft.com/office/drawing/2014/main" id="{1E91587E-B065-9CBD-9CF6-D24C648B3E5C}"/>
                </a:ext>
              </a:extLst>
            </p:cNvPr>
            <p:cNvSpPr/>
            <p:nvPr/>
          </p:nvSpPr>
          <p:spPr>
            <a:xfrm>
              <a:off x="1370429" y="2074062"/>
              <a:ext cx="821" cy="137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5" y="0"/>
                    <a:pt x="0" y="0"/>
                  </a:cubicBezTo>
                  <a:cubicBezTo>
                    <a:pt x="0" y="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7A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64;p18">
              <a:extLst>
                <a:ext uri="{FF2B5EF4-FFF2-40B4-BE49-F238E27FC236}">
                  <a16:creationId xmlns:a16="http://schemas.microsoft.com/office/drawing/2014/main" id="{219DECCE-42B9-AA5A-659C-9206C3955158}"/>
                </a:ext>
              </a:extLst>
            </p:cNvPr>
            <p:cNvSpPr/>
            <p:nvPr/>
          </p:nvSpPr>
          <p:spPr>
            <a:xfrm>
              <a:off x="1265720" y="2005350"/>
              <a:ext cx="105531" cy="101424"/>
            </a:xfrm>
            <a:custGeom>
              <a:avLst/>
              <a:gdLst/>
              <a:ahLst/>
              <a:cxnLst/>
              <a:rect l="l" t="t" r="r" b="b"/>
              <a:pathLst>
                <a:path w="771" h="741" extrusionOk="0">
                  <a:moveTo>
                    <a:pt x="0" y="1"/>
                  </a:moveTo>
                  <a:cubicBezTo>
                    <a:pt x="0" y="1"/>
                    <a:pt x="167" y="649"/>
                    <a:pt x="329" y="740"/>
                  </a:cubicBezTo>
                  <a:cubicBezTo>
                    <a:pt x="502" y="588"/>
                    <a:pt x="740" y="512"/>
                    <a:pt x="765" y="502"/>
                  </a:cubicBezTo>
                  <a:lnTo>
                    <a:pt x="770" y="50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65;p18">
              <a:extLst>
                <a:ext uri="{FF2B5EF4-FFF2-40B4-BE49-F238E27FC236}">
                  <a16:creationId xmlns:a16="http://schemas.microsoft.com/office/drawing/2014/main" id="{8B1A1A30-D99C-8FCD-33E4-27CF6836466E}"/>
                </a:ext>
              </a:extLst>
            </p:cNvPr>
            <p:cNvSpPr/>
            <p:nvPr/>
          </p:nvSpPr>
          <p:spPr>
            <a:xfrm>
              <a:off x="1399447" y="4445289"/>
              <a:ext cx="383661" cy="145772"/>
            </a:xfrm>
            <a:custGeom>
              <a:avLst/>
              <a:gdLst/>
              <a:ahLst/>
              <a:cxnLst/>
              <a:rect l="l" t="t" r="r" b="b"/>
              <a:pathLst>
                <a:path w="2803" h="1065" extrusionOk="0">
                  <a:moveTo>
                    <a:pt x="1323" y="0"/>
                  </a:moveTo>
                  <a:lnTo>
                    <a:pt x="1" y="188"/>
                  </a:lnTo>
                  <a:lnTo>
                    <a:pt x="26" y="983"/>
                  </a:lnTo>
                  <a:cubicBezTo>
                    <a:pt x="26" y="983"/>
                    <a:pt x="1236" y="1064"/>
                    <a:pt x="2071" y="1064"/>
                  </a:cubicBezTo>
                  <a:cubicBezTo>
                    <a:pt x="2096" y="1064"/>
                    <a:pt x="2120" y="1064"/>
                    <a:pt x="2144" y="1064"/>
                  </a:cubicBezTo>
                  <a:cubicBezTo>
                    <a:pt x="2802" y="1059"/>
                    <a:pt x="2757" y="907"/>
                    <a:pt x="2757" y="781"/>
                  </a:cubicBezTo>
                  <a:cubicBezTo>
                    <a:pt x="2741" y="340"/>
                    <a:pt x="1586" y="365"/>
                    <a:pt x="1323" y="0"/>
                  </a:cubicBezTo>
                  <a:close/>
                </a:path>
              </a:pathLst>
            </a:custGeom>
            <a:solidFill>
              <a:srgbClr val="13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66;p18">
              <a:extLst>
                <a:ext uri="{FF2B5EF4-FFF2-40B4-BE49-F238E27FC236}">
                  <a16:creationId xmlns:a16="http://schemas.microsoft.com/office/drawing/2014/main" id="{8D97A0A6-B7CC-FD50-CAE3-59A8CCC3A4C1}"/>
                </a:ext>
              </a:extLst>
            </p:cNvPr>
            <p:cNvSpPr/>
            <p:nvPr/>
          </p:nvSpPr>
          <p:spPr>
            <a:xfrm>
              <a:off x="625007" y="4342632"/>
              <a:ext cx="397485" cy="276488"/>
            </a:xfrm>
            <a:custGeom>
              <a:avLst/>
              <a:gdLst/>
              <a:ahLst/>
              <a:cxnLst/>
              <a:rect l="l" t="t" r="r" b="b"/>
              <a:pathLst>
                <a:path w="2904" h="2020" extrusionOk="0">
                  <a:moveTo>
                    <a:pt x="335" y="1"/>
                  </a:moveTo>
                  <a:lnTo>
                    <a:pt x="1" y="776"/>
                  </a:lnTo>
                  <a:cubicBezTo>
                    <a:pt x="1" y="776"/>
                    <a:pt x="1034" y="1905"/>
                    <a:pt x="1890" y="2017"/>
                  </a:cubicBezTo>
                  <a:cubicBezTo>
                    <a:pt x="1895" y="2016"/>
                    <a:pt x="1905" y="2015"/>
                    <a:pt x="1917" y="2015"/>
                  </a:cubicBezTo>
                  <a:cubicBezTo>
                    <a:pt x="1957" y="2015"/>
                    <a:pt x="2029" y="2019"/>
                    <a:pt x="2116" y="2019"/>
                  </a:cubicBezTo>
                  <a:cubicBezTo>
                    <a:pt x="2424" y="2019"/>
                    <a:pt x="2904" y="1973"/>
                    <a:pt x="2645" y="1556"/>
                  </a:cubicBezTo>
                  <a:cubicBezTo>
                    <a:pt x="2544" y="1389"/>
                    <a:pt x="2336" y="1328"/>
                    <a:pt x="2062" y="1298"/>
                  </a:cubicBezTo>
                  <a:cubicBezTo>
                    <a:pt x="1860" y="1075"/>
                    <a:pt x="1647" y="847"/>
                    <a:pt x="1622" y="644"/>
                  </a:cubicBezTo>
                  <a:cubicBezTo>
                    <a:pt x="1617" y="639"/>
                    <a:pt x="1617" y="629"/>
                    <a:pt x="1617" y="624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rgbClr val="13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67;p18">
              <a:extLst>
                <a:ext uri="{FF2B5EF4-FFF2-40B4-BE49-F238E27FC236}">
                  <a16:creationId xmlns:a16="http://schemas.microsoft.com/office/drawing/2014/main" id="{B50614C3-B259-9C3F-E469-286EFF91CB17}"/>
                </a:ext>
              </a:extLst>
            </p:cNvPr>
            <p:cNvSpPr/>
            <p:nvPr/>
          </p:nvSpPr>
          <p:spPr>
            <a:xfrm>
              <a:off x="841407" y="2819347"/>
              <a:ext cx="490286" cy="131947"/>
            </a:xfrm>
            <a:custGeom>
              <a:avLst/>
              <a:gdLst/>
              <a:ahLst/>
              <a:cxnLst/>
              <a:rect l="l" t="t" r="r" b="b"/>
              <a:pathLst>
                <a:path w="3582" h="964" extrusionOk="0">
                  <a:moveTo>
                    <a:pt x="56" y="1"/>
                  </a:moveTo>
                  <a:cubicBezTo>
                    <a:pt x="56" y="1"/>
                    <a:pt x="0" y="208"/>
                    <a:pt x="66" y="330"/>
                  </a:cubicBezTo>
                  <a:lnTo>
                    <a:pt x="3546" y="963"/>
                  </a:lnTo>
                  <a:lnTo>
                    <a:pt x="3581" y="563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68;p18">
              <a:extLst>
                <a:ext uri="{FF2B5EF4-FFF2-40B4-BE49-F238E27FC236}">
                  <a16:creationId xmlns:a16="http://schemas.microsoft.com/office/drawing/2014/main" id="{7865E085-954D-F9FB-2176-458FEDFF9272}"/>
                </a:ext>
              </a:extLst>
            </p:cNvPr>
            <p:cNvSpPr/>
            <p:nvPr/>
          </p:nvSpPr>
          <p:spPr>
            <a:xfrm>
              <a:off x="2857579" y="1624700"/>
              <a:ext cx="353138" cy="329458"/>
            </a:xfrm>
            <a:custGeom>
              <a:avLst/>
              <a:gdLst/>
              <a:ahLst/>
              <a:cxnLst/>
              <a:rect l="l" t="t" r="r" b="b"/>
              <a:pathLst>
                <a:path w="2580" h="2407" extrusionOk="0">
                  <a:moveTo>
                    <a:pt x="1383" y="1"/>
                  </a:moveTo>
                  <a:cubicBezTo>
                    <a:pt x="1131" y="1"/>
                    <a:pt x="876" y="95"/>
                    <a:pt x="680" y="340"/>
                  </a:cubicBezTo>
                  <a:cubicBezTo>
                    <a:pt x="680" y="340"/>
                    <a:pt x="680" y="345"/>
                    <a:pt x="695" y="360"/>
                  </a:cubicBezTo>
                  <a:cubicBezTo>
                    <a:pt x="588" y="431"/>
                    <a:pt x="457" y="568"/>
                    <a:pt x="391" y="816"/>
                  </a:cubicBezTo>
                  <a:cubicBezTo>
                    <a:pt x="1" y="2214"/>
                    <a:pt x="796" y="2361"/>
                    <a:pt x="963" y="2377"/>
                  </a:cubicBezTo>
                  <a:cubicBezTo>
                    <a:pt x="968" y="2326"/>
                    <a:pt x="968" y="2280"/>
                    <a:pt x="968" y="2230"/>
                  </a:cubicBezTo>
                  <a:lnTo>
                    <a:pt x="963" y="2230"/>
                  </a:lnTo>
                  <a:cubicBezTo>
                    <a:pt x="968" y="2179"/>
                    <a:pt x="968" y="2133"/>
                    <a:pt x="968" y="2093"/>
                  </a:cubicBezTo>
                  <a:cubicBezTo>
                    <a:pt x="968" y="2062"/>
                    <a:pt x="968" y="2037"/>
                    <a:pt x="968" y="2012"/>
                  </a:cubicBezTo>
                  <a:cubicBezTo>
                    <a:pt x="882" y="1921"/>
                    <a:pt x="811" y="1819"/>
                    <a:pt x="771" y="1738"/>
                  </a:cubicBezTo>
                  <a:cubicBezTo>
                    <a:pt x="675" y="1551"/>
                    <a:pt x="664" y="593"/>
                    <a:pt x="664" y="593"/>
                  </a:cubicBezTo>
                  <a:lnTo>
                    <a:pt x="1212" y="593"/>
                  </a:lnTo>
                  <a:cubicBezTo>
                    <a:pt x="1358" y="639"/>
                    <a:pt x="1551" y="685"/>
                    <a:pt x="1794" y="730"/>
                  </a:cubicBezTo>
                  <a:lnTo>
                    <a:pt x="1799" y="730"/>
                  </a:lnTo>
                  <a:cubicBezTo>
                    <a:pt x="1830" y="771"/>
                    <a:pt x="1865" y="811"/>
                    <a:pt x="1900" y="842"/>
                  </a:cubicBezTo>
                  <a:cubicBezTo>
                    <a:pt x="1921" y="887"/>
                    <a:pt x="1936" y="938"/>
                    <a:pt x="1946" y="999"/>
                  </a:cubicBezTo>
                  <a:cubicBezTo>
                    <a:pt x="1909" y="979"/>
                    <a:pt x="1833" y="948"/>
                    <a:pt x="1711" y="948"/>
                  </a:cubicBezTo>
                  <a:cubicBezTo>
                    <a:pt x="1648" y="948"/>
                    <a:pt x="1573" y="956"/>
                    <a:pt x="1485" y="978"/>
                  </a:cubicBezTo>
                  <a:lnTo>
                    <a:pt x="1521" y="1044"/>
                  </a:lnTo>
                  <a:cubicBezTo>
                    <a:pt x="1521" y="1044"/>
                    <a:pt x="1697" y="1003"/>
                    <a:pt x="1843" y="1003"/>
                  </a:cubicBezTo>
                  <a:cubicBezTo>
                    <a:pt x="1883" y="1003"/>
                    <a:pt x="1920" y="1006"/>
                    <a:pt x="1951" y="1014"/>
                  </a:cubicBezTo>
                  <a:cubicBezTo>
                    <a:pt x="1956" y="1049"/>
                    <a:pt x="1961" y="1085"/>
                    <a:pt x="1966" y="1125"/>
                  </a:cubicBezTo>
                  <a:cubicBezTo>
                    <a:pt x="1966" y="1161"/>
                    <a:pt x="1971" y="1201"/>
                    <a:pt x="1971" y="1237"/>
                  </a:cubicBezTo>
                  <a:cubicBezTo>
                    <a:pt x="1966" y="1414"/>
                    <a:pt x="1931" y="1596"/>
                    <a:pt x="1840" y="1708"/>
                  </a:cubicBezTo>
                  <a:cubicBezTo>
                    <a:pt x="1840" y="1708"/>
                    <a:pt x="1688" y="1921"/>
                    <a:pt x="1657" y="2128"/>
                  </a:cubicBezTo>
                  <a:cubicBezTo>
                    <a:pt x="1647" y="2189"/>
                    <a:pt x="1647" y="2255"/>
                    <a:pt x="1667" y="2311"/>
                  </a:cubicBezTo>
                  <a:cubicBezTo>
                    <a:pt x="1683" y="2346"/>
                    <a:pt x="1703" y="2377"/>
                    <a:pt x="1728" y="2407"/>
                  </a:cubicBezTo>
                  <a:lnTo>
                    <a:pt x="1774" y="2402"/>
                  </a:lnTo>
                  <a:lnTo>
                    <a:pt x="2341" y="2382"/>
                  </a:lnTo>
                  <a:cubicBezTo>
                    <a:pt x="2341" y="2382"/>
                    <a:pt x="2260" y="1824"/>
                    <a:pt x="2356" y="1637"/>
                  </a:cubicBezTo>
                  <a:cubicBezTo>
                    <a:pt x="2463" y="1429"/>
                    <a:pt x="2579" y="968"/>
                    <a:pt x="2341" y="634"/>
                  </a:cubicBezTo>
                  <a:cubicBezTo>
                    <a:pt x="2328" y="345"/>
                    <a:pt x="1863" y="1"/>
                    <a:pt x="1383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0" name="Picture 159">
            <a:extLst>
              <a:ext uri="{FF2B5EF4-FFF2-40B4-BE49-F238E27FC236}">
                <a16:creationId xmlns:a16="http://schemas.microsoft.com/office/drawing/2014/main" id="{7FE5286B-62C6-3E58-7A6F-53EACF57A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1" name="Title 1">
            <a:extLst>
              <a:ext uri="{FF2B5EF4-FFF2-40B4-BE49-F238E27FC236}">
                <a16:creationId xmlns:a16="http://schemas.microsoft.com/office/drawing/2014/main" id="{F0758D9C-6AFF-48DA-94E0-A6DB04EEE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623" y="265274"/>
            <a:ext cx="8229600" cy="572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Sample Output  : UI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1430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DB8DF8-196F-F2AA-EB39-26314F133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2925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84F60E-3B9B-D333-8FAA-8E39729D8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7366" y="117987"/>
            <a:ext cx="8229600" cy="572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Sample Output  : Fake News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9637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4ACB2-E38D-8C79-407C-FA94179BB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8C0182-A7B2-EC42-3E83-F49F51657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619"/>
            <a:ext cx="9144000" cy="519511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2976BC-99EE-7A4D-4D67-AA8B5076D6A9}"/>
              </a:ext>
            </a:extLst>
          </p:cNvPr>
          <p:cNvSpPr txBox="1">
            <a:spLocks/>
          </p:cNvSpPr>
          <p:nvPr/>
        </p:nvSpPr>
        <p:spPr>
          <a:xfrm>
            <a:off x="3133340" y="7374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sz="24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Output  : Real News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4513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C6453-0D67-73A3-5BFC-5D53EFC46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125"/>
            <a:ext cx="8229600" cy="572700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013F4-CDF9-6CCE-0D5F-246A3FF775CF}"/>
              </a:ext>
            </a:extLst>
          </p:cNvPr>
          <p:cNvSpPr txBox="1"/>
          <p:nvPr/>
        </p:nvSpPr>
        <p:spPr>
          <a:xfrm>
            <a:off x="550068" y="1257181"/>
            <a:ext cx="6007893" cy="3290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Finding an </a:t>
            </a:r>
            <a:r>
              <a:rPr lang="en-US" dirty="0">
                <a:solidFill>
                  <a:schemeClr val="accent6"/>
                </a:solidFill>
                <a:latin typeface="Fira Sans" panose="020B0503050000020004" pitchFamily="34" charset="0"/>
              </a:rPr>
              <a:t>unbiased dataset</a:t>
            </a:r>
            <a:r>
              <a:rPr lang="en-US" dirty="0">
                <a:latin typeface="Fira Sans" panose="020B0503050000020004" pitchFamily="34" charset="0"/>
              </a:rPr>
              <a:t>: Most of the datasets had more number of real news , very less fake news or vice-versa.</a:t>
            </a:r>
          </a:p>
          <a:p>
            <a:pPr>
              <a:lnSpc>
                <a:spcPct val="150000"/>
              </a:lnSpc>
            </a:pPr>
            <a:endParaRPr lang="en-US" dirty="0">
              <a:latin typeface="Fira Sans" panose="020B05030500000200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Faced </a:t>
            </a:r>
            <a:r>
              <a:rPr lang="en-US" dirty="0">
                <a:solidFill>
                  <a:schemeClr val="accent6"/>
                </a:solidFill>
                <a:latin typeface="Fira Sans" panose="020B0503050000020004" pitchFamily="34" charset="0"/>
              </a:rPr>
              <a:t>String-vector issues </a:t>
            </a:r>
            <a:r>
              <a:rPr lang="en-US" dirty="0">
                <a:latin typeface="Fira Sans" panose="020B0503050000020004" pitchFamily="34" charset="0"/>
              </a:rPr>
              <a:t>when we implemented TF-IDF and Count Vectorizer, to overcome, we had to build a pipeline.</a:t>
            </a:r>
          </a:p>
          <a:p>
            <a:pPr>
              <a:lnSpc>
                <a:spcPct val="150000"/>
              </a:lnSpc>
            </a:pPr>
            <a:endParaRPr lang="en-US" dirty="0">
              <a:latin typeface="Fira Sans" panose="020B05030500000200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Fira Sans" panose="020B0503050000020004" pitchFamily="34" charset="0"/>
              </a:rPr>
              <a:t>Choosing an </a:t>
            </a:r>
            <a:r>
              <a:rPr lang="en-US" dirty="0">
                <a:solidFill>
                  <a:schemeClr val="accent6"/>
                </a:solidFill>
                <a:latin typeface="Fira Sans" panose="020B0503050000020004" pitchFamily="34" charset="0"/>
              </a:rPr>
              <a:t>Interactive platform </a:t>
            </a:r>
            <a:r>
              <a:rPr lang="en-US" dirty="0">
                <a:latin typeface="Fira Sans" panose="020B0503050000020004" pitchFamily="34" charset="0"/>
              </a:rPr>
              <a:t>to deploy our models. We investigated the pro’s and con’s of each and finally chose Streamlit.</a:t>
            </a:r>
          </a:p>
          <a:p>
            <a:pPr>
              <a:lnSpc>
                <a:spcPct val="150000"/>
              </a:lnSpc>
            </a:pPr>
            <a:endParaRPr lang="en-US" dirty="0">
              <a:latin typeface="Fira Sans" panose="020B05030500000200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6"/>
                </a:solidFill>
                <a:latin typeface="Fira Sans" panose="020B0503050000020004" pitchFamily="34" charset="0"/>
              </a:rPr>
              <a:t>Integrating our models </a:t>
            </a:r>
            <a:r>
              <a:rPr lang="en-US" dirty="0">
                <a:latin typeface="Fira Sans" panose="020B0503050000020004" pitchFamily="34" charset="0"/>
              </a:rPr>
              <a:t>to the UI after pickling.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1516B1-B0A2-442A-3410-232F04777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639" y="3078956"/>
            <a:ext cx="2632361" cy="206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7182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1998E-1978-4F1E-AE6E-F04006212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grpSp>
        <p:nvGrpSpPr>
          <p:cNvPr id="3" name="Google Shape;492;p18">
            <a:extLst>
              <a:ext uri="{FF2B5EF4-FFF2-40B4-BE49-F238E27FC236}">
                <a16:creationId xmlns:a16="http://schemas.microsoft.com/office/drawing/2014/main" id="{BC587A2B-F000-10CE-DF07-F0A2539C3589}"/>
              </a:ext>
            </a:extLst>
          </p:cNvPr>
          <p:cNvGrpSpPr/>
          <p:nvPr/>
        </p:nvGrpSpPr>
        <p:grpSpPr>
          <a:xfrm>
            <a:off x="6321312" y="2570881"/>
            <a:ext cx="2675825" cy="2489624"/>
            <a:chOff x="457198" y="1624700"/>
            <a:chExt cx="3337977" cy="3105699"/>
          </a:xfrm>
        </p:grpSpPr>
        <p:sp>
          <p:nvSpPr>
            <p:cNvPr id="4" name="Google Shape;493;p18">
              <a:extLst>
                <a:ext uri="{FF2B5EF4-FFF2-40B4-BE49-F238E27FC236}">
                  <a16:creationId xmlns:a16="http://schemas.microsoft.com/office/drawing/2014/main" id="{4C9E95E3-F947-D29B-0F80-230FF65D0C96}"/>
                </a:ext>
              </a:extLst>
            </p:cNvPr>
            <p:cNvSpPr/>
            <p:nvPr/>
          </p:nvSpPr>
          <p:spPr>
            <a:xfrm>
              <a:off x="2266141" y="4332914"/>
              <a:ext cx="1438830" cy="351769"/>
            </a:xfrm>
            <a:custGeom>
              <a:avLst/>
              <a:gdLst/>
              <a:ahLst/>
              <a:cxnLst/>
              <a:rect l="l" t="t" r="r" b="b"/>
              <a:pathLst>
                <a:path w="10512" h="2570" extrusionOk="0">
                  <a:moveTo>
                    <a:pt x="5259" y="1"/>
                  </a:moveTo>
                  <a:cubicBezTo>
                    <a:pt x="2356" y="1"/>
                    <a:pt x="1" y="573"/>
                    <a:pt x="1" y="1288"/>
                  </a:cubicBezTo>
                  <a:cubicBezTo>
                    <a:pt x="1" y="1997"/>
                    <a:pt x="2356" y="2569"/>
                    <a:pt x="5259" y="2569"/>
                  </a:cubicBezTo>
                  <a:cubicBezTo>
                    <a:pt x="8162" y="2569"/>
                    <a:pt x="10512" y="1997"/>
                    <a:pt x="10512" y="1288"/>
                  </a:cubicBezTo>
                  <a:cubicBezTo>
                    <a:pt x="10512" y="573"/>
                    <a:pt x="8162" y="1"/>
                    <a:pt x="5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94;p18">
              <a:extLst>
                <a:ext uri="{FF2B5EF4-FFF2-40B4-BE49-F238E27FC236}">
                  <a16:creationId xmlns:a16="http://schemas.microsoft.com/office/drawing/2014/main" id="{38E0A4F5-4A90-1271-B896-5C95E9DB101A}"/>
                </a:ext>
              </a:extLst>
            </p:cNvPr>
            <p:cNvSpPr/>
            <p:nvPr/>
          </p:nvSpPr>
          <p:spPr>
            <a:xfrm>
              <a:off x="3267384" y="4325386"/>
              <a:ext cx="269917" cy="219137"/>
            </a:xfrm>
            <a:custGeom>
              <a:avLst/>
              <a:gdLst/>
              <a:ahLst/>
              <a:cxnLst/>
              <a:rect l="l" t="t" r="r" b="b"/>
              <a:pathLst>
                <a:path w="1972" h="1601" extrusionOk="0">
                  <a:moveTo>
                    <a:pt x="827" y="190"/>
                  </a:moveTo>
                  <a:cubicBezTo>
                    <a:pt x="827" y="191"/>
                    <a:pt x="826" y="191"/>
                    <a:pt x="826" y="193"/>
                  </a:cubicBezTo>
                  <a:cubicBezTo>
                    <a:pt x="827" y="192"/>
                    <a:pt x="827" y="191"/>
                    <a:pt x="827" y="190"/>
                  </a:cubicBezTo>
                  <a:close/>
                  <a:moveTo>
                    <a:pt x="244" y="0"/>
                  </a:moveTo>
                  <a:cubicBezTo>
                    <a:pt x="239" y="5"/>
                    <a:pt x="234" y="5"/>
                    <a:pt x="229" y="10"/>
                  </a:cubicBezTo>
                  <a:cubicBezTo>
                    <a:pt x="87" y="157"/>
                    <a:pt x="1" y="785"/>
                    <a:pt x="82" y="801"/>
                  </a:cubicBezTo>
                  <a:cubicBezTo>
                    <a:pt x="112" y="807"/>
                    <a:pt x="138" y="809"/>
                    <a:pt x="160" y="809"/>
                  </a:cubicBezTo>
                  <a:cubicBezTo>
                    <a:pt x="229" y="809"/>
                    <a:pt x="263" y="785"/>
                    <a:pt x="295" y="785"/>
                  </a:cubicBezTo>
                  <a:cubicBezTo>
                    <a:pt x="325" y="785"/>
                    <a:pt x="354" y="807"/>
                    <a:pt x="411" y="892"/>
                  </a:cubicBezTo>
                  <a:cubicBezTo>
                    <a:pt x="543" y="1094"/>
                    <a:pt x="897" y="1601"/>
                    <a:pt x="1404" y="1601"/>
                  </a:cubicBezTo>
                  <a:cubicBezTo>
                    <a:pt x="1971" y="1601"/>
                    <a:pt x="1267" y="567"/>
                    <a:pt x="1115" y="340"/>
                  </a:cubicBezTo>
                  <a:cubicBezTo>
                    <a:pt x="1064" y="259"/>
                    <a:pt x="968" y="147"/>
                    <a:pt x="857" y="61"/>
                  </a:cubicBezTo>
                  <a:cubicBezTo>
                    <a:pt x="847" y="105"/>
                    <a:pt x="837" y="150"/>
                    <a:pt x="827" y="190"/>
                  </a:cubicBezTo>
                  <a:lnTo>
                    <a:pt x="827" y="190"/>
                  </a:lnTo>
                  <a:cubicBezTo>
                    <a:pt x="828" y="188"/>
                    <a:pt x="831" y="188"/>
                    <a:pt x="831" y="188"/>
                  </a:cubicBezTo>
                  <a:cubicBezTo>
                    <a:pt x="831" y="188"/>
                    <a:pt x="1368" y="785"/>
                    <a:pt x="1161" y="861"/>
                  </a:cubicBezTo>
                  <a:cubicBezTo>
                    <a:pt x="1111" y="880"/>
                    <a:pt x="1063" y="888"/>
                    <a:pt x="1017" y="888"/>
                  </a:cubicBezTo>
                  <a:cubicBezTo>
                    <a:pt x="671" y="888"/>
                    <a:pt x="441" y="418"/>
                    <a:pt x="365" y="248"/>
                  </a:cubicBezTo>
                  <a:cubicBezTo>
                    <a:pt x="325" y="188"/>
                    <a:pt x="284" y="107"/>
                    <a:pt x="244" y="0"/>
                  </a:cubicBezTo>
                  <a:close/>
                </a:path>
              </a:pathLst>
            </a:custGeom>
            <a:solidFill>
              <a:srgbClr val="2D3D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95;p18">
              <a:extLst>
                <a:ext uri="{FF2B5EF4-FFF2-40B4-BE49-F238E27FC236}">
                  <a16:creationId xmlns:a16="http://schemas.microsoft.com/office/drawing/2014/main" id="{CD50492A-A23B-BA38-5C3B-BF0854CC3284}"/>
                </a:ext>
              </a:extLst>
            </p:cNvPr>
            <p:cNvSpPr/>
            <p:nvPr/>
          </p:nvSpPr>
          <p:spPr>
            <a:xfrm>
              <a:off x="2718240" y="4317037"/>
              <a:ext cx="269917" cy="224064"/>
            </a:xfrm>
            <a:custGeom>
              <a:avLst/>
              <a:gdLst/>
              <a:ahLst/>
              <a:cxnLst/>
              <a:rect l="l" t="t" r="r" b="b"/>
              <a:pathLst>
                <a:path w="1972" h="1637" extrusionOk="0">
                  <a:moveTo>
                    <a:pt x="1682" y="0"/>
                  </a:moveTo>
                  <a:cubicBezTo>
                    <a:pt x="1662" y="81"/>
                    <a:pt x="1642" y="157"/>
                    <a:pt x="1627" y="228"/>
                  </a:cubicBezTo>
                  <a:cubicBezTo>
                    <a:pt x="1586" y="380"/>
                    <a:pt x="1551" y="456"/>
                    <a:pt x="1505" y="482"/>
                  </a:cubicBezTo>
                  <a:cubicBezTo>
                    <a:pt x="1394" y="682"/>
                    <a:pt x="1204" y="930"/>
                    <a:pt x="956" y="930"/>
                  </a:cubicBezTo>
                  <a:cubicBezTo>
                    <a:pt x="910" y="930"/>
                    <a:pt x="861" y="921"/>
                    <a:pt x="811" y="902"/>
                  </a:cubicBezTo>
                  <a:cubicBezTo>
                    <a:pt x="598" y="826"/>
                    <a:pt x="1140" y="228"/>
                    <a:pt x="1140" y="228"/>
                  </a:cubicBezTo>
                  <a:cubicBezTo>
                    <a:pt x="1140" y="228"/>
                    <a:pt x="1145" y="228"/>
                    <a:pt x="1151" y="233"/>
                  </a:cubicBezTo>
                  <a:cubicBezTo>
                    <a:pt x="1135" y="198"/>
                    <a:pt x="1120" y="152"/>
                    <a:pt x="1105" y="107"/>
                  </a:cubicBezTo>
                  <a:cubicBezTo>
                    <a:pt x="999" y="193"/>
                    <a:pt x="907" y="299"/>
                    <a:pt x="852" y="380"/>
                  </a:cubicBezTo>
                  <a:cubicBezTo>
                    <a:pt x="705" y="608"/>
                    <a:pt x="1" y="1637"/>
                    <a:pt x="563" y="1637"/>
                  </a:cubicBezTo>
                  <a:cubicBezTo>
                    <a:pt x="1075" y="1637"/>
                    <a:pt x="1424" y="1135"/>
                    <a:pt x="1561" y="927"/>
                  </a:cubicBezTo>
                  <a:cubicBezTo>
                    <a:pt x="1615" y="846"/>
                    <a:pt x="1644" y="825"/>
                    <a:pt x="1673" y="825"/>
                  </a:cubicBezTo>
                  <a:cubicBezTo>
                    <a:pt x="1705" y="825"/>
                    <a:pt x="1739" y="850"/>
                    <a:pt x="1809" y="850"/>
                  </a:cubicBezTo>
                  <a:cubicBezTo>
                    <a:pt x="1830" y="850"/>
                    <a:pt x="1855" y="848"/>
                    <a:pt x="1885" y="841"/>
                  </a:cubicBezTo>
                  <a:cubicBezTo>
                    <a:pt x="1971" y="826"/>
                    <a:pt x="1880" y="198"/>
                    <a:pt x="1738" y="51"/>
                  </a:cubicBezTo>
                  <a:cubicBezTo>
                    <a:pt x="1718" y="31"/>
                    <a:pt x="1703" y="16"/>
                    <a:pt x="1682" y="0"/>
                  </a:cubicBezTo>
                  <a:close/>
                </a:path>
              </a:pathLst>
            </a:custGeom>
            <a:solidFill>
              <a:srgbClr val="2D3D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96;p18">
              <a:extLst>
                <a:ext uri="{FF2B5EF4-FFF2-40B4-BE49-F238E27FC236}">
                  <a16:creationId xmlns:a16="http://schemas.microsoft.com/office/drawing/2014/main" id="{810C1535-E060-DBB9-1088-C23870A44787}"/>
                </a:ext>
              </a:extLst>
            </p:cNvPr>
            <p:cNvSpPr/>
            <p:nvPr/>
          </p:nvSpPr>
          <p:spPr>
            <a:xfrm>
              <a:off x="2077664" y="2321258"/>
              <a:ext cx="239258" cy="126883"/>
            </a:xfrm>
            <a:custGeom>
              <a:avLst/>
              <a:gdLst/>
              <a:ahLst/>
              <a:cxnLst/>
              <a:rect l="l" t="t" r="r" b="b"/>
              <a:pathLst>
                <a:path w="1748" h="927" extrusionOk="0">
                  <a:moveTo>
                    <a:pt x="645" y="1"/>
                  </a:moveTo>
                  <a:cubicBezTo>
                    <a:pt x="603" y="1"/>
                    <a:pt x="567" y="17"/>
                    <a:pt x="542" y="58"/>
                  </a:cubicBezTo>
                  <a:cubicBezTo>
                    <a:pt x="502" y="119"/>
                    <a:pt x="532" y="231"/>
                    <a:pt x="583" y="342"/>
                  </a:cubicBezTo>
                  <a:cubicBezTo>
                    <a:pt x="451" y="393"/>
                    <a:pt x="0" y="600"/>
                    <a:pt x="162" y="859"/>
                  </a:cubicBezTo>
                  <a:cubicBezTo>
                    <a:pt x="179" y="887"/>
                    <a:pt x="207" y="927"/>
                    <a:pt x="346" y="927"/>
                  </a:cubicBezTo>
                  <a:cubicBezTo>
                    <a:pt x="455" y="927"/>
                    <a:pt x="632" y="902"/>
                    <a:pt x="927" y="828"/>
                  </a:cubicBezTo>
                  <a:cubicBezTo>
                    <a:pt x="952" y="823"/>
                    <a:pt x="973" y="818"/>
                    <a:pt x="983" y="808"/>
                  </a:cubicBezTo>
                  <a:cubicBezTo>
                    <a:pt x="989" y="808"/>
                    <a:pt x="996" y="808"/>
                    <a:pt x="1003" y="808"/>
                  </a:cubicBezTo>
                  <a:cubicBezTo>
                    <a:pt x="1141" y="808"/>
                    <a:pt x="1307" y="762"/>
                    <a:pt x="1408" y="742"/>
                  </a:cubicBezTo>
                  <a:cubicBezTo>
                    <a:pt x="1575" y="717"/>
                    <a:pt x="1646" y="697"/>
                    <a:pt x="1646" y="697"/>
                  </a:cubicBezTo>
                  <a:lnTo>
                    <a:pt x="1748" y="205"/>
                  </a:lnTo>
                  <a:cubicBezTo>
                    <a:pt x="1748" y="205"/>
                    <a:pt x="1256" y="195"/>
                    <a:pt x="1084" y="165"/>
                  </a:cubicBezTo>
                  <a:cubicBezTo>
                    <a:pt x="958" y="146"/>
                    <a:pt x="773" y="1"/>
                    <a:pt x="64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97;p18">
              <a:extLst>
                <a:ext uri="{FF2B5EF4-FFF2-40B4-BE49-F238E27FC236}">
                  <a16:creationId xmlns:a16="http://schemas.microsoft.com/office/drawing/2014/main" id="{F561A7FC-D25D-069B-2BD5-EF7A0D341DF5}"/>
                </a:ext>
              </a:extLst>
            </p:cNvPr>
            <p:cNvSpPr/>
            <p:nvPr/>
          </p:nvSpPr>
          <p:spPr>
            <a:xfrm>
              <a:off x="3128045" y="2013700"/>
              <a:ext cx="540930" cy="1100612"/>
            </a:xfrm>
            <a:custGeom>
              <a:avLst/>
              <a:gdLst/>
              <a:ahLst/>
              <a:cxnLst/>
              <a:rect l="l" t="t" r="r" b="b"/>
              <a:pathLst>
                <a:path w="3952" h="8041" extrusionOk="0">
                  <a:moveTo>
                    <a:pt x="1191" y="299"/>
                  </a:moveTo>
                  <a:cubicBezTo>
                    <a:pt x="1191" y="300"/>
                    <a:pt x="1191" y="302"/>
                    <a:pt x="1191" y="307"/>
                  </a:cubicBezTo>
                  <a:lnTo>
                    <a:pt x="1191" y="307"/>
                  </a:lnTo>
                  <a:cubicBezTo>
                    <a:pt x="1191" y="305"/>
                    <a:pt x="1191" y="302"/>
                    <a:pt x="1191" y="299"/>
                  </a:cubicBezTo>
                  <a:close/>
                  <a:moveTo>
                    <a:pt x="132" y="1"/>
                  </a:moveTo>
                  <a:cubicBezTo>
                    <a:pt x="132" y="1"/>
                    <a:pt x="0" y="1870"/>
                    <a:pt x="223" y="2711"/>
                  </a:cubicBezTo>
                  <a:cubicBezTo>
                    <a:pt x="456" y="3592"/>
                    <a:pt x="512" y="4575"/>
                    <a:pt x="497" y="5456"/>
                  </a:cubicBezTo>
                  <a:cubicBezTo>
                    <a:pt x="466" y="6869"/>
                    <a:pt x="244" y="8009"/>
                    <a:pt x="244" y="8009"/>
                  </a:cubicBezTo>
                  <a:cubicBezTo>
                    <a:pt x="244" y="8009"/>
                    <a:pt x="442" y="8041"/>
                    <a:pt x="727" y="8041"/>
                  </a:cubicBezTo>
                  <a:cubicBezTo>
                    <a:pt x="1012" y="8041"/>
                    <a:pt x="1383" y="8009"/>
                    <a:pt x="1728" y="7883"/>
                  </a:cubicBezTo>
                  <a:cubicBezTo>
                    <a:pt x="2098" y="7751"/>
                    <a:pt x="2432" y="7508"/>
                    <a:pt x="2609" y="7082"/>
                  </a:cubicBezTo>
                  <a:cubicBezTo>
                    <a:pt x="2710" y="6849"/>
                    <a:pt x="902" y="5147"/>
                    <a:pt x="1090" y="2442"/>
                  </a:cubicBezTo>
                  <a:lnTo>
                    <a:pt x="1090" y="2442"/>
                  </a:lnTo>
                  <a:cubicBezTo>
                    <a:pt x="1397" y="2654"/>
                    <a:pt x="2399" y="3344"/>
                    <a:pt x="2592" y="3344"/>
                  </a:cubicBezTo>
                  <a:cubicBezTo>
                    <a:pt x="2593" y="3344"/>
                    <a:pt x="2593" y="3344"/>
                    <a:pt x="2594" y="3344"/>
                  </a:cubicBezTo>
                  <a:cubicBezTo>
                    <a:pt x="2761" y="3339"/>
                    <a:pt x="3562" y="2614"/>
                    <a:pt x="3936" y="2260"/>
                  </a:cubicBezTo>
                  <a:lnTo>
                    <a:pt x="3952" y="2007"/>
                  </a:lnTo>
                  <a:cubicBezTo>
                    <a:pt x="3876" y="1971"/>
                    <a:pt x="3810" y="1936"/>
                    <a:pt x="3774" y="1890"/>
                  </a:cubicBezTo>
                  <a:cubicBezTo>
                    <a:pt x="3729" y="1834"/>
                    <a:pt x="3729" y="1708"/>
                    <a:pt x="3744" y="1576"/>
                  </a:cubicBezTo>
                  <a:lnTo>
                    <a:pt x="3744" y="1576"/>
                  </a:lnTo>
                  <a:cubicBezTo>
                    <a:pt x="3744" y="1576"/>
                    <a:pt x="2822" y="2200"/>
                    <a:pt x="2656" y="2200"/>
                  </a:cubicBezTo>
                  <a:cubicBezTo>
                    <a:pt x="2652" y="2200"/>
                    <a:pt x="2648" y="2200"/>
                    <a:pt x="2645" y="2199"/>
                  </a:cubicBezTo>
                  <a:cubicBezTo>
                    <a:pt x="2518" y="2159"/>
                    <a:pt x="1191" y="299"/>
                    <a:pt x="1191" y="299"/>
                  </a:cubicBezTo>
                  <a:cubicBezTo>
                    <a:pt x="1191" y="299"/>
                    <a:pt x="998" y="208"/>
                    <a:pt x="755" y="127"/>
                  </a:cubicBezTo>
                  <a:cubicBezTo>
                    <a:pt x="558" y="61"/>
                    <a:pt x="325" y="1"/>
                    <a:pt x="132" y="1"/>
                  </a:cubicBezTo>
                  <a:close/>
                </a:path>
              </a:pathLst>
            </a:custGeom>
            <a:solidFill>
              <a:srgbClr val="4041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98;p18">
              <a:extLst>
                <a:ext uri="{FF2B5EF4-FFF2-40B4-BE49-F238E27FC236}">
                  <a16:creationId xmlns:a16="http://schemas.microsoft.com/office/drawing/2014/main" id="{293BDB72-68CD-4181-D15C-334AE439F434}"/>
                </a:ext>
              </a:extLst>
            </p:cNvPr>
            <p:cNvSpPr/>
            <p:nvPr/>
          </p:nvSpPr>
          <p:spPr>
            <a:xfrm>
              <a:off x="3017723" y="3497428"/>
              <a:ext cx="2327" cy="24501"/>
            </a:xfrm>
            <a:custGeom>
              <a:avLst/>
              <a:gdLst/>
              <a:ahLst/>
              <a:cxnLst/>
              <a:rect l="l" t="t" r="r" b="b"/>
              <a:pathLst>
                <a:path w="17" h="179" extrusionOk="0">
                  <a:moveTo>
                    <a:pt x="1" y="178"/>
                  </a:moveTo>
                  <a:cubicBezTo>
                    <a:pt x="6" y="153"/>
                    <a:pt x="11" y="128"/>
                    <a:pt x="16" y="102"/>
                  </a:cubicBezTo>
                  <a:lnTo>
                    <a:pt x="16" y="1"/>
                  </a:lnTo>
                  <a:lnTo>
                    <a:pt x="16" y="102"/>
                  </a:lnTo>
                  <a:cubicBezTo>
                    <a:pt x="11" y="128"/>
                    <a:pt x="6" y="153"/>
                    <a:pt x="1" y="178"/>
                  </a:cubicBezTo>
                  <a:close/>
                </a:path>
              </a:pathLst>
            </a:custGeom>
            <a:solidFill>
              <a:srgbClr val="EFA2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99;p18">
              <a:extLst>
                <a:ext uri="{FF2B5EF4-FFF2-40B4-BE49-F238E27FC236}">
                  <a16:creationId xmlns:a16="http://schemas.microsoft.com/office/drawing/2014/main" id="{3CFF11BD-ACCE-3CBA-D6D6-6D9447FE7C7F}"/>
                </a:ext>
              </a:extLst>
            </p:cNvPr>
            <p:cNvSpPr/>
            <p:nvPr/>
          </p:nvSpPr>
          <p:spPr>
            <a:xfrm>
              <a:off x="2785583" y="3487025"/>
              <a:ext cx="234467" cy="957304"/>
            </a:xfrm>
            <a:custGeom>
              <a:avLst/>
              <a:gdLst/>
              <a:ahLst/>
              <a:cxnLst/>
              <a:rect l="l" t="t" r="r" b="b"/>
              <a:pathLst>
                <a:path w="1713" h="6994" extrusionOk="0">
                  <a:moveTo>
                    <a:pt x="0" y="1"/>
                  </a:moveTo>
                  <a:cubicBezTo>
                    <a:pt x="0" y="1"/>
                    <a:pt x="132" y="943"/>
                    <a:pt x="274" y="1465"/>
                  </a:cubicBezTo>
                  <a:cubicBezTo>
                    <a:pt x="390" y="1911"/>
                    <a:pt x="289" y="5117"/>
                    <a:pt x="613" y="6171"/>
                  </a:cubicBezTo>
                  <a:cubicBezTo>
                    <a:pt x="628" y="6216"/>
                    <a:pt x="643" y="6262"/>
                    <a:pt x="659" y="6297"/>
                  </a:cubicBezTo>
                  <a:cubicBezTo>
                    <a:pt x="653" y="6292"/>
                    <a:pt x="648" y="6292"/>
                    <a:pt x="648" y="6292"/>
                  </a:cubicBezTo>
                  <a:cubicBezTo>
                    <a:pt x="648" y="6292"/>
                    <a:pt x="106" y="6890"/>
                    <a:pt x="319" y="6966"/>
                  </a:cubicBezTo>
                  <a:cubicBezTo>
                    <a:pt x="369" y="6985"/>
                    <a:pt x="418" y="6994"/>
                    <a:pt x="464" y="6994"/>
                  </a:cubicBezTo>
                  <a:cubicBezTo>
                    <a:pt x="712" y="6994"/>
                    <a:pt x="902" y="6746"/>
                    <a:pt x="1013" y="6546"/>
                  </a:cubicBezTo>
                  <a:cubicBezTo>
                    <a:pt x="1059" y="6520"/>
                    <a:pt x="1094" y="6444"/>
                    <a:pt x="1135" y="6292"/>
                  </a:cubicBezTo>
                  <a:cubicBezTo>
                    <a:pt x="1150" y="6221"/>
                    <a:pt x="1170" y="6145"/>
                    <a:pt x="1190" y="6064"/>
                  </a:cubicBezTo>
                  <a:cubicBezTo>
                    <a:pt x="1403" y="5148"/>
                    <a:pt x="1712" y="3572"/>
                    <a:pt x="1712" y="2762"/>
                  </a:cubicBezTo>
                  <a:cubicBezTo>
                    <a:pt x="1712" y="1749"/>
                    <a:pt x="1631" y="999"/>
                    <a:pt x="1667" y="497"/>
                  </a:cubicBezTo>
                  <a:cubicBezTo>
                    <a:pt x="1413" y="15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00;p18">
              <a:extLst>
                <a:ext uri="{FF2B5EF4-FFF2-40B4-BE49-F238E27FC236}">
                  <a16:creationId xmlns:a16="http://schemas.microsoft.com/office/drawing/2014/main" id="{5F8CDCCE-2B3A-B644-5A6B-22B4325E96D5}"/>
                </a:ext>
              </a:extLst>
            </p:cNvPr>
            <p:cNvSpPr/>
            <p:nvPr/>
          </p:nvSpPr>
          <p:spPr>
            <a:xfrm>
              <a:off x="2785583" y="3469231"/>
              <a:ext cx="234467" cy="85957"/>
            </a:xfrm>
            <a:custGeom>
              <a:avLst/>
              <a:gdLst/>
              <a:ahLst/>
              <a:cxnLst/>
              <a:rect l="l" t="t" r="r" b="b"/>
              <a:pathLst>
                <a:path w="1713" h="628" extrusionOk="0">
                  <a:moveTo>
                    <a:pt x="826" y="0"/>
                  </a:moveTo>
                  <a:cubicBezTo>
                    <a:pt x="568" y="0"/>
                    <a:pt x="292" y="30"/>
                    <a:pt x="41" y="70"/>
                  </a:cubicBezTo>
                  <a:cubicBezTo>
                    <a:pt x="25" y="90"/>
                    <a:pt x="15" y="111"/>
                    <a:pt x="0" y="131"/>
                  </a:cubicBezTo>
                  <a:cubicBezTo>
                    <a:pt x="0" y="131"/>
                    <a:pt x="1413" y="288"/>
                    <a:pt x="1667" y="627"/>
                  </a:cubicBezTo>
                  <a:lnTo>
                    <a:pt x="1672" y="627"/>
                  </a:lnTo>
                  <a:cubicBezTo>
                    <a:pt x="1677" y="541"/>
                    <a:pt x="1687" y="460"/>
                    <a:pt x="1697" y="384"/>
                  </a:cubicBezTo>
                  <a:cubicBezTo>
                    <a:pt x="1702" y="359"/>
                    <a:pt x="1707" y="334"/>
                    <a:pt x="1712" y="308"/>
                  </a:cubicBezTo>
                  <a:lnTo>
                    <a:pt x="1712" y="207"/>
                  </a:lnTo>
                  <a:lnTo>
                    <a:pt x="1712" y="176"/>
                  </a:lnTo>
                  <a:cubicBezTo>
                    <a:pt x="1621" y="146"/>
                    <a:pt x="1540" y="121"/>
                    <a:pt x="1459" y="90"/>
                  </a:cubicBezTo>
                  <a:cubicBezTo>
                    <a:pt x="1283" y="25"/>
                    <a:pt x="1062" y="0"/>
                    <a:pt x="82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01;p18">
              <a:extLst>
                <a:ext uri="{FF2B5EF4-FFF2-40B4-BE49-F238E27FC236}">
                  <a16:creationId xmlns:a16="http://schemas.microsoft.com/office/drawing/2014/main" id="{A501C856-44A2-C511-9C13-FEA1FB88D082}"/>
                </a:ext>
              </a:extLst>
            </p:cNvPr>
            <p:cNvSpPr/>
            <p:nvPr/>
          </p:nvSpPr>
          <p:spPr>
            <a:xfrm>
              <a:off x="3338833" y="3491953"/>
              <a:ext cx="821" cy="1506"/>
            </a:xfrm>
            <a:custGeom>
              <a:avLst/>
              <a:gdLst/>
              <a:ahLst/>
              <a:cxnLst/>
              <a:rect l="l" t="t" r="r" b="b"/>
              <a:pathLst>
                <a:path w="6" h="11" extrusionOk="0">
                  <a:moveTo>
                    <a:pt x="5" y="10"/>
                  </a:moveTo>
                  <a:cubicBezTo>
                    <a:pt x="5" y="5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5" y="5"/>
                    <a:pt x="5" y="10"/>
                  </a:cubicBezTo>
                  <a:close/>
                </a:path>
              </a:pathLst>
            </a:custGeom>
            <a:solidFill>
              <a:srgbClr val="EFA2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02;p18">
              <a:extLst>
                <a:ext uri="{FF2B5EF4-FFF2-40B4-BE49-F238E27FC236}">
                  <a16:creationId xmlns:a16="http://schemas.microsoft.com/office/drawing/2014/main" id="{9B85E1CE-A1F5-B6BD-D858-F49BEE2DF6AD}"/>
                </a:ext>
              </a:extLst>
            </p:cNvPr>
            <p:cNvSpPr/>
            <p:nvPr/>
          </p:nvSpPr>
          <p:spPr>
            <a:xfrm>
              <a:off x="3116958" y="3495374"/>
              <a:ext cx="337807" cy="951692"/>
            </a:xfrm>
            <a:custGeom>
              <a:avLst/>
              <a:gdLst/>
              <a:ahLst/>
              <a:cxnLst/>
              <a:rect l="l" t="t" r="r" b="b"/>
              <a:pathLst>
                <a:path w="2468" h="6953" extrusionOk="0">
                  <a:moveTo>
                    <a:pt x="1626" y="1"/>
                  </a:moveTo>
                  <a:cubicBezTo>
                    <a:pt x="1635" y="52"/>
                    <a:pt x="1643" y="104"/>
                    <a:pt x="1650" y="158"/>
                  </a:cubicBezTo>
                  <a:lnTo>
                    <a:pt x="1650" y="158"/>
                  </a:lnTo>
                  <a:cubicBezTo>
                    <a:pt x="1645" y="103"/>
                    <a:pt x="1636" y="52"/>
                    <a:pt x="1626" y="1"/>
                  </a:cubicBezTo>
                  <a:close/>
                  <a:moveTo>
                    <a:pt x="1650" y="158"/>
                  </a:moveTo>
                  <a:cubicBezTo>
                    <a:pt x="1651" y="163"/>
                    <a:pt x="1651" y="168"/>
                    <a:pt x="1652" y="173"/>
                  </a:cubicBezTo>
                  <a:cubicBezTo>
                    <a:pt x="1419" y="603"/>
                    <a:pt x="857" y="686"/>
                    <a:pt x="450" y="686"/>
                  </a:cubicBezTo>
                  <a:cubicBezTo>
                    <a:pt x="228" y="686"/>
                    <a:pt x="52" y="661"/>
                    <a:pt x="0" y="654"/>
                  </a:cubicBezTo>
                  <a:lnTo>
                    <a:pt x="0" y="654"/>
                  </a:lnTo>
                  <a:cubicBezTo>
                    <a:pt x="21" y="928"/>
                    <a:pt x="61" y="1308"/>
                    <a:pt x="173" y="1794"/>
                  </a:cubicBezTo>
                  <a:cubicBezTo>
                    <a:pt x="431" y="2903"/>
                    <a:pt x="1064" y="5092"/>
                    <a:pt x="1145" y="5385"/>
                  </a:cubicBezTo>
                  <a:cubicBezTo>
                    <a:pt x="1221" y="5669"/>
                    <a:pt x="1282" y="5897"/>
                    <a:pt x="1343" y="6064"/>
                  </a:cubicBezTo>
                  <a:cubicBezTo>
                    <a:pt x="1383" y="6171"/>
                    <a:pt x="1424" y="6252"/>
                    <a:pt x="1464" y="6312"/>
                  </a:cubicBezTo>
                  <a:cubicBezTo>
                    <a:pt x="1540" y="6482"/>
                    <a:pt x="1770" y="6952"/>
                    <a:pt x="2116" y="6952"/>
                  </a:cubicBezTo>
                  <a:cubicBezTo>
                    <a:pt x="2162" y="6952"/>
                    <a:pt x="2210" y="6944"/>
                    <a:pt x="2260" y="6925"/>
                  </a:cubicBezTo>
                  <a:cubicBezTo>
                    <a:pt x="2467" y="6849"/>
                    <a:pt x="1930" y="6252"/>
                    <a:pt x="1930" y="6252"/>
                  </a:cubicBezTo>
                  <a:cubicBezTo>
                    <a:pt x="1930" y="6252"/>
                    <a:pt x="1927" y="6252"/>
                    <a:pt x="1926" y="6254"/>
                  </a:cubicBezTo>
                  <a:lnTo>
                    <a:pt x="1926" y="6254"/>
                  </a:lnTo>
                  <a:cubicBezTo>
                    <a:pt x="1936" y="6214"/>
                    <a:pt x="1946" y="6169"/>
                    <a:pt x="1956" y="6125"/>
                  </a:cubicBezTo>
                  <a:cubicBezTo>
                    <a:pt x="1996" y="5821"/>
                    <a:pt x="1910" y="5350"/>
                    <a:pt x="1930" y="4970"/>
                  </a:cubicBezTo>
                  <a:cubicBezTo>
                    <a:pt x="1960" y="4314"/>
                    <a:pt x="1876" y="1704"/>
                    <a:pt x="1650" y="158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03;p18">
              <a:extLst>
                <a:ext uri="{FF2B5EF4-FFF2-40B4-BE49-F238E27FC236}">
                  <a16:creationId xmlns:a16="http://schemas.microsoft.com/office/drawing/2014/main" id="{CE34312F-B0E6-0D2A-1628-46E826260FA0}"/>
                </a:ext>
              </a:extLst>
            </p:cNvPr>
            <p:cNvSpPr/>
            <p:nvPr/>
          </p:nvSpPr>
          <p:spPr>
            <a:xfrm>
              <a:off x="3114905" y="3491953"/>
              <a:ext cx="228171" cy="97455"/>
            </a:xfrm>
            <a:custGeom>
              <a:avLst/>
              <a:gdLst/>
              <a:ahLst/>
              <a:cxnLst/>
              <a:rect l="l" t="t" r="r" b="b"/>
              <a:pathLst>
                <a:path w="1667" h="712" extrusionOk="0">
                  <a:moveTo>
                    <a:pt x="1636" y="0"/>
                  </a:moveTo>
                  <a:cubicBezTo>
                    <a:pt x="1535" y="26"/>
                    <a:pt x="1434" y="56"/>
                    <a:pt x="1332" y="102"/>
                  </a:cubicBezTo>
                  <a:cubicBezTo>
                    <a:pt x="1137" y="195"/>
                    <a:pt x="887" y="234"/>
                    <a:pt x="612" y="234"/>
                  </a:cubicBezTo>
                  <a:cubicBezTo>
                    <a:pt x="423" y="234"/>
                    <a:pt x="223" y="216"/>
                    <a:pt x="20" y="183"/>
                  </a:cubicBezTo>
                  <a:cubicBezTo>
                    <a:pt x="15" y="254"/>
                    <a:pt x="0" y="421"/>
                    <a:pt x="5" y="674"/>
                  </a:cubicBezTo>
                  <a:cubicBezTo>
                    <a:pt x="5" y="674"/>
                    <a:pt x="10" y="679"/>
                    <a:pt x="15" y="679"/>
                  </a:cubicBezTo>
                  <a:cubicBezTo>
                    <a:pt x="67" y="686"/>
                    <a:pt x="243" y="711"/>
                    <a:pt x="465" y="711"/>
                  </a:cubicBezTo>
                  <a:cubicBezTo>
                    <a:pt x="872" y="711"/>
                    <a:pt x="1434" y="628"/>
                    <a:pt x="1667" y="198"/>
                  </a:cubicBezTo>
                  <a:cubicBezTo>
                    <a:pt x="1662" y="137"/>
                    <a:pt x="1652" y="81"/>
                    <a:pt x="1641" y="26"/>
                  </a:cubicBezTo>
                  <a:cubicBezTo>
                    <a:pt x="1641" y="21"/>
                    <a:pt x="1641" y="16"/>
                    <a:pt x="1641" y="10"/>
                  </a:cubicBezTo>
                  <a:cubicBezTo>
                    <a:pt x="1641" y="5"/>
                    <a:pt x="1636" y="0"/>
                    <a:pt x="163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04;p18">
              <a:extLst>
                <a:ext uri="{FF2B5EF4-FFF2-40B4-BE49-F238E27FC236}">
                  <a16:creationId xmlns:a16="http://schemas.microsoft.com/office/drawing/2014/main" id="{25AC2B61-F2C5-07D4-52F1-CAFC95762513}"/>
                </a:ext>
              </a:extLst>
            </p:cNvPr>
            <p:cNvSpPr/>
            <p:nvPr/>
          </p:nvSpPr>
          <p:spPr>
            <a:xfrm>
              <a:off x="3231386" y="2031083"/>
              <a:ext cx="59678" cy="23679"/>
            </a:xfrm>
            <a:custGeom>
              <a:avLst/>
              <a:gdLst/>
              <a:ahLst/>
              <a:cxnLst/>
              <a:rect l="l" t="t" r="r" b="b"/>
              <a:pathLst>
                <a:path w="436" h="173" extrusionOk="0">
                  <a:moveTo>
                    <a:pt x="0" y="0"/>
                  </a:moveTo>
                  <a:lnTo>
                    <a:pt x="0" y="0"/>
                  </a:lnTo>
                  <a:cubicBezTo>
                    <a:pt x="243" y="81"/>
                    <a:pt x="436" y="172"/>
                    <a:pt x="436" y="172"/>
                  </a:cubicBezTo>
                  <a:cubicBezTo>
                    <a:pt x="299" y="102"/>
                    <a:pt x="152" y="46"/>
                    <a:pt x="0" y="0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05;p18">
              <a:extLst>
                <a:ext uri="{FF2B5EF4-FFF2-40B4-BE49-F238E27FC236}">
                  <a16:creationId xmlns:a16="http://schemas.microsoft.com/office/drawing/2014/main" id="{CFF3F3C6-13F5-DBE9-58AC-B18232A5D5AB}"/>
                </a:ext>
              </a:extLst>
            </p:cNvPr>
            <p:cNvSpPr/>
            <p:nvPr/>
          </p:nvSpPr>
          <p:spPr>
            <a:xfrm>
              <a:off x="2943537" y="2010278"/>
              <a:ext cx="38462" cy="3559"/>
            </a:xfrm>
            <a:custGeom>
              <a:avLst/>
              <a:gdLst/>
              <a:ahLst/>
              <a:cxnLst/>
              <a:rect l="l" t="t" r="r" b="b"/>
              <a:pathLst>
                <a:path w="281" h="26" extrusionOk="0">
                  <a:moveTo>
                    <a:pt x="281" y="0"/>
                  </a:moveTo>
                  <a:lnTo>
                    <a:pt x="281" y="0"/>
                  </a:lnTo>
                  <a:cubicBezTo>
                    <a:pt x="196" y="6"/>
                    <a:pt x="101" y="16"/>
                    <a:pt x="1" y="26"/>
                  </a:cubicBezTo>
                  <a:lnTo>
                    <a:pt x="6" y="26"/>
                  </a:lnTo>
                  <a:cubicBezTo>
                    <a:pt x="101" y="16"/>
                    <a:pt x="196" y="6"/>
                    <a:pt x="281" y="0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06;p18">
              <a:extLst>
                <a:ext uri="{FF2B5EF4-FFF2-40B4-BE49-F238E27FC236}">
                  <a16:creationId xmlns:a16="http://schemas.microsoft.com/office/drawing/2014/main" id="{B8118431-32BD-A50F-7E00-9659FA51E228}"/>
                </a:ext>
              </a:extLst>
            </p:cNvPr>
            <p:cNvSpPr/>
            <p:nvPr/>
          </p:nvSpPr>
          <p:spPr>
            <a:xfrm>
              <a:off x="3106555" y="2010278"/>
              <a:ext cx="39694" cy="3559"/>
            </a:xfrm>
            <a:custGeom>
              <a:avLst/>
              <a:gdLst/>
              <a:ahLst/>
              <a:cxnLst/>
              <a:rect l="l" t="t" r="r" b="b"/>
              <a:pathLst>
                <a:path w="290" h="26" extrusionOk="0">
                  <a:moveTo>
                    <a:pt x="289" y="26"/>
                  </a:moveTo>
                  <a:cubicBezTo>
                    <a:pt x="289" y="26"/>
                    <a:pt x="289" y="26"/>
                    <a:pt x="289" y="26"/>
                  </a:cubicBezTo>
                  <a:cubicBezTo>
                    <a:pt x="188" y="15"/>
                    <a:pt x="92" y="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" y="5"/>
                    <a:pt x="188" y="15"/>
                    <a:pt x="289" y="26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07;p18">
              <a:extLst>
                <a:ext uri="{FF2B5EF4-FFF2-40B4-BE49-F238E27FC236}">
                  <a16:creationId xmlns:a16="http://schemas.microsoft.com/office/drawing/2014/main" id="{25507A43-1ADB-6CED-5765-9A7E0743C62E}"/>
                </a:ext>
              </a:extLst>
            </p:cNvPr>
            <p:cNvSpPr/>
            <p:nvPr/>
          </p:nvSpPr>
          <p:spPr>
            <a:xfrm>
              <a:off x="2891661" y="2013700"/>
              <a:ext cx="306600" cy="746927"/>
            </a:xfrm>
            <a:custGeom>
              <a:avLst/>
              <a:gdLst/>
              <a:ahLst/>
              <a:cxnLst/>
              <a:rect l="l" t="t" r="r" b="b"/>
              <a:pathLst>
                <a:path w="2240" h="5457" extrusionOk="0">
                  <a:moveTo>
                    <a:pt x="385" y="1"/>
                  </a:moveTo>
                  <a:cubicBezTo>
                    <a:pt x="385" y="1"/>
                    <a:pt x="461" y="1151"/>
                    <a:pt x="390" y="2057"/>
                  </a:cubicBezTo>
                  <a:lnTo>
                    <a:pt x="390" y="2792"/>
                  </a:lnTo>
                  <a:lnTo>
                    <a:pt x="269" y="2792"/>
                  </a:lnTo>
                  <a:cubicBezTo>
                    <a:pt x="56" y="3653"/>
                    <a:pt x="0" y="4605"/>
                    <a:pt x="15" y="5456"/>
                  </a:cubicBezTo>
                  <a:lnTo>
                    <a:pt x="2224" y="5456"/>
                  </a:lnTo>
                  <a:cubicBezTo>
                    <a:pt x="2239" y="4575"/>
                    <a:pt x="2183" y="3592"/>
                    <a:pt x="1950" y="2711"/>
                  </a:cubicBezTo>
                  <a:cubicBezTo>
                    <a:pt x="1727" y="1870"/>
                    <a:pt x="1859" y="1"/>
                    <a:pt x="1859" y="1"/>
                  </a:cubicBezTo>
                  <a:lnTo>
                    <a:pt x="1859" y="1"/>
                  </a:lnTo>
                  <a:cubicBezTo>
                    <a:pt x="1738" y="239"/>
                    <a:pt x="1439" y="801"/>
                    <a:pt x="1120" y="1004"/>
                  </a:cubicBezTo>
                  <a:cubicBezTo>
                    <a:pt x="800" y="801"/>
                    <a:pt x="502" y="239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08;p18">
              <a:extLst>
                <a:ext uri="{FF2B5EF4-FFF2-40B4-BE49-F238E27FC236}">
                  <a16:creationId xmlns:a16="http://schemas.microsoft.com/office/drawing/2014/main" id="{8132D73C-D64F-F3F7-65DB-F96B7C400533}"/>
                </a:ext>
              </a:extLst>
            </p:cNvPr>
            <p:cNvSpPr/>
            <p:nvPr/>
          </p:nvSpPr>
          <p:spPr>
            <a:xfrm>
              <a:off x="3290926" y="2054625"/>
              <a:ext cx="821" cy="7802"/>
            </a:xfrm>
            <a:custGeom>
              <a:avLst/>
              <a:gdLst/>
              <a:ahLst/>
              <a:cxnLst/>
              <a:rect l="l" t="t" r="r" b="b"/>
              <a:pathLst>
                <a:path w="6" h="57" extrusionOk="0">
                  <a:moveTo>
                    <a:pt x="1" y="0"/>
                  </a:moveTo>
                  <a:cubicBezTo>
                    <a:pt x="1" y="3"/>
                    <a:pt x="1" y="6"/>
                    <a:pt x="1" y="8"/>
                  </a:cubicBezTo>
                  <a:lnTo>
                    <a:pt x="1" y="8"/>
                  </a:lnTo>
                  <a:cubicBezTo>
                    <a:pt x="1" y="3"/>
                    <a:pt x="1" y="1"/>
                    <a:pt x="1" y="0"/>
                  </a:cubicBezTo>
                  <a:close/>
                  <a:moveTo>
                    <a:pt x="1" y="8"/>
                  </a:moveTo>
                  <a:cubicBezTo>
                    <a:pt x="1" y="17"/>
                    <a:pt x="3" y="34"/>
                    <a:pt x="6" y="56"/>
                  </a:cubicBezTo>
                  <a:cubicBezTo>
                    <a:pt x="6" y="39"/>
                    <a:pt x="2" y="25"/>
                    <a:pt x="1" y="8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09;p18">
              <a:extLst>
                <a:ext uri="{FF2B5EF4-FFF2-40B4-BE49-F238E27FC236}">
                  <a16:creationId xmlns:a16="http://schemas.microsoft.com/office/drawing/2014/main" id="{03D02DB9-D1B2-A593-12EA-210AA9EF8B15}"/>
                </a:ext>
              </a:extLst>
            </p:cNvPr>
            <p:cNvSpPr/>
            <p:nvPr/>
          </p:nvSpPr>
          <p:spPr>
            <a:xfrm>
              <a:off x="2793795" y="2049698"/>
              <a:ext cx="14098" cy="45306"/>
            </a:xfrm>
            <a:custGeom>
              <a:avLst/>
              <a:gdLst/>
              <a:ahLst/>
              <a:cxnLst/>
              <a:rect l="l" t="t" r="r" b="b"/>
              <a:pathLst>
                <a:path w="103" h="331" extrusionOk="0">
                  <a:moveTo>
                    <a:pt x="102" y="1"/>
                  </a:moveTo>
                  <a:lnTo>
                    <a:pt x="102" y="1"/>
                  </a:lnTo>
                  <a:cubicBezTo>
                    <a:pt x="77" y="11"/>
                    <a:pt x="57" y="26"/>
                    <a:pt x="36" y="36"/>
                  </a:cubicBezTo>
                  <a:cubicBezTo>
                    <a:pt x="36" y="36"/>
                    <a:pt x="36" y="42"/>
                    <a:pt x="31" y="47"/>
                  </a:cubicBezTo>
                  <a:cubicBezTo>
                    <a:pt x="26" y="77"/>
                    <a:pt x="11" y="178"/>
                    <a:pt x="1" y="330"/>
                  </a:cubicBezTo>
                  <a:cubicBezTo>
                    <a:pt x="11" y="234"/>
                    <a:pt x="21" y="138"/>
                    <a:pt x="41" y="36"/>
                  </a:cubicBezTo>
                  <a:cubicBezTo>
                    <a:pt x="41" y="36"/>
                    <a:pt x="62" y="21"/>
                    <a:pt x="102" y="1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10;p18">
              <a:extLst>
                <a:ext uri="{FF2B5EF4-FFF2-40B4-BE49-F238E27FC236}">
                  <a16:creationId xmlns:a16="http://schemas.microsoft.com/office/drawing/2014/main" id="{D6048296-EA80-2546-8A01-6EF8417A3710}"/>
                </a:ext>
              </a:extLst>
            </p:cNvPr>
            <p:cNvSpPr/>
            <p:nvPr/>
          </p:nvSpPr>
          <p:spPr>
            <a:xfrm>
              <a:off x="2805567" y="2281975"/>
              <a:ext cx="137" cy="13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11;p18">
              <a:extLst>
                <a:ext uri="{FF2B5EF4-FFF2-40B4-BE49-F238E27FC236}">
                  <a16:creationId xmlns:a16="http://schemas.microsoft.com/office/drawing/2014/main" id="{E243AD16-015B-B0E9-2D31-A55C3014ED14}"/>
                </a:ext>
              </a:extLst>
            </p:cNvPr>
            <p:cNvSpPr/>
            <p:nvPr/>
          </p:nvSpPr>
          <p:spPr>
            <a:xfrm>
              <a:off x="2688949" y="2760491"/>
              <a:ext cx="771975" cy="763626"/>
            </a:xfrm>
            <a:custGeom>
              <a:avLst/>
              <a:gdLst/>
              <a:ahLst/>
              <a:cxnLst/>
              <a:rect l="l" t="t" r="r" b="b"/>
              <a:pathLst>
                <a:path w="5640" h="5579" extrusionOk="0">
                  <a:moveTo>
                    <a:pt x="1496" y="0"/>
                  </a:moveTo>
                  <a:cubicBezTo>
                    <a:pt x="1527" y="1413"/>
                    <a:pt x="1750" y="2553"/>
                    <a:pt x="1750" y="2553"/>
                  </a:cubicBezTo>
                  <a:cubicBezTo>
                    <a:pt x="1750" y="2553"/>
                    <a:pt x="1548" y="2587"/>
                    <a:pt x="1259" y="2587"/>
                  </a:cubicBezTo>
                  <a:cubicBezTo>
                    <a:pt x="1008" y="2587"/>
                    <a:pt x="690" y="2561"/>
                    <a:pt x="382" y="2467"/>
                  </a:cubicBezTo>
                  <a:cubicBezTo>
                    <a:pt x="194" y="3470"/>
                    <a:pt x="42" y="4478"/>
                    <a:pt x="108" y="4828"/>
                  </a:cubicBezTo>
                  <a:lnTo>
                    <a:pt x="93" y="4868"/>
                  </a:lnTo>
                  <a:cubicBezTo>
                    <a:pt x="1" y="5085"/>
                    <a:pt x="164" y="5306"/>
                    <a:pt x="389" y="5306"/>
                  </a:cubicBezTo>
                  <a:cubicBezTo>
                    <a:pt x="412" y="5306"/>
                    <a:pt x="434" y="5303"/>
                    <a:pt x="458" y="5299"/>
                  </a:cubicBezTo>
                  <a:cubicBezTo>
                    <a:pt x="549" y="5284"/>
                    <a:pt x="645" y="5263"/>
                    <a:pt x="747" y="5248"/>
                  </a:cubicBezTo>
                  <a:cubicBezTo>
                    <a:pt x="998" y="5208"/>
                    <a:pt x="1274" y="5178"/>
                    <a:pt x="1532" y="5178"/>
                  </a:cubicBezTo>
                  <a:cubicBezTo>
                    <a:pt x="1768" y="5178"/>
                    <a:pt x="1989" y="5203"/>
                    <a:pt x="2165" y="5268"/>
                  </a:cubicBezTo>
                  <a:cubicBezTo>
                    <a:pt x="2246" y="5299"/>
                    <a:pt x="2327" y="5324"/>
                    <a:pt x="2418" y="5354"/>
                  </a:cubicBezTo>
                  <a:cubicBezTo>
                    <a:pt x="2646" y="5425"/>
                    <a:pt x="2894" y="5486"/>
                    <a:pt x="3132" y="5527"/>
                  </a:cubicBezTo>
                  <a:cubicBezTo>
                    <a:pt x="3335" y="5560"/>
                    <a:pt x="3535" y="5578"/>
                    <a:pt x="3724" y="5578"/>
                  </a:cubicBezTo>
                  <a:cubicBezTo>
                    <a:pt x="3999" y="5578"/>
                    <a:pt x="4249" y="5539"/>
                    <a:pt x="4444" y="5446"/>
                  </a:cubicBezTo>
                  <a:cubicBezTo>
                    <a:pt x="4546" y="5400"/>
                    <a:pt x="4647" y="5370"/>
                    <a:pt x="4748" y="5344"/>
                  </a:cubicBezTo>
                  <a:cubicBezTo>
                    <a:pt x="4905" y="5304"/>
                    <a:pt x="5067" y="5289"/>
                    <a:pt x="5209" y="5284"/>
                  </a:cubicBezTo>
                  <a:cubicBezTo>
                    <a:pt x="5463" y="5273"/>
                    <a:pt x="5640" y="5030"/>
                    <a:pt x="5559" y="4792"/>
                  </a:cubicBezTo>
                  <a:lnTo>
                    <a:pt x="4936" y="2427"/>
                  </a:lnTo>
                  <a:cubicBezTo>
                    <a:pt x="4591" y="2553"/>
                    <a:pt x="4220" y="2585"/>
                    <a:pt x="3935" y="2585"/>
                  </a:cubicBezTo>
                  <a:cubicBezTo>
                    <a:pt x="3650" y="2585"/>
                    <a:pt x="3452" y="2553"/>
                    <a:pt x="3452" y="2553"/>
                  </a:cubicBezTo>
                  <a:cubicBezTo>
                    <a:pt x="3452" y="2553"/>
                    <a:pt x="3674" y="1413"/>
                    <a:pt x="370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512;p18">
              <a:extLst>
                <a:ext uri="{FF2B5EF4-FFF2-40B4-BE49-F238E27FC236}">
                  <a16:creationId xmlns:a16="http://schemas.microsoft.com/office/drawing/2014/main" id="{BE2CA957-BCC9-6F86-DBA9-3EE78CBC3469}"/>
                </a:ext>
              </a:extLst>
            </p:cNvPr>
            <p:cNvSpPr/>
            <p:nvPr/>
          </p:nvSpPr>
          <p:spPr>
            <a:xfrm>
              <a:off x="2944358" y="1929795"/>
              <a:ext cx="201891" cy="221327"/>
            </a:xfrm>
            <a:custGeom>
              <a:avLst/>
              <a:gdLst/>
              <a:ahLst/>
              <a:cxnLst/>
              <a:rect l="l" t="t" r="r" b="b"/>
              <a:pathLst>
                <a:path w="1475" h="1617" extrusionOk="0">
                  <a:moveTo>
                    <a:pt x="334" y="1"/>
                  </a:moveTo>
                  <a:cubicBezTo>
                    <a:pt x="334" y="51"/>
                    <a:pt x="334" y="97"/>
                    <a:pt x="329" y="148"/>
                  </a:cubicBezTo>
                  <a:cubicBezTo>
                    <a:pt x="324" y="305"/>
                    <a:pt x="309" y="467"/>
                    <a:pt x="279" y="588"/>
                  </a:cubicBezTo>
                  <a:cubicBezTo>
                    <a:pt x="193" y="593"/>
                    <a:pt x="96" y="603"/>
                    <a:pt x="0" y="614"/>
                  </a:cubicBezTo>
                  <a:cubicBezTo>
                    <a:pt x="117" y="852"/>
                    <a:pt x="415" y="1414"/>
                    <a:pt x="735" y="1617"/>
                  </a:cubicBezTo>
                  <a:cubicBezTo>
                    <a:pt x="1054" y="1414"/>
                    <a:pt x="1353" y="852"/>
                    <a:pt x="1474" y="614"/>
                  </a:cubicBezTo>
                  <a:cubicBezTo>
                    <a:pt x="1373" y="603"/>
                    <a:pt x="1277" y="593"/>
                    <a:pt x="1185" y="588"/>
                  </a:cubicBezTo>
                  <a:cubicBezTo>
                    <a:pt x="1160" y="472"/>
                    <a:pt x="1145" y="325"/>
                    <a:pt x="1140" y="173"/>
                  </a:cubicBezTo>
                  <a:lnTo>
                    <a:pt x="1094" y="178"/>
                  </a:lnTo>
                  <a:cubicBezTo>
                    <a:pt x="1069" y="148"/>
                    <a:pt x="1049" y="117"/>
                    <a:pt x="1033" y="82"/>
                  </a:cubicBezTo>
                  <a:cubicBezTo>
                    <a:pt x="942" y="148"/>
                    <a:pt x="836" y="193"/>
                    <a:pt x="735" y="198"/>
                  </a:cubicBezTo>
                  <a:cubicBezTo>
                    <a:pt x="593" y="193"/>
                    <a:pt x="451" y="107"/>
                    <a:pt x="334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13;p18">
              <a:extLst>
                <a:ext uri="{FF2B5EF4-FFF2-40B4-BE49-F238E27FC236}">
                  <a16:creationId xmlns:a16="http://schemas.microsoft.com/office/drawing/2014/main" id="{106E8722-110B-EEBF-49F0-3613582B395B}"/>
                </a:ext>
              </a:extLst>
            </p:cNvPr>
            <p:cNvSpPr/>
            <p:nvPr/>
          </p:nvSpPr>
          <p:spPr>
            <a:xfrm>
              <a:off x="2948465" y="1705867"/>
              <a:ext cx="179033" cy="225433"/>
            </a:xfrm>
            <a:custGeom>
              <a:avLst/>
              <a:gdLst/>
              <a:ahLst/>
              <a:cxnLst/>
              <a:rect l="l" t="t" r="r" b="b"/>
              <a:pathLst>
                <a:path w="1308" h="1647" extrusionOk="0">
                  <a:moveTo>
                    <a:pt x="363" y="355"/>
                  </a:moveTo>
                  <a:cubicBezTo>
                    <a:pt x="427" y="355"/>
                    <a:pt x="503" y="364"/>
                    <a:pt x="593" y="385"/>
                  </a:cubicBezTo>
                  <a:lnTo>
                    <a:pt x="553" y="451"/>
                  </a:lnTo>
                  <a:cubicBezTo>
                    <a:pt x="553" y="451"/>
                    <a:pt x="370" y="411"/>
                    <a:pt x="222" y="411"/>
                  </a:cubicBezTo>
                  <a:cubicBezTo>
                    <a:pt x="174" y="411"/>
                    <a:pt x="130" y="415"/>
                    <a:pt x="97" y="426"/>
                  </a:cubicBezTo>
                  <a:cubicBezTo>
                    <a:pt x="97" y="426"/>
                    <a:pt x="176" y="355"/>
                    <a:pt x="363" y="355"/>
                  </a:cubicBezTo>
                  <a:close/>
                  <a:moveTo>
                    <a:pt x="851" y="1130"/>
                  </a:moveTo>
                  <a:cubicBezTo>
                    <a:pt x="806" y="1216"/>
                    <a:pt x="757" y="1245"/>
                    <a:pt x="713" y="1245"/>
                  </a:cubicBezTo>
                  <a:cubicBezTo>
                    <a:pt x="625" y="1245"/>
                    <a:pt x="553" y="1130"/>
                    <a:pt x="553" y="1130"/>
                  </a:cubicBezTo>
                  <a:close/>
                  <a:moveTo>
                    <a:pt x="0" y="0"/>
                  </a:moveTo>
                  <a:cubicBezTo>
                    <a:pt x="0" y="0"/>
                    <a:pt x="11" y="958"/>
                    <a:pt x="107" y="1145"/>
                  </a:cubicBezTo>
                  <a:cubicBezTo>
                    <a:pt x="147" y="1226"/>
                    <a:pt x="218" y="1328"/>
                    <a:pt x="304" y="1419"/>
                  </a:cubicBezTo>
                  <a:cubicBezTo>
                    <a:pt x="421" y="1535"/>
                    <a:pt x="568" y="1637"/>
                    <a:pt x="715" y="1647"/>
                  </a:cubicBezTo>
                  <a:cubicBezTo>
                    <a:pt x="811" y="1642"/>
                    <a:pt x="907" y="1596"/>
                    <a:pt x="993" y="1535"/>
                  </a:cubicBezTo>
                  <a:cubicBezTo>
                    <a:pt x="1024" y="1328"/>
                    <a:pt x="1176" y="1115"/>
                    <a:pt x="1176" y="1115"/>
                  </a:cubicBezTo>
                  <a:cubicBezTo>
                    <a:pt x="1267" y="1003"/>
                    <a:pt x="1302" y="821"/>
                    <a:pt x="1307" y="644"/>
                  </a:cubicBezTo>
                  <a:lnTo>
                    <a:pt x="1307" y="644"/>
                  </a:lnTo>
                  <a:cubicBezTo>
                    <a:pt x="1272" y="730"/>
                    <a:pt x="1191" y="867"/>
                    <a:pt x="1024" y="867"/>
                  </a:cubicBezTo>
                  <a:cubicBezTo>
                    <a:pt x="821" y="867"/>
                    <a:pt x="811" y="781"/>
                    <a:pt x="801" y="689"/>
                  </a:cubicBezTo>
                  <a:cubicBezTo>
                    <a:pt x="801" y="669"/>
                    <a:pt x="801" y="644"/>
                    <a:pt x="796" y="624"/>
                  </a:cubicBezTo>
                  <a:lnTo>
                    <a:pt x="613" y="624"/>
                  </a:lnTo>
                  <a:cubicBezTo>
                    <a:pt x="613" y="644"/>
                    <a:pt x="608" y="669"/>
                    <a:pt x="608" y="689"/>
                  </a:cubicBezTo>
                  <a:cubicBezTo>
                    <a:pt x="598" y="781"/>
                    <a:pt x="588" y="867"/>
                    <a:pt x="385" y="867"/>
                  </a:cubicBezTo>
                  <a:cubicBezTo>
                    <a:pt x="163" y="867"/>
                    <a:pt x="97" y="624"/>
                    <a:pt x="87" y="583"/>
                  </a:cubicBezTo>
                  <a:cubicBezTo>
                    <a:pt x="76" y="573"/>
                    <a:pt x="71" y="568"/>
                    <a:pt x="76" y="558"/>
                  </a:cubicBezTo>
                  <a:cubicBezTo>
                    <a:pt x="81" y="537"/>
                    <a:pt x="102" y="517"/>
                    <a:pt x="304" y="512"/>
                  </a:cubicBezTo>
                  <a:cubicBezTo>
                    <a:pt x="321" y="511"/>
                    <a:pt x="337" y="511"/>
                    <a:pt x="352" y="511"/>
                  </a:cubicBezTo>
                  <a:cubicBezTo>
                    <a:pt x="523" y="511"/>
                    <a:pt x="580" y="560"/>
                    <a:pt x="603" y="588"/>
                  </a:cubicBezTo>
                  <a:lnTo>
                    <a:pt x="806" y="588"/>
                  </a:lnTo>
                  <a:cubicBezTo>
                    <a:pt x="829" y="560"/>
                    <a:pt x="887" y="511"/>
                    <a:pt x="1057" y="511"/>
                  </a:cubicBezTo>
                  <a:cubicBezTo>
                    <a:pt x="1072" y="511"/>
                    <a:pt x="1088" y="511"/>
                    <a:pt x="1105" y="512"/>
                  </a:cubicBezTo>
                  <a:cubicBezTo>
                    <a:pt x="1216" y="512"/>
                    <a:pt x="1272" y="522"/>
                    <a:pt x="1302" y="532"/>
                  </a:cubicBezTo>
                  <a:cubicBezTo>
                    <a:pt x="1297" y="492"/>
                    <a:pt x="1292" y="456"/>
                    <a:pt x="1287" y="421"/>
                  </a:cubicBezTo>
                  <a:cubicBezTo>
                    <a:pt x="1256" y="413"/>
                    <a:pt x="1219" y="410"/>
                    <a:pt x="1179" y="410"/>
                  </a:cubicBezTo>
                  <a:cubicBezTo>
                    <a:pt x="1033" y="410"/>
                    <a:pt x="857" y="451"/>
                    <a:pt x="857" y="451"/>
                  </a:cubicBezTo>
                  <a:lnTo>
                    <a:pt x="816" y="385"/>
                  </a:lnTo>
                  <a:cubicBezTo>
                    <a:pt x="906" y="363"/>
                    <a:pt x="982" y="355"/>
                    <a:pt x="1046" y="355"/>
                  </a:cubicBezTo>
                  <a:cubicBezTo>
                    <a:pt x="1169" y="355"/>
                    <a:pt x="1245" y="386"/>
                    <a:pt x="1282" y="406"/>
                  </a:cubicBezTo>
                  <a:cubicBezTo>
                    <a:pt x="1272" y="345"/>
                    <a:pt x="1257" y="294"/>
                    <a:pt x="1236" y="249"/>
                  </a:cubicBezTo>
                  <a:cubicBezTo>
                    <a:pt x="1201" y="218"/>
                    <a:pt x="1166" y="178"/>
                    <a:pt x="1135" y="137"/>
                  </a:cubicBezTo>
                  <a:lnTo>
                    <a:pt x="1130" y="137"/>
                  </a:lnTo>
                  <a:cubicBezTo>
                    <a:pt x="887" y="92"/>
                    <a:pt x="694" y="46"/>
                    <a:pt x="548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14;p18">
              <a:extLst>
                <a:ext uri="{FF2B5EF4-FFF2-40B4-BE49-F238E27FC236}">
                  <a16:creationId xmlns:a16="http://schemas.microsoft.com/office/drawing/2014/main" id="{CE42A65F-1090-7EBB-028F-C043C1EAC36E}"/>
                </a:ext>
              </a:extLst>
            </p:cNvPr>
            <p:cNvSpPr/>
            <p:nvPr/>
          </p:nvSpPr>
          <p:spPr>
            <a:xfrm>
              <a:off x="2989390" y="1899956"/>
              <a:ext cx="96497" cy="57077"/>
            </a:xfrm>
            <a:custGeom>
              <a:avLst/>
              <a:gdLst/>
              <a:ahLst/>
              <a:cxnLst/>
              <a:rect l="l" t="t" r="r" b="b"/>
              <a:pathLst>
                <a:path w="705" h="417" extrusionOk="0">
                  <a:moveTo>
                    <a:pt x="5" y="1"/>
                  </a:moveTo>
                  <a:cubicBezTo>
                    <a:pt x="5" y="26"/>
                    <a:pt x="5" y="51"/>
                    <a:pt x="5" y="82"/>
                  </a:cubicBezTo>
                  <a:cubicBezTo>
                    <a:pt x="5" y="122"/>
                    <a:pt x="5" y="168"/>
                    <a:pt x="0" y="219"/>
                  </a:cubicBezTo>
                  <a:lnTo>
                    <a:pt x="5" y="219"/>
                  </a:lnTo>
                  <a:cubicBezTo>
                    <a:pt x="122" y="325"/>
                    <a:pt x="264" y="411"/>
                    <a:pt x="406" y="416"/>
                  </a:cubicBezTo>
                  <a:cubicBezTo>
                    <a:pt x="507" y="411"/>
                    <a:pt x="613" y="366"/>
                    <a:pt x="704" y="300"/>
                  </a:cubicBezTo>
                  <a:cubicBezTo>
                    <a:pt x="684" y="244"/>
                    <a:pt x="684" y="178"/>
                    <a:pt x="694" y="117"/>
                  </a:cubicBezTo>
                  <a:lnTo>
                    <a:pt x="694" y="117"/>
                  </a:lnTo>
                  <a:cubicBezTo>
                    <a:pt x="608" y="178"/>
                    <a:pt x="512" y="224"/>
                    <a:pt x="416" y="229"/>
                  </a:cubicBezTo>
                  <a:cubicBezTo>
                    <a:pt x="269" y="219"/>
                    <a:pt x="122" y="117"/>
                    <a:pt x="5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15;p18">
              <a:extLst>
                <a:ext uri="{FF2B5EF4-FFF2-40B4-BE49-F238E27FC236}">
                  <a16:creationId xmlns:a16="http://schemas.microsoft.com/office/drawing/2014/main" id="{DA4B8FEE-B2A2-A4E8-BB2E-22ED85E5BF22}"/>
                </a:ext>
              </a:extLst>
            </p:cNvPr>
            <p:cNvSpPr/>
            <p:nvPr/>
          </p:nvSpPr>
          <p:spPr>
            <a:xfrm>
              <a:off x="3062892" y="1780601"/>
              <a:ext cx="61867" cy="39146"/>
            </a:xfrm>
            <a:custGeom>
              <a:avLst/>
              <a:gdLst/>
              <a:ahLst/>
              <a:cxnLst/>
              <a:rect l="l" t="t" r="r" b="b"/>
              <a:pathLst>
                <a:path w="452" h="286" extrusionOk="0">
                  <a:moveTo>
                    <a:pt x="218" y="0"/>
                  </a:moveTo>
                  <a:cubicBezTo>
                    <a:pt x="32" y="0"/>
                    <a:pt x="5" y="58"/>
                    <a:pt x="0" y="72"/>
                  </a:cubicBezTo>
                  <a:cubicBezTo>
                    <a:pt x="5" y="93"/>
                    <a:pt x="5" y="118"/>
                    <a:pt x="10" y="138"/>
                  </a:cubicBezTo>
                  <a:cubicBezTo>
                    <a:pt x="21" y="235"/>
                    <a:pt x="26" y="285"/>
                    <a:pt x="188" y="285"/>
                  </a:cubicBezTo>
                  <a:cubicBezTo>
                    <a:pt x="390" y="285"/>
                    <a:pt x="446" y="27"/>
                    <a:pt x="451" y="22"/>
                  </a:cubicBezTo>
                  <a:lnTo>
                    <a:pt x="451" y="17"/>
                  </a:lnTo>
                  <a:cubicBezTo>
                    <a:pt x="431" y="12"/>
                    <a:pt x="385" y="2"/>
                    <a:pt x="264" y="2"/>
                  </a:cubicBezTo>
                  <a:cubicBezTo>
                    <a:pt x="247" y="1"/>
                    <a:pt x="232" y="0"/>
                    <a:pt x="218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16;p18">
              <a:extLst>
                <a:ext uri="{FF2B5EF4-FFF2-40B4-BE49-F238E27FC236}">
                  <a16:creationId xmlns:a16="http://schemas.microsoft.com/office/drawing/2014/main" id="{FCAD45DB-ACEC-008B-6CD7-698365A9C3AD}"/>
                </a:ext>
              </a:extLst>
            </p:cNvPr>
            <p:cNvSpPr/>
            <p:nvPr/>
          </p:nvSpPr>
          <p:spPr>
            <a:xfrm>
              <a:off x="2965026" y="1780601"/>
              <a:ext cx="61867" cy="39146"/>
            </a:xfrm>
            <a:custGeom>
              <a:avLst/>
              <a:gdLst/>
              <a:ahLst/>
              <a:cxnLst/>
              <a:rect l="l" t="t" r="r" b="b"/>
              <a:pathLst>
                <a:path w="452" h="286" extrusionOk="0">
                  <a:moveTo>
                    <a:pt x="234" y="0"/>
                  </a:moveTo>
                  <a:cubicBezTo>
                    <a:pt x="220" y="0"/>
                    <a:pt x="205" y="1"/>
                    <a:pt x="188" y="2"/>
                  </a:cubicBezTo>
                  <a:cubicBezTo>
                    <a:pt x="67" y="2"/>
                    <a:pt x="21" y="12"/>
                    <a:pt x="1" y="17"/>
                  </a:cubicBezTo>
                  <a:lnTo>
                    <a:pt x="6" y="22"/>
                  </a:lnTo>
                  <a:cubicBezTo>
                    <a:pt x="6" y="27"/>
                    <a:pt x="62" y="285"/>
                    <a:pt x="264" y="285"/>
                  </a:cubicBezTo>
                  <a:cubicBezTo>
                    <a:pt x="427" y="285"/>
                    <a:pt x="432" y="235"/>
                    <a:pt x="442" y="138"/>
                  </a:cubicBezTo>
                  <a:cubicBezTo>
                    <a:pt x="447" y="118"/>
                    <a:pt x="447" y="93"/>
                    <a:pt x="452" y="72"/>
                  </a:cubicBezTo>
                  <a:cubicBezTo>
                    <a:pt x="447" y="58"/>
                    <a:pt x="421" y="0"/>
                    <a:pt x="234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17;p18">
              <a:extLst>
                <a:ext uri="{FF2B5EF4-FFF2-40B4-BE49-F238E27FC236}">
                  <a16:creationId xmlns:a16="http://schemas.microsoft.com/office/drawing/2014/main" id="{F25A3B41-B5FD-8098-266C-DBE8B322440F}"/>
                </a:ext>
              </a:extLst>
            </p:cNvPr>
            <p:cNvSpPr/>
            <p:nvPr/>
          </p:nvSpPr>
          <p:spPr>
            <a:xfrm>
              <a:off x="2958183" y="1775673"/>
              <a:ext cx="169314" cy="48864"/>
            </a:xfrm>
            <a:custGeom>
              <a:avLst/>
              <a:gdLst/>
              <a:ahLst/>
              <a:cxnLst/>
              <a:rect l="l" t="t" r="r" b="b"/>
              <a:pathLst>
                <a:path w="1237" h="357" extrusionOk="0">
                  <a:moveTo>
                    <a:pt x="284" y="36"/>
                  </a:moveTo>
                  <a:cubicBezTo>
                    <a:pt x="471" y="36"/>
                    <a:pt x="497" y="94"/>
                    <a:pt x="502" y="108"/>
                  </a:cubicBezTo>
                  <a:cubicBezTo>
                    <a:pt x="497" y="129"/>
                    <a:pt x="497" y="154"/>
                    <a:pt x="492" y="174"/>
                  </a:cubicBezTo>
                  <a:cubicBezTo>
                    <a:pt x="482" y="271"/>
                    <a:pt x="477" y="321"/>
                    <a:pt x="314" y="321"/>
                  </a:cubicBezTo>
                  <a:cubicBezTo>
                    <a:pt x="112" y="321"/>
                    <a:pt x="56" y="63"/>
                    <a:pt x="56" y="58"/>
                  </a:cubicBezTo>
                  <a:lnTo>
                    <a:pt x="51" y="53"/>
                  </a:lnTo>
                  <a:cubicBezTo>
                    <a:pt x="71" y="48"/>
                    <a:pt x="117" y="38"/>
                    <a:pt x="238" y="38"/>
                  </a:cubicBezTo>
                  <a:cubicBezTo>
                    <a:pt x="255" y="37"/>
                    <a:pt x="270" y="36"/>
                    <a:pt x="284" y="36"/>
                  </a:cubicBezTo>
                  <a:close/>
                  <a:moveTo>
                    <a:pt x="983" y="36"/>
                  </a:moveTo>
                  <a:cubicBezTo>
                    <a:pt x="997" y="36"/>
                    <a:pt x="1012" y="37"/>
                    <a:pt x="1029" y="38"/>
                  </a:cubicBezTo>
                  <a:cubicBezTo>
                    <a:pt x="1150" y="38"/>
                    <a:pt x="1196" y="48"/>
                    <a:pt x="1216" y="53"/>
                  </a:cubicBezTo>
                  <a:lnTo>
                    <a:pt x="1216" y="58"/>
                  </a:lnTo>
                  <a:cubicBezTo>
                    <a:pt x="1211" y="63"/>
                    <a:pt x="1155" y="321"/>
                    <a:pt x="953" y="321"/>
                  </a:cubicBezTo>
                  <a:cubicBezTo>
                    <a:pt x="791" y="321"/>
                    <a:pt x="786" y="271"/>
                    <a:pt x="775" y="174"/>
                  </a:cubicBezTo>
                  <a:cubicBezTo>
                    <a:pt x="770" y="154"/>
                    <a:pt x="770" y="129"/>
                    <a:pt x="765" y="108"/>
                  </a:cubicBezTo>
                  <a:cubicBezTo>
                    <a:pt x="770" y="94"/>
                    <a:pt x="797" y="36"/>
                    <a:pt x="983" y="36"/>
                  </a:cubicBezTo>
                  <a:close/>
                  <a:moveTo>
                    <a:pt x="281" y="1"/>
                  </a:moveTo>
                  <a:cubicBezTo>
                    <a:pt x="266" y="1"/>
                    <a:pt x="250" y="1"/>
                    <a:pt x="233" y="2"/>
                  </a:cubicBezTo>
                  <a:cubicBezTo>
                    <a:pt x="31" y="7"/>
                    <a:pt x="10" y="27"/>
                    <a:pt x="5" y="48"/>
                  </a:cubicBezTo>
                  <a:cubicBezTo>
                    <a:pt x="0" y="58"/>
                    <a:pt x="5" y="63"/>
                    <a:pt x="16" y="73"/>
                  </a:cubicBezTo>
                  <a:cubicBezTo>
                    <a:pt x="26" y="114"/>
                    <a:pt x="92" y="357"/>
                    <a:pt x="314" y="357"/>
                  </a:cubicBezTo>
                  <a:cubicBezTo>
                    <a:pt x="517" y="357"/>
                    <a:pt x="527" y="271"/>
                    <a:pt x="537" y="179"/>
                  </a:cubicBezTo>
                  <a:cubicBezTo>
                    <a:pt x="537" y="159"/>
                    <a:pt x="542" y="134"/>
                    <a:pt x="542" y="114"/>
                  </a:cubicBezTo>
                  <a:lnTo>
                    <a:pt x="725" y="114"/>
                  </a:lnTo>
                  <a:cubicBezTo>
                    <a:pt x="730" y="134"/>
                    <a:pt x="730" y="159"/>
                    <a:pt x="730" y="179"/>
                  </a:cubicBezTo>
                  <a:cubicBezTo>
                    <a:pt x="740" y="271"/>
                    <a:pt x="750" y="357"/>
                    <a:pt x="953" y="357"/>
                  </a:cubicBezTo>
                  <a:cubicBezTo>
                    <a:pt x="1120" y="357"/>
                    <a:pt x="1201" y="220"/>
                    <a:pt x="1236" y="134"/>
                  </a:cubicBezTo>
                  <a:cubicBezTo>
                    <a:pt x="1236" y="98"/>
                    <a:pt x="1231" y="58"/>
                    <a:pt x="1231" y="22"/>
                  </a:cubicBezTo>
                  <a:cubicBezTo>
                    <a:pt x="1201" y="12"/>
                    <a:pt x="1145" y="2"/>
                    <a:pt x="1034" y="2"/>
                  </a:cubicBezTo>
                  <a:cubicBezTo>
                    <a:pt x="1017" y="1"/>
                    <a:pt x="1001" y="1"/>
                    <a:pt x="986" y="1"/>
                  </a:cubicBezTo>
                  <a:cubicBezTo>
                    <a:pt x="816" y="1"/>
                    <a:pt x="758" y="50"/>
                    <a:pt x="735" y="78"/>
                  </a:cubicBezTo>
                  <a:lnTo>
                    <a:pt x="532" y="78"/>
                  </a:lnTo>
                  <a:cubicBezTo>
                    <a:pt x="509" y="50"/>
                    <a:pt x="452" y="1"/>
                    <a:pt x="281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8;p18">
              <a:extLst>
                <a:ext uri="{FF2B5EF4-FFF2-40B4-BE49-F238E27FC236}">
                  <a16:creationId xmlns:a16="http://schemas.microsoft.com/office/drawing/2014/main" id="{508C2660-013A-04B9-B150-F13B934A5188}"/>
                </a:ext>
              </a:extLst>
            </p:cNvPr>
            <p:cNvSpPr/>
            <p:nvPr/>
          </p:nvSpPr>
          <p:spPr>
            <a:xfrm>
              <a:off x="3024020" y="1860536"/>
              <a:ext cx="41063" cy="15741"/>
            </a:xfrm>
            <a:custGeom>
              <a:avLst/>
              <a:gdLst/>
              <a:ahLst/>
              <a:cxnLst/>
              <a:rect l="l" t="t" r="r" b="b"/>
              <a:pathLst>
                <a:path w="300" h="115" extrusionOk="0">
                  <a:moveTo>
                    <a:pt x="1" y="0"/>
                  </a:moveTo>
                  <a:cubicBezTo>
                    <a:pt x="1" y="0"/>
                    <a:pt x="73" y="115"/>
                    <a:pt x="161" y="115"/>
                  </a:cubicBezTo>
                  <a:cubicBezTo>
                    <a:pt x="205" y="115"/>
                    <a:pt x="254" y="86"/>
                    <a:pt x="29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19;p18">
              <a:extLst>
                <a:ext uri="{FF2B5EF4-FFF2-40B4-BE49-F238E27FC236}">
                  <a16:creationId xmlns:a16="http://schemas.microsoft.com/office/drawing/2014/main" id="{1D2D5862-1138-4110-49AF-ADA48860D28B}"/>
                </a:ext>
              </a:extLst>
            </p:cNvPr>
            <p:cNvSpPr/>
            <p:nvPr/>
          </p:nvSpPr>
          <p:spPr>
            <a:xfrm>
              <a:off x="2961605" y="1754458"/>
              <a:ext cx="68164" cy="13277"/>
            </a:xfrm>
            <a:custGeom>
              <a:avLst/>
              <a:gdLst/>
              <a:ahLst/>
              <a:cxnLst/>
              <a:rect l="l" t="t" r="r" b="b"/>
              <a:pathLst>
                <a:path w="498" h="97" extrusionOk="0">
                  <a:moveTo>
                    <a:pt x="267" y="0"/>
                  </a:moveTo>
                  <a:cubicBezTo>
                    <a:pt x="80" y="0"/>
                    <a:pt x="1" y="71"/>
                    <a:pt x="1" y="71"/>
                  </a:cubicBezTo>
                  <a:cubicBezTo>
                    <a:pt x="34" y="60"/>
                    <a:pt x="78" y="56"/>
                    <a:pt x="126" y="56"/>
                  </a:cubicBezTo>
                  <a:cubicBezTo>
                    <a:pt x="274" y="56"/>
                    <a:pt x="457" y="96"/>
                    <a:pt x="457" y="96"/>
                  </a:cubicBezTo>
                  <a:lnTo>
                    <a:pt x="497" y="30"/>
                  </a:lnTo>
                  <a:cubicBezTo>
                    <a:pt x="407" y="9"/>
                    <a:pt x="331" y="0"/>
                    <a:pt x="267" y="0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20;p18">
              <a:extLst>
                <a:ext uri="{FF2B5EF4-FFF2-40B4-BE49-F238E27FC236}">
                  <a16:creationId xmlns:a16="http://schemas.microsoft.com/office/drawing/2014/main" id="{79377636-2290-0A8F-D891-FEB1D21E3CAF}"/>
                </a:ext>
              </a:extLst>
            </p:cNvPr>
            <p:cNvSpPr/>
            <p:nvPr/>
          </p:nvSpPr>
          <p:spPr>
            <a:xfrm>
              <a:off x="3632841" y="2013563"/>
              <a:ext cx="153300" cy="162060"/>
            </a:xfrm>
            <a:custGeom>
              <a:avLst/>
              <a:gdLst/>
              <a:ahLst/>
              <a:cxnLst/>
              <a:rect l="l" t="t" r="r" b="b"/>
              <a:pathLst>
                <a:path w="1120" h="1184" extrusionOk="0">
                  <a:moveTo>
                    <a:pt x="248" y="214"/>
                  </a:moveTo>
                  <a:lnTo>
                    <a:pt x="689" y="270"/>
                  </a:lnTo>
                  <a:lnTo>
                    <a:pt x="679" y="412"/>
                  </a:lnTo>
                  <a:lnTo>
                    <a:pt x="522" y="392"/>
                  </a:lnTo>
                  <a:lnTo>
                    <a:pt x="466" y="792"/>
                  </a:lnTo>
                  <a:lnTo>
                    <a:pt x="324" y="777"/>
                  </a:lnTo>
                  <a:lnTo>
                    <a:pt x="380" y="376"/>
                  </a:lnTo>
                  <a:lnTo>
                    <a:pt x="233" y="356"/>
                  </a:lnTo>
                  <a:lnTo>
                    <a:pt x="248" y="214"/>
                  </a:lnTo>
                  <a:close/>
                  <a:moveTo>
                    <a:pt x="1120" y="609"/>
                  </a:moveTo>
                  <a:lnTo>
                    <a:pt x="1044" y="1125"/>
                  </a:lnTo>
                  <a:lnTo>
                    <a:pt x="1044" y="1125"/>
                  </a:lnTo>
                  <a:cubicBezTo>
                    <a:pt x="1046" y="1121"/>
                    <a:pt x="1048" y="1116"/>
                    <a:pt x="1049" y="1111"/>
                  </a:cubicBezTo>
                  <a:lnTo>
                    <a:pt x="1120" y="609"/>
                  </a:lnTo>
                  <a:close/>
                  <a:moveTo>
                    <a:pt x="169" y="0"/>
                  </a:moveTo>
                  <a:cubicBezTo>
                    <a:pt x="157" y="0"/>
                    <a:pt x="147" y="9"/>
                    <a:pt x="147" y="22"/>
                  </a:cubicBezTo>
                  <a:lnTo>
                    <a:pt x="0" y="1010"/>
                  </a:lnTo>
                  <a:cubicBezTo>
                    <a:pt x="0" y="1025"/>
                    <a:pt x="10" y="1035"/>
                    <a:pt x="25" y="1040"/>
                  </a:cubicBezTo>
                  <a:lnTo>
                    <a:pt x="259" y="1070"/>
                  </a:lnTo>
                  <a:cubicBezTo>
                    <a:pt x="319" y="1040"/>
                    <a:pt x="375" y="1010"/>
                    <a:pt x="375" y="1010"/>
                  </a:cubicBezTo>
                  <a:lnTo>
                    <a:pt x="552" y="1116"/>
                  </a:lnTo>
                  <a:lnTo>
                    <a:pt x="725" y="1141"/>
                  </a:lnTo>
                  <a:lnTo>
                    <a:pt x="866" y="1162"/>
                  </a:lnTo>
                  <a:lnTo>
                    <a:pt x="963" y="488"/>
                  </a:lnTo>
                  <a:lnTo>
                    <a:pt x="740" y="832"/>
                  </a:lnTo>
                  <a:lnTo>
                    <a:pt x="628" y="822"/>
                  </a:lnTo>
                  <a:lnTo>
                    <a:pt x="562" y="457"/>
                  </a:lnTo>
                  <a:lnTo>
                    <a:pt x="689" y="437"/>
                  </a:lnTo>
                  <a:lnTo>
                    <a:pt x="730" y="645"/>
                  </a:lnTo>
                  <a:lnTo>
                    <a:pt x="866" y="427"/>
                  </a:lnTo>
                  <a:lnTo>
                    <a:pt x="963" y="488"/>
                  </a:lnTo>
                  <a:lnTo>
                    <a:pt x="1018" y="123"/>
                  </a:lnTo>
                  <a:lnTo>
                    <a:pt x="669" y="72"/>
                  </a:lnTo>
                  <a:lnTo>
                    <a:pt x="441" y="37"/>
                  </a:lnTo>
                  <a:lnTo>
                    <a:pt x="177" y="2"/>
                  </a:lnTo>
                  <a:cubicBezTo>
                    <a:pt x="175" y="1"/>
                    <a:pt x="172" y="0"/>
                    <a:pt x="169" y="0"/>
                  </a:cubicBezTo>
                  <a:close/>
                  <a:moveTo>
                    <a:pt x="1044" y="1125"/>
                  </a:moveTo>
                  <a:lnTo>
                    <a:pt x="1044" y="1125"/>
                  </a:lnTo>
                  <a:cubicBezTo>
                    <a:pt x="1032" y="1154"/>
                    <a:pt x="1007" y="1174"/>
                    <a:pt x="975" y="1177"/>
                  </a:cubicBezTo>
                  <a:lnTo>
                    <a:pt x="975" y="1177"/>
                  </a:lnTo>
                  <a:lnTo>
                    <a:pt x="866" y="1162"/>
                  </a:lnTo>
                  <a:lnTo>
                    <a:pt x="866" y="1162"/>
                  </a:lnTo>
                  <a:lnTo>
                    <a:pt x="958" y="1177"/>
                  </a:lnTo>
                  <a:cubicBezTo>
                    <a:pt x="961" y="1177"/>
                    <a:pt x="964" y="1177"/>
                    <a:pt x="967" y="1177"/>
                  </a:cubicBezTo>
                  <a:cubicBezTo>
                    <a:pt x="970" y="1177"/>
                    <a:pt x="972" y="1177"/>
                    <a:pt x="975" y="1177"/>
                  </a:cubicBezTo>
                  <a:lnTo>
                    <a:pt x="975" y="1177"/>
                  </a:lnTo>
                  <a:lnTo>
                    <a:pt x="1008" y="1182"/>
                  </a:lnTo>
                  <a:cubicBezTo>
                    <a:pt x="1011" y="1183"/>
                    <a:pt x="1014" y="1183"/>
                    <a:pt x="1016" y="1183"/>
                  </a:cubicBezTo>
                  <a:cubicBezTo>
                    <a:pt x="1028" y="1183"/>
                    <a:pt x="1039" y="1174"/>
                    <a:pt x="1039" y="1162"/>
                  </a:cubicBezTo>
                  <a:lnTo>
                    <a:pt x="1044" y="1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21;p18">
              <a:extLst>
                <a:ext uri="{FF2B5EF4-FFF2-40B4-BE49-F238E27FC236}">
                  <a16:creationId xmlns:a16="http://schemas.microsoft.com/office/drawing/2014/main" id="{2420BBB2-5673-DA8E-BF01-D72E086549A4}"/>
                </a:ext>
              </a:extLst>
            </p:cNvPr>
            <p:cNvSpPr/>
            <p:nvPr/>
          </p:nvSpPr>
          <p:spPr>
            <a:xfrm>
              <a:off x="3784636" y="2032451"/>
              <a:ext cx="10539" cy="11908"/>
            </a:xfrm>
            <a:custGeom>
              <a:avLst/>
              <a:gdLst/>
              <a:ahLst/>
              <a:cxnLst/>
              <a:rect l="l" t="t" r="r" b="b"/>
              <a:pathLst>
                <a:path w="77" h="87" extrusionOk="0">
                  <a:moveTo>
                    <a:pt x="1" y="0"/>
                  </a:moveTo>
                  <a:cubicBezTo>
                    <a:pt x="46" y="5"/>
                    <a:pt x="71" y="46"/>
                    <a:pt x="66" y="86"/>
                  </a:cubicBezTo>
                  <a:lnTo>
                    <a:pt x="77" y="36"/>
                  </a:lnTo>
                  <a:cubicBezTo>
                    <a:pt x="77" y="21"/>
                    <a:pt x="66" y="10"/>
                    <a:pt x="51" y="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D5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22;p18">
              <a:extLst>
                <a:ext uri="{FF2B5EF4-FFF2-40B4-BE49-F238E27FC236}">
                  <a16:creationId xmlns:a16="http://schemas.microsoft.com/office/drawing/2014/main" id="{3787C009-41DE-4683-48B2-DE6B0D91CA8F}"/>
                </a:ext>
              </a:extLst>
            </p:cNvPr>
            <p:cNvSpPr/>
            <p:nvPr/>
          </p:nvSpPr>
          <p:spPr>
            <a:xfrm>
              <a:off x="3683348" y="1924867"/>
              <a:ext cx="95128" cy="103067"/>
            </a:xfrm>
            <a:custGeom>
              <a:avLst/>
              <a:gdLst/>
              <a:ahLst/>
              <a:cxnLst/>
              <a:rect l="l" t="t" r="r" b="b"/>
              <a:pathLst>
                <a:path w="695" h="753" extrusionOk="0">
                  <a:moveTo>
                    <a:pt x="164" y="1"/>
                  </a:moveTo>
                  <a:cubicBezTo>
                    <a:pt x="127" y="1"/>
                    <a:pt x="92" y="29"/>
                    <a:pt x="87" y="67"/>
                  </a:cubicBezTo>
                  <a:lnTo>
                    <a:pt x="6" y="599"/>
                  </a:lnTo>
                  <a:cubicBezTo>
                    <a:pt x="1" y="639"/>
                    <a:pt x="31" y="680"/>
                    <a:pt x="72" y="685"/>
                  </a:cubicBezTo>
                  <a:lnTo>
                    <a:pt x="300" y="720"/>
                  </a:lnTo>
                  <a:lnTo>
                    <a:pt x="528" y="751"/>
                  </a:lnTo>
                  <a:cubicBezTo>
                    <a:pt x="533" y="752"/>
                    <a:pt x="538" y="753"/>
                    <a:pt x="544" y="753"/>
                  </a:cubicBezTo>
                  <a:cubicBezTo>
                    <a:pt x="578" y="753"/>
                    <a:pt x="609" y="725"/>
                    <a:pt x="614" y="690"/>
                  </a:cubicBezTo>
                  <a:lnTo>
                    <a:pt x="690" y="158"/>
                  </a:lnTo>
                  <a:cubicBezTo>
                    <a:pt x="695" y="113"/>
                    <a:pt x="670" y="77"/>
                    <a:pt x="624" y="67"/>
                  </a:cubicBezTo>
                  <a:lnTo>
                    <a:pt x="173" y="1"/>
                  </a:lnTo>
                  <a:cubicBezTo>
                    <a:pt x="170" y="1"/>
                    <a:pt x="167" y="1"/>
                    <a:pt x="164" y="1"/>
                  </a:cubicBez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23;p18">
              <a:extLst>
                <a:ext uri="{FF2B5EF4-FFF2-40B4-BE49-F238E27FC236}">
                  <a16:creationId xmlns:a16="http://schemas.microsoft.com/office/drawing/2014/main" id="{1AFC5C28-F173-6EE3-A158-E1D053DE3FE2}"/>
                </a:ext>
              </a:extLst>
            </p:cNvPr>
            <p:cNvSpPr/>
            <p:nvPr/>
          </p:nvSpPr>
          <p:spPr>
            <a:xfrm>
              <a:off x="3665417" y="2288271"/>
              <a:ext cx="35451" cy="61867"/>
            </a:xfrm>
            <a:custGeom>
              <a:avLst/>
              <a:gdLst/>
              <a:ahLst/>
              <a:cxnLst/>
              <a:rect l="l" t="t" r="r" b="b"/>
              <a:pathLst>
                <a:path w="259" h="452" extrusionOk="0">
                  <a:moveTo>
                    <a:pt x="26" y="1"/>
                  </a:moveTo>
                  <a:lnTo>
                    <a:pt x="10" y="254"/>
                  </a:lnTo>
                  <a:lnTo>
                    <a:pt x="0" y="426"/>
                  </a:lnTo>
                  <a:lnTo>
                    <a:pt x="167" y="451"/>
                  </a:lnTo>
                  <a:lnTo>
                    <a:pt x="259" y="77"/>
                  </a:lnTo>
                  <a:cubicBezTo>
                    <a:pt x="193" y="61"/>
                    <a:pt x="107" y="31"/>
                    <a:pt x="26" y="1"/>
                  </a:cubicBez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24;p18">
              <a:extLst>
                <a:ext uri="{FF2B5EF4-FFF2-40B4-BE49-F238E27FC236}">
                  <a16:creationId xmlns:a16="http://schemas.microsoft.com/office/drawing/2014/main" id="{7D5FBA32-6410-D4A1-CF1E-A335498228B3}"/>
                </a:ext>
              </a:extLst>
            </p:cNvPr>
            <p:cNvSpPr/>
            <p:nvPr/>
          </p:nvSpPr>
          <p:spPr>
            <a:xfrm>
              <a:off x="3708396" y="2166179"/>
              <a:ext cx="23679" cy="12729"/>
            </a:xfrm>
            <a:custGeom>
              <a:avLst/>
              <a:gdLst/>
              <a:ahLst/>
              <a:cxnLst/>
              <a:rect l="l" t="t" r="r" b="b"/>
              <a:pathLst>
                <a:path w="173" h="93" extrusionOk="0">
                  <a:moveTo>
                    <a:pt x="0" y="1"/>
                  </a:moveTo>
                  <a:lnTo>
                    <a:pt x="157" y="92"/>
                  </a:lnTo>
                  <a:lnTo>
                    <a:pt x="173" y="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25;p18">
              <a:extLst>
                <a:ext uri="{FF2B5EF4-FFF2-40B4-BE49-F238E27FC236}">
                  <a16:creationId xmlns:a16="http://schemas.microsoft.com/office/drawing/2014/main" id="{CD64B484-D8BD-D40F-C3FB-EBCB4ADF77DF}"/>
                </a:ext>
              </a:extLst>
            </p:cNvPr>
            <p:cNvSpPr/>
            <p:nvPr/>
          </p:nvSpPr>
          <p:spPr>
            <a:xfrm>
              <a:off x="3751375" y="2030398"/>
              <a:ext cx="43116" cy="144403"/>
            </a:xfrm>
            <a:custGeom>
              <a:avLst/>
              <a:gdLst/>
              <a:ahLst/>
              <a:cxnLst/>
              <a:rect l="l" t="t" r="r" b="b"/>
              <a:pathLst>
                <a:path w="315" h="1055" extrusionOk="0">
                  <a:moveTo>
                    <a:pt x="152" y="0"/>
                  </a:moveTo>
                  <a:lnTo>
                    <a:pt x="97" y="365"/>
                  </a:lnTo>
                  <a:lnTo>
                    <a:pt x="0" y="1039"/>
                  </a:lnTo>
                  <a:lnTo>
                    <a:pt x="92" y="1054"/>
                  </a:lnTo>
                  <a:cubicBezTo>
                    <a:pt x="95" y="1054"/>
                    <a:pt x="98" y="1054"/>
                    <a:pt x="101" y="1054"/>
                  </a:cubicBezTo>
                  <a:cubicBezTo>
                    <a:pt x="142" y="1054"/>
                    <a:pt x="173" y="1025"/>
                    <a:pt x="183" y="988"/>
                  </a:cubicBezTo>
                  <a:lnTo>
                    <a:pt x="254" y="486"/>
                  </a:lnTo>
                  <a:lnTo>
                    <a:pt x="309" y="101"/>
                  </a:lnTo>
                  <a:cubicBezTo>
                    <a:pt x="314" y="61"/>
                    <a:pt x="289" y="20"/>
                    <a:pt x="244" y="15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26;p18">
              <a:extLst>
                <a:ext uri="{FF2B5EF4-FFF2-40B4-BE49-F238E27FC236}">
                  <a16:creationId xmlns:a16="http://schemas.microsoft.com/office/drawing/2014/main" id="{53D7A442-931A-B267-061C-587348C4525A}"/>
                </a:ext>
              </a:extLst>
            </p:cNvPr>
            <p:cNvSpPr/>
            <p:nvPr/>
          </p:nvSpPr>
          <p:spPr>
            <a:xfrm>
              <a:off x="3664733" y="2042854"/>
              <a:ext cx="62552" cy="79114"/>
            </a:xfrm>
            <a:custGeom>
              <a:avLst/>
              <a:gdLst/>
              <a:ahLst/>
              <a:cxnLst/>
              <a:rect l="l" t="t" r="r" b="b"/>
              <a:pathLst>
                <a:path w="457" h="578" extrusionOk="0">
                  <a:moveTo>
                    <a:pt x="15" y="0"/>
                  </a:moveTo>
                  <a:lnTo>
                    <a:pt x="0" y="142"/>
                  </a:lnTo>
                  <a:lnTo>
                    <a:pt x="147" y="162"/>
                  </a:lnTo>
                  <a:lnTo>
                    <a:pt x="91" y="563"/>
                  </a:lnTo>
                  <a:lnTo>
                    <a:pt x="233" y="578"/>
                  </a:lnTo>
                  <a:lnTo>
                    <a:pt x="289" y="178"/>
                  </a:lnTo>
                  <a:lnTo>
                    <a:pt x="446" y="198"/>
                  </a:lnTo>
                  <a:lnTo>
                    <a:pt x="456" y="5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27;p18">
              <a:extLst>
                <a:ext uri="{FF2B5EF4-FFF2-40B4-BE49-F238E27FC236}">
                  <a16:creationId xmlns:a16="http://schemas.microsoft.com/office/drawing/2014/main" id="{0792F55D-938C-3B86-79AF-DE04470903DF}"/>
                </a:ext>
              </a:extLst>
            </p:cNvPr>
            <p:cNvSpPr/>
            <p:nvPr/>
          </p:nvSpPr>
          <p:spPr>
            <a:xfrm>
              <a:off x="3709765" y="2072008"/>
              <a:ext cx="54887" cy="55571"/>
            </a:xfrm>
            <a:custGeom>
              <a:avLst/>
              <a:gdLst/>
              <a:ahLst/>
              <a:cxnLst/>
              <a:rect l="l" t="t" r="r" b="b"/>
              <a:pathLst>
                <a:path w="401" h="406" extrusionOk="0">
                  <a:moveTo>
                    <a:pt x="304" y="0"/>
                  </a:moveTo>
                  <a:lnTo>
                    <a:pt x="168" y="218"/>
                  </a:lnTo>
                  <a:lnTo>
                    <a:pt x="127" y="10"/>
                  </a:lnTo>
                  <a:lnTo>
                    <a:pt x="0" y="30"/>
                  </a:lnTo>
                  <a:lnTo>
                    <a:pt x="66" y="395"/>
                  </a:lnTo>
                  <a:lnTo>
                    <a:pt x="178" y="405"/>
                  </a:lnTo>
                  <a:lnTo>
                    <a:pt x="401" y="6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28;p18">
              <a:extLst>
                <a:ext uri="{FF2B5EF4-FFF2-40B4-BE49-F238E27FC236}">
                  <a16:creationId xmlns:a16="http://schemas.microsoft.com/office/drawing/2014/main" id="{618E8B87-D767-E01C-CF0B-7E215D94270B}"/>
                </a:ext>
              </a:extLst>
            </p:cNvPr>
            <p:cNvSpPr/>
            <p:nvPr/>
          </p:nvSpPr>
          <p:spPr>
            <a:xfrm>
              <a:off x="3638316" y="2151670"/>
              <a:ext cx="120176" cy="149878"/>
            </a:xfrm>
            <a:custGeom>
              <a:avLst/>
              <a:gdLst/>
              <a:ahLst/>
              <a:cxnLst/>
              <a:rect l="l" t="t" r="r" b="b"/>
              <a:pathLst>
                <a:path w="878" h="1095" extrusionOk="0">
                  <a:moveTo>
                    <a:pt x="335" y="1"/>
                  </a:moveTo>
                  <a:cubicBezTo>
                    <a:pt x="335" y="1"/>
                    <a:pt x="279" y="31"/>
                    <a:pt x="219" y="61"/>
                  </a:cubicBezTo>
                  <a:cubicBezTo>
                    <a:pt x="158" y="102"/>
                    <a:pt x="92" y="142"/>
                    <a:pt x="87" y="173"/>
                  </a:cubicBezTo>
                  <a:cubicBezTo>
                    <a:pt x="87" y="203"/>
                    <a:pt x="36" y="391"/>
                    <a:pt x="16" y="568"/>
                  </a:cubicBezTo>
                  <a:cubicBezTo>
                    <a:pt x="1" y="700"/>
                    <a:pt x="1" y="826"/>
                    <a:pt x="46" y="882"/>
                  </a:cubicBezTo>
                  <a:cubicBezTo>
                    <a:pt x="82" y="928"/>
                    <a:pt x="148" y="963"/>
                    <a:pt x="224" y="999"/>
                  </a:cubicBezTo>
                  <a:cubicBezTo>
                    <a:pt x="300" y="1029"/>
                    <a:pt x="391" y="1059"/>
                    <a:pt x="457" y="1075"/>
                  </a:cubicBezTo>
                  <a:cubicBezTo>
                    <a:pt x="512" y="1090"/>
                    <a:pt x="548" y="1095"/>
                    <a:pt x="548" y="1095"/>
                  </a:cubicBezTo>
                  <a:cubicBezTo>
                    <a:pt x="548" y="1095"/>
                    <a:pt x="877" y="639"/>
                    <a:pt x="801" y="274"/>
                  </a:cubicBezTo>
                  <a:lnTo>
                    <a:pt x="669" y="198"/>
                  </a:lnTo>
                  <a:lnTo>
                    <a:pt x="512" y="107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29;p18">
              <a:extLst>
                <a:ext uri="{FF2B5EF4-FFF2-40B4-BE49-F238E27FC236}">
                  <a16:creationId xmlns:a16="http://schemas.microsoft.com/office/drawing/2014/main" id="{F4CDD0A7-3B98-17D5-5F05-A14BCCD7677F}"/>
                </a:ext>
              </a:extLst>
            </p:cNvPr>
            <p:cNvSpPr/>
            <p:nvPr/>
          </p:nvSpPr>
          <p:spPr>
            <a:xfrm>
              <a:off x="2302961" y="2013700"/>
              <a:ext cx="651799" cy="1100886"/>
            </a:xfrm>
            <a:custGeom>
              <a:avLst/>
              <a:gdLst/>
              <a:ahLst/>
              <a:cxnLst/>
              <a:rect l="l" t="t" r="r" b="b"/>
              <a:pathLst>
                <a:path w="4762" h="8043" extrusionOk="0">
                  <a:moveTo>
                    <a:pt x="4382" y="1667"/>
                  </a:moveTo>
                  <a:cubicBezTo>
                    <a:pt x="4458" y="1667"/>
                    <a:pt x="4519" y="1728"/>
                    <a:pt x="4519" y="1799"/>
                  </a:cubicBezTo>
                  <a:cubicBezTo>
                    <a:pt x="4519" y="1875"/>
                    <a:pt x="4458" y="1936"/>
                    <a:pt x="4382" y="1936"/>
                  </a:cubicBezTo>
                  <a:cubicBezTo>
                    <a:pt x="4311" y="1936"/>
                    <a:pt x="4250" y="1875"/>
                    <a:pt x="4250" y="1799"/>
                  </a:cubicBezTo>
                  <a:cubicBezTo>
                    <a:pt x="4250" y="1728"/>
                    <a:pt x="4311" y="1667"/>
                    <a:pt x="4382" y="1667"/>
                  </a:cubicBezTo>
                  <a:close/>
                  <a:moveTo>
                    <a:pt x="4648" y="0"/>
                  </a:moveTo>
                  <a:cubicBezTo>
                    <a:pt x="4230" y="0"/>
                    <a:pt x="3836" y="185"/>
                    <a:pt x="3688" y="264"/>
                  </a:cubicBezTo>
                  <a:cubicBezTo>
                    <a:pt x="3648" y="284"/>
                    <a:pt x="3627" y="299"/>
                    <a:pt x="3627" y="299"/>
                  </a:cubicBezTo>
                  <a:cubicBezTo>
                    <a:pt x="3607" y="401"/>
                    <a:pt x="3597" y="497"/>
                    <a:pt x="3587" y="593"/>
                  </a:cubicBezTo>
                  <a:cubicBezTo>
                    <a:pt x="3597" y="441"/>
                    <a:pt x="3612" y="340"/>
                    <a:pt x="3617" y="310"/>
                  </a:cubicBezTo>
                  <a:lnTo>
                    <a:pt x="3617" y="310"/>
                  </a:lnTo>
                  <a:cubicBezTo>
                    <a:pt x="3516" y="451"/>
                    <a:pt x="2290" y="2159"/>
                    <a:pt x="2168" y="2199"/>
                  </a:cubicBezTo>
                  <a:cubicBezTo>
                    <a:pt x="2042" y="2234"/>
                    <a:pt x="102" y="2452"/>
                    <a:pt x="102" y="2452"/>
                  </a:cubicBezTo>
                  <a:lnTo>
                    <a:pt x="0" y="2944"/>
                  </a:lnTo>
                  <a:cubicBezTo>
                    <a:pt x="0" y="2944"/>
                    <a:pt x="2001" y="3339"/>
                    <a:pt x="2219" y="3344"/>
                  </a:cubicBezTo>
                  <a:cubicBezTo>
                    <a:pt x="2220" y="3344"/>
                    <a:pt x="2220" y="3344"/>
                    <a:pt x="2221" y="3344"/>
                  </a:cubicBezTo>
                  <a:cubicBezTo>
                    <a:pt x="2414" y="3344"/>
                    <a:pt x="3416" y="2654"/>
                    <a:pt x="3724" y="2442"/>
                  </a:cubicBezTo>
                  <a:lnTo>
                    <a:pt x="3724" y="2442"/>
                  </a:lnTo>
                  <a:cubicBezTo>
                    <a:pt x="3911" y="5147"/>
                    <a:pt x="2103" y="6849"/>
                    <a:pt x="2204" y="7082"/>
                  </a:cubicBezTo>
                  <a:cubicBezTo>
                    <a:pt x="2401" y="7553"/>
                    <a:pt x="2791" y="7796"/>
                    <a:pt x="3202" y="7923"/>
                  </a:cubicBezTo>
                  <a:cubicBezTo>
                    <a:pt x="3510" y="8017"/>
                    <a:pt x="3828" y="8043"/>
                    <a:pt x="4079" y="8043"/>
                  </a:cubicBezTo>
                  <a:cubicBezTo>
                    <a:pt x="4368" y="8043"/>
                    <a:pt x="4570" y="8009"/>
                    <a:pt x="4570" y="8009"/>
                  </a:cubicBezTo>
                  <a:cubicBezTo>
                    <a:pt x="4570" y="8009"/>
                    <a:pt x="4347" y="6869"/>
                    <a:pt x="4316" y="5456"/>
                  </a:cubicBezTo>
                  <a:cubicBezTo>
                    <a:pt x="4301" y="4605"/>
                    <a:pt x="4357" y="3653"/>
                    <a:pt x="4570" y="2792"/>
                  </a:cubicBezTo>
                  <a:lnTo>
                    <a:pt x="4078" y="2792"/>
                  </a:lnTo>
                  <a:lnTo>
                    <a:pt x="4078" y="1961"/>
                  </a:lnTo>
                  <a:lnTo>
                    <a:pt x="4691" y="1961"/>
                  </a:lnTo>
                  <a:lnTo>
                    <a:pt x="4691" y="2057"/>
                  </a:lnTo>
                  <a:cubicBezTo>
                    <a:pt x="4762" y="1150"/>
                    <a:pt x="4686" y="1"/>
                    <a:pt x="4686" y="1"/>
                  </a:cubicBezTo>
                  <a:lnTo>
                    <a:pt x="4681" y="1"/>
                  </a:lnTo>
                  <a:cubicBezTo>
                    <a:pt x="4670" y="0"/>
                    <a:pt x="4659" y="0"/>
                    <a:pt x="4648" y="0"/>
                  </a:cubicBezTo>
                  <a:close/>
                </a:path>
              </a:pathLst>
            </a:custGeom>
            <a:solidFill>
              <a:srgbClr val="4041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530;p18">
              <a:extLst>
                <a:ext uri="{FF2B5EF4-FFF2-40B4-BE49-F238E27FC236}">
                  <a16:creationId xmlns:a16="http://schemas.microsoft.com/office/drawing/2014/main" id="{BDC57B5A-EED0-06D4-C56E-037B1CDAD147}"/>
                </a:ext>
              </a:extLst>
            </p:cNvPr>
            <p:cNvSpPr/>
            <p:nvPr/>
          </p:nvSpPr>
          <p:spPr>
            <a:xfrm>
              <a:off x="2861138" y="2281975"/>
              <a:ext cx="84041" cy="113880"/>
            </a:xfrm>
            <a:custGeom>
              <a:avLst/>
              <a:gdLst/>
              <a:ahLst/>
              <a:cxnLst/>
              <a:rect l="l" t="t" r="r" b="b"/>
              <a:pathLst>
                <a:path w="614" h="832" extrusionOk="0">
                  <a:moveTo>
                    <a:pt x="0" y="1"/>
                  </a:moveTo>
                  <a:lnTo>
                    <a:pt x="0" y="832"/>
                  </a:lnTo>
                  <a:lnTo>
                    <a:pt x="613" y="832"/>
                  </a:lnTo>
                  <a:lnTo>
                    <a:pt x="613" y="97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31;p18">
              <a:extLst>
                <a:ext uri="{FF2B5EF4-FFF2-40B4-BE49-F238E27FC236}">
                  <a16:creationId xmlns:a16="http://schemas.microsoft.com/office/drawing/2014/main" id="{371CBC42-87E0-3675-2ADD-151AFCD7E02E}"/>
                </a:ext>
              </a:extLst>
            </p:cNvPr>
            <p:cNvSpPr/>
            <p:nvPr/>
          </p:nvSpPr>
          <p:spPr>
            <a:xfrm>
              <a:off x="2884681" y="2241871"/>
              <a:ext cx="36819" cy="36135"/>
            </a:xfrm>
            <a:custGeom>
              <a:avLst/>
              <a:gdLst/>
              <a:ahLst/>
              <a:cxnLst/>
              <a:rect l="l" t="t" r="r" b="b"/>
              <a:pathLst>
                <a:path w="269" h="264" extrusionOk="0">
                  <a:moveTo>
                    <a:pt x="132" y="0"/>
                  </a:moveTo>
                  <a:cubicBezTo>
                    <a:pt x="61" y="0"/>
                    <a:pt x="0" y="61"/>
                    <a:pt x="0" y="132"/>
                  </a:cubicBezTo>
                  <a:cubicBezTo>
                    <a:pt x="0" y="208"/>
                    <a:pt x="61" y="264"/>
                    <a:pt x="132" y="264"/>
                  </a:cubicBezTo>
                  <a:cubicBezTo>
                    <a:pt x="208" y="264"/>
                    <a:pt x="269" y="208"/>
                    <a:pt x="269" y="132"/>
                  </a:cubicBezTo>
                  <a:cubicBezTo>
                    <a:pt x="269" y="61"/>
                    <a:pt x="208" y="0"/>
                    <a:pt x="132" y="0"/>
                  </a:cubicBezTo>
                  <a:close/>
                </a:path>
              </a:pathLst>
            </a:custGeom>
            <a:solidFill>
              <a:srgbClr val="FDD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32;p18">
              <a:extLst>
                <a:ext uri="{FF2B5EF4-FFF2-40B4-BE49-F238E27FC236}">
                  <a16:creationId xmlns:a16="http://schemas.microsoft.com/office/drawing/2014/main" id="{FA6467E8-CE7F-0D57-C834-C31073EC40AB}"/>
                </a:ext>
              </a:extLst>
            </p:cNvPr>
            <p:cNvSpPr/>
            <p:nvPr/>
          </p:nvSpPr>
          <p:spPr>
            <a:xfrm>
              <a:off x="1318417" y="4378083"/>
              <a:ext cx="1438830" cy="352316"/>
            </a:xfrm>
            <a:custGeom>
              <a:avLst/>
              <a:gdLst/>
              <a:ahLst/>
              <a:cxnLst/>
              <a:rect l="l" t="t" r="r" b="b"/>
              <a:pathLst>
                <a:path w="10512" h="2574" extrusionOk="0">
                  <a:moveTo>
                    <a:pt x="5253" y="0"/>
                  </a:moveTo>
                  <a:cubicBezTo>
                    <a:pt x="2351" y="0"/>
                    <a:pt x="0" y="578"/>
                    <a:pt x="0" y="1287"/>
                  </a:cubicBezTo>
                  <a:cubicBezTo>
                    <a:pt x="0" y="1996"/>
                    <a:pt x="2351" y="2573"/>
                    <a:pt x="5253" y="2573"/>
                  </a:cubicBezTo>
                  <a:cubicBezTo>
                    <a:pt x="8156" y="2573"/>
                    <a:pt x="10511" y="1996"/>
                    <a:pt x="10511" y="1287"/>
                  </a:cubicBezTo>
                  <a:cubicBezTo>
                    <a:pt x="10511" y="578"/>
                    <a:pt x="8156" y="0"/>
                    <a:pt x="5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33;p18">
              <a:extLst>
                <a:ext uri="{FF2B5EF4-FFF2-40B4-BE49-F238E27FC236}">
                  <a16:creationId xmlns:a16="http://schemas.microsoft.com/office/drawing/2014/main" id="{D0BA6F38-497F-D9FE-BF2C-756B03279AC3}"/>
                </a:ext>
              </a:extLst>
            </p:cNvPr>
            <p:cNvSpPr/>
            <p:nvPr/>
          </p:nvSpPr>
          <p:spPr>
            <a:xfrm>
              <a:off x="457198" y="4342632"/>
              <a:ext cx="1438830" cy="351769"/>
            </a:xfrm>
            <a:custGeom>
              <a:avLst/>
              <a:gdLst/>
              <a:ahLst/>
              <a:cxnLst/>
              <a:rect l="l" t="t" r="r" b="b"/>
              <a:pathLst>
                <a:path w="10512" h="2570" extrusionOk="0">
                  <a:moveTo>
                    <a:pt x="5259" y="1"/>
                  </a:moveTo>
                  <a:cubicBezTo>
                    <a:pt x="2356" y="1"/>
                    <a:pt x="1" y="578"/>
                    <a:pt x="1" y="1287"/>
                  </a:cubicBezTo>
                  <a:cubicBezTo>
                    <a:pt x="1" y="1997"/>
                    <a:pt x="2356" y="2569"/>
                    <a:pt x="5259" y="2569"/>
                  </a:cubicBezTo>
                  <a:cubicBezTo>
                    <a:pt x="8161" y="2569"/>
                    <a:pt x="10512" y="1997"/>
                    <a:pt x="10512" y="1287"/>
                  </a:cubicBezTo>
                  <a:cubicBezTo>
                    <a:pt x="10512" y="578"/>
                    <a:pt x="8161" y="1"/>
                    <a:pt x="5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34;p18">
              <a:extLst>
                <a:ext uri="{FF2B5EF4-FFF2-40B4-BE49-F238E27FC236}">
                  <a16:creationId xmlns:a16="http://schemas.microsoft.com/office/drawing/2014/main" id="{993A7A5E-6CAE-8E03-5848-444A3B14F7F1}"/>
                </a:ext>
              </a:extLst>
            </p:cNvPr>
            <p:cNvSpPr/>
            <p:nvPr/>
          </p:nvSpPr>
          <p:spPr>
            <a:xfrm>
              <a:off x="1520171" y="1914602"/>
              <a:ext cx="261568" cy="281552"/>
            </a:xfrm>
            <a:custGeom>
              <a:avLst/>
              <a:gdLst/>
              <a:ahLst/>
              <a:cxnLst/>
              <a:rect l="l" t="t" r="r" b="b"/>
              <a:pathLst>
                <a:path w="1911" h="2057" extrusionOk="0">
                  <a:moveTo>
                    <a:pt x="385" y="0"/>
                  </a:moveTo>
                  <a:lnTo>
                    <a:pt x="0" y="380"/>
                  </a:lnTo>
                  <a:lnTo>
                    <a:pt x="0" y="2057"/>
                  </a:lnTo>
                  <a:lnTo>
                    <a:pt x="1910" y="2057"/>
                  </a:lnTo>
                  <a:lnTo>
                    <a:pt x="1910" y="0"/>
                  </a:ln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35;p18">
              <a:extLst>
                <a:ext uri="{FF2B5EF4-FFF2-40B4-BE49-F238E27FC236}">
                  <a16:creationId xmlns:a16="http://schemas.microsoft.com/office/drawing/2014/main" id="{B7D58724-7DC1-BD63-D0E9-C5127B1A7A1D}"/>
                </a:ext>
              </a:extLst>
            </p:cNvPr>
            <p:cNvSpPr/>
            <p:nvPr/>
          </p:nvSpPr>
          <p:spPr>
            <a:xfrm>
              <a:off x="1781603" y="1914602"/>
              <a:ext cx="630309" cy="281552"/>
            </a:xfrm>
            <a:custGeom>
              <a:avLst/>
              <a:gdLst/>
              <a:ahLst/>
              <a:cxnLst/>
              <a:rect l="l" t="t" r="r" b="b"/>
              <a:pathLst>
                <a:path w="4605" h="2057" extrusionOk="0">
                  <a:moveTo>
                    <a:pt x="0" y="0"/>
                  </a:moveTo>
                  <a:lnTo>
                    <a:pt x="0" y="2057"/>
                  </a:lnTo>
                  <a:lnTo>
                    <a:pt x="4519" y="2057"/>
                  </a:lnTo>
                  <a:cubicBezTo>
                    <a:pt x="4569" y="2057"/>
                    <a:pt x="4605" y="2021"/>
                    <a:pt x="4605" y="1976"/>
                  </a:cubicBezTo>
                  <a:lnTo>
                    <a:pt x="4605" y="81"/>
                  </a:lnTo>
                  <a:cubicBezTo>
                    <a:pt x="4605" y="36"/>
                    <a:pt x="4569" y="0"/>
                    <a:pt x="4519" y="0"/>
                  </a:cubicBez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36;p18">
              <a:extLst>
                <a:ext uri="{FF2B5EF4-FFF2-40B4-BE49-F238E27FC236}">
                  <a16:creationId xmlns:a16="http://schemas.microsoft.com/office/drawing/2014/main" id="{EEE90A32-0351-7A44-FF72-3947C304EECE}"/>
                </a:ext>
              </a:extLst>
            </p:cNvPr>
            <p:cNvSpPr/>
            <p:nvPr/>
          </p:nvSpPr>
          <p:spPr>
            <a:xfrm>
              <a:off x="2185111" y="1959634"/>
              <a:ext cx="191488" cy="190804"/>
            </a:xfrm>
            <a:custGeom>
              <a:avLst/>
              <a:gdLst/>
              <a:ahLst/>
              <a:cxnLst/>
              <a:rect l="l" t="t" r="r" b="b"/>
              <a:pathLst>
                <a:path w="1399" h="1394" extrusionOk="0">
                  <a:moveTo>
                    <a:pt x="0" y="0"/>
                  </a:moveTo>
                  <a:lnTo>
                    <a:pt x="0" y="1393"/>
                  </a:lnTo>
                  <a:lnTo>
                    <a:pt x="1398" y="1393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37;p18">
              <a:extLst>
                <a:ext uri="{FF2B5EF4-FFF2-40B4-BE49-F238E27FC236}">
                  <a16:creationId xmlns:a16="http://schemas.microsoft.com/office/drawing/2014/main" id="{FA2F24DC-29BD-59DA-1B73-E5DA97AFEAB0}"/>
                </a:ext>
              </a:extLst>
            </p:cNvPr>
            <p:cNvSpPr/>
            <p:nvPr/>
          </p:nvSpPr>
          <p:spPr>
            <a:xfrm>
              <a:off x="1572868" y="1816052"/>
              <a:ext cx="702443" cy="98687"/>
            </a:xfrm>
            <a:custGeom>
              <a:avLst/>
              <a:gdLst/>
              <a:ahLst/>
              <a:cxnLst/>
              <a:rect l="l" t="t" r="r" b="b"/>
              <a:pathLst>
                <a:path w="5132" h="721" extrusionOk="0">
                  <a:moveTo>
                    <a:pt x="0" y="1"/>
                  </a:moveTo>
                  <a:lnTo>
                    <a:pt x="0" y="720"/>
                  </a:lnTo>
                  <a:lnTo>
                    <a:pt x="5132" y="720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rgbClr val="2F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38;p18">
              <a:extLst>
                <a:ext uri="{FF2B5EF4-FFF2-40B4-BE49-F238E27FC236}">
                  <a16:creationId xmlns:a16="http://schemas.microsoft.com/office/drawing/2014/main" id="{3EF7C173-8EC2-A5FE-57EB-2903C21DFA42}"/>
                </a:ext>
              </a:extLst>
            </p:cNvPr>
            <p:cNvSpPr/>
            <p:nvPr/>
          </p:nvSpPr>
          <p:spPr>
            <a:xfrm>
              <a:off x="1608182" y="1644821"/>
              <a:ext cx="442517" cy="171367"/>
            </a:xfrm>
            <a:custGeom>
              <a:avLst/>
              <a:gdLst/>
              <a:ahLst/>
              <a:cxnLst/>
              <a:rect l="l" t="t" r="r" b="b"/>
              <a:pathLst>
                <a:path w="3233" h="1252" extrusionOk="0">
                  <a:moveTo>
                    <a:pt x="1" y="1"/>
                  </a:moveTo>
                  <a:lnTo>
                    <a:pt x="1" y="1252"/>
                  </a:lnTo>
                  <a:lnTo>
                    <a:pt x="193" y="1252"/>
                  </a:lnTo>
                  <a:lnTo>
                    <a:pt x="193" y="208"/>
                  </a:lnTo>
                  <a:lnTo>
                    <a:pt x="2209" y="208"/>
                  </a:lnTo>
                  <a:lnTo>
                    <a:pt x="3040" y="664"/>
                  </a:lnTo>
                  <a:lnTo>
                    <a:pt x="3040" y="1252"/>
                  </a:lnTo>
                  <a:lnTo>
                    <a:pt x="3232" y="1252"/>
                  </a:lnTo>
                  <a:lnTo>
                    <a:pt x="3232" y="538"/>
                  </a:lnTo>
                  <a:lnTo>
                    <a:pt x="22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39;p18">
              <a:extLst>
                <a:ext uri="{FF2B5EF4-FFF2-40B4-BE49-F238E27FC236}">
                  <a16:creationId xmlns:a16="http://schemas.microsoft.com/office/drawing/2014/main" id="{52704277-3529-AE2D-C515-A1CE5C988139}"/>
                </a:ext>
              </a:extLst>
            </p:cNvPr>
            <p:cNvSpPr/>
            <p:nvPr/>
          </p:nvSpPr>
          <p:spPr>
            <a:xfrm>
              <a:off x="2085877" y="1727356"/>
              <a:ext cx="209556" cy="169999"/>
            </a:xfrm>
            <a:custGeom>
              <a:avLst/>
              <a:gdLst/>
              <a:ahLst/>
              <a:cxnLst/>
              <a:rect l="l" t="t" r="r" b="b"/>
              <a:pathLst>
                <a:path w="1531" h="1242" extrusionOk="0">
                  <a:moveTo>
                    <a:pt x="543" y="0"/>
                  </a:moveTo>
                  <a:cubicBezTo>
                    <a:pt x="447" y="0"/>
                    <a:pt x="376" y="71"/>
                    <a:pt x="376" y="168"/>
                  </a:cubicBezTo>
                  <a:lnTo>
                    <a:pt x="376" y="173"/>
                  </a:lnTo>
                  <a:cubicBezTo>
                    <a:pt x="168" y="173"/>
                    <a:pt x="1" y="335"/>
                    <a:pt x="1" y="543"/>
                  </a:cubicBezTo>
                  <a:lnTo>
                    <a:pt x="1" y="1242"/>
                  </a:lnTo>
                  <a:lnTo>
                    <a:pt x="158" y="1242"/>
                  </a:lnTo>
                  <a:lnTo>
                    <a:pt x="158" y="543"/>
                  </a:lnTo>
                  <a:cubicBezTo>
                    <a:pt x="158" y="421"/>
                    <a:pt x="254" y="325"/>
                    <a:pt x="376" y="325"/>
                  </a:cubicBezTo>
                  <a:lnTo>
                    <a:pt x="376" y="330"/>
                  </a:lnTo>
                  <a:cubicBezTo>
                    <a:pt x="376" y="421"/>
                    <a:pt x="447" y="497"/>
                    <a:pt x="543" y="497"/>
                  </a:cubicBezTo>
                  <a:lnTo>
                    <a:pt x="1363" y="497"/>
                  </a:lnTo>
                  <a:cubicBezTo>
                    <a:pt x="1455" y="497"/>
                    <a:pt x="1531" y="421"/>
                    <a:pt x="1531" y="330"/>
                  </a:cubicBezTo>
                  <a:lnTo>
                    <a:pt x="1531" y="168"/>
                  </a:lnTo>
                  <a:cubicBezTo>
                    <a:pt x="1531" y="71"/>
                    <a:pt x="1455" y="0"/>
                    <a:pt x="13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40;p18">
              <a:extLst>
                <a:ext uri="{FF2B5EF4-FFF2-40B4-BE49-F238E27FC236}">
                  <a16:creationId xmlns:a16="http://schemas.microsoft.com/office/drawing/2014/main" id="{33401C70-8AF4-75EF-5E51-2B2502AD172F}"/>
                </a:ext>
              </a:extLst>
            </p:cNvPr>
            <p:cNvSpPr/>
            <p:nvPr/>
          </p:nvSpPr>
          <p:spPr>
            <a:xfrm>
              <a:off x="1740677" y="1967299"/>
              <a:ext cx="196963" cy="168630"/>
            </a:xfrm>
            <a:custGeom>
              <a:avLst/>
              <a:gdLst/>
              <a:ahLst/>
              <a:cxnLst/>
              <a:rect l="l" t="t" r="r" b="b"/>
              <a:pathLst>
                <a:path w="1439" h="1232" extrusionOk="0">
                  <a:moveTo>
                    <a:pt x="56" y="0"/>
                  </a:moveTo>
                  <a:cubicBezTo>
                    <a:pt x="25" y="0"/>
                    <a:pt x="0" y="26"/>
                    <a:pt x="0" y="56"/>
                  </a:cubicBezTo>
                  <a:lnTo>
                    <a:pt x="0" y="1175"/>
                  </a:lnTo>
                  <a:cubicBezTo>
                    <a:pt x="0" y="1206"/>
                    <a:pt x="25" y="1231"/>
                    <a:pt x="56" y="1231"/>
                  </a:cubicBezTo>
                  <a:lnTo>
                    <a:pt x="1383" y="1231"/>
                  </a:lnTo>
                  <a:cubicBezTo>
                    <a:pt x="1413" y="1231"/>
                    <a:pt x="1439" y="1206"/>
                    <a:pt x="1439" y="1175"/>
                  </a:cubicBezTo>
                  <a:lnTo>
                    <a:pt x="1439" y="56"/>
                  </a:lnTo>
                  <a:cubicBezTo>
                    <a:pt x="1439" y="26"/>
                    <a:pt x="1413" y="0"/>
                    <a:pt x="1383" y="0"/>
                  </a:cubicBez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41;p18">
              <a:extLst>
                <a:ext uri="{FF2B5EF4-FFF2-40B4-BE49-F238E27FC236}">
                  <a16:creationId xmlns:a16="http://schemas.microsoft.com/office/drawing/2014/main" id="{F594850A-602F-38F0-5D8E-833AF9245954}"/>
                </a:ext>
              </a:extLst>
            </p:cNvPr>
            <p:cNvSpPr/>
            <p:nvPr/>
          </p:nvSpPr>
          <p:spPr>
            <a:xfrm>
              <a:off x="2040845" y="1959634"/>
              <a:ext cx="144403" cy="190804"/>
            </a:xfrm>
            <a:custGeom>
              <a:avLst/>
              <a:gdLst/>
              <a:ahLst/>
              <a:cxnLst/>
              <a:rect l="l" t="t" r="r" b="b"/>
              <a:pathLst>
                <a:path w="1055" h="1394" extrusionOk="0">
                  <a:moveTo>
                    <a:pt x="1054" y="0"/>
                  </a:moveTo>
                  <a:lnTo>
                    <a:pt x="1" y="461"/>
                  </a:lnTo>
                  <a:lnTo>
                    <a:pt x="1" y="983"/>
                  </a:lnTo>
                  <a:lnTo>
                    <a:pt x="1054" y="1393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0709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42;p18">
              <a:extLst>
                <a:ext uri="{FF2B5EF4-FFF2-40B4-BE49-F238E27FC236}">
                  <a16:creationId xmlns:a16="http://schemas.microsoft.com/office/drawing/2014/main" id="{917BE362-34D3-BF1B-4EDE-1E8A9DC27194}"/>
                </a:ext>
              </a:extLst>
            </p:cNvPr>
            <p:cNvSpPr/>
            <p:nvPr/>
          </p:nvSpPr>
          <p:spPr>
            <a:xfrm>
              <a:off x="1781603" y="1914602"/>
              <a:ext cx="400770" cy="34766"/>
            </a:xfrm>
            <a:custGeom>
              <a:avLst/>
              <a:gdLst/>
              <a:ahLst/>
              <a:cxnLst/>
              <a:rect l="l" t="t" r="r" b="b"/>
              <a:pathLst>
                <a:path w="2928" h="254" extrusionOk="0">
                  <a:moveTo>
                    <a:pt x="0" y="0"/>
                  </a:moveTo>
                  <a:lnTo>
                    <a:pt x="2928" y="253"/>
                  </a:lnTo>
                  <a:lnTo>
                    <a:pt x="2928" y="0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3;p18">
              <a:extLst>
                <a:ext uri="{FF2B5EF4-FFF2-40B4-BE49-F238E27FC236}">
                  <a16:creationId xmlns:a16="http://schemas.microsoft.com/office/drawing/2014/main" id="{7E879A45-033E-E824-0452-E7D19FC5131B}"/>
                </a:ext>
              </a:extLst>
            </p:cNvPr>
            <p:cNvSpPr/>
            <p:nvPr/>
          </p:nvSpPr>
          <p:spPr>
            <a:xfrm>
              <a:off x="2185111" y="2150301"/>
              <a:ext cx="191488" cy="20942"/>
            </a:xfrm>
            <a:custGeom>
              <a:avLst/>
              <a:gdLst/>
              <a:ahLst/>
              <a:cxnLst/>
              <a:rect l="l" t="t" r="r" b="b"/>
              <a:pathLst>
                <a:path w="1399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398" y="152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44;p18">
              <a:extLst>
                <a:ext uri="{FF2B5EF4-FFF2-40B4-BE49-F238E27FC236}">
                  <a16:creationId xmlns:a16="http://schemas.microsoft.com/office/drawing/2014/main" id="{7267EAD7-5104-ECB8-EB6E-47D8FA94F9C4}"/>
                </a:ext>
              </a:extLst>
            </p:cNvPr>
            <p:cNvSpPr/>
            <p:nvPr/>
          </p:nvSpPr>
          <p:spPr>
            <a:xfrm>
              <a:off x="2073421" y="1823717"/>
              <a:ext cx="50781" cy="73639"/>
            </a:xfrm>
            <a:custGeom>
              <a:avLst/>
              <a:gdLst/>
              <a:ahLst/>
              <a:cxnLst/>
              <a:rect l="l" t="t" r="r" b="b"/>
              <a:pathLst>
                <a:path w="371" h="538" extrusionOk="0">
                  <a:moveTo>
                    <a:pt x="1" y="1"/>
                  </a:moveTo>
                  <a:lnTo>
                    <a:pt x="1" y="538"/>
                  </a:lnTo>
                  <a:lnTo>
                    <a:pt x="370" y="53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45;p18">
              <a:extLst>
                <a:ext uri="{FF2B5EF4-FFF2-40B4-BE49-F238E27FC236}">
                  <a16:creationId xmlns:a16="http://schemas.microsoft.com/office/drawing/2014/main" id="{FBD3CC22-4387-23D4-6550-965FB9D06383}"/>
                </a:ext>
              </a:extLst>
            </p:cNvPr>
            <p:cNvSpPr/>
            <p:nvPr/>
          </p:nvSpPr>
          <p:spPr>
            <a:xfrm>
              <a:off x="1540976" y="1951284"/>
              <a:ext cx="67342" cy="233098"/>
            </a:xfrm>
            <a:custGeom>
              <a:avLst/>
              <a:gdLst/>
              <a:ahLst/>
              <a:cxnLst/>
              <a:rect l="l" t="t" r="r" b="b"/>
              <a:pathLst>
                <a:path w="492" h="1703" extrusionOk="0">
                  <a:moveTo>
                    <a:pt x="492" y="1"/>
                  </a:moveTo>
                  <a:lnTo>
                    <a:pt x="0" y="315"/>
                  </a:lnTo>
                  <a:lnTo>
                    <a:pt x="0" y="1703"/>
                  </a:lnTo>
                  <a:lnTo>
                    <a:pt x="492" y="1703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46;p18">
              <a:extLst>
                <a:ext uri="{FF2B5EF4-FFF2-40B4-BE49-F238E27FC236}">
                  <a16:creationId xmlns:a16="http://schemas.microsoft.com/office/drawing/2014/main" id="{F6D5B2DE-EA69-168A-1158-C9C894AC0F39}"/>
                </a:ext>
              </a:extLst>
            </p:cNvPr>
            <p:cNvSpPr/>
            <p:nvPr/>
          </p:nvSpPr>
          <p:spPr>
            <a:xfrm>
              <a:off x="1537417" y="2196017"/>
              <a:ext cx="830831" cy="2313188"/>
            </a:xfrm>
            <a:custGeom>
              <a:avLst/>
              <a:gdLst/>
              <a:ahLst/>
              <a:cxnLst/>
              <a:rect l="l" t="t" r="r" b="b"/>
              <a:pathLst>
                <a:path w="6070" h="16900" extrusionOk="0">
                  <a:moveTo>
                    <a:pt x="2772" y="1"/>
                  </a:moveTo>
                  <a:lnTo>
                    <a:pt x="2772" y="3911"/>
                  </a:lnTo>
                  <a:lnTo>
                    <a:pt x="2397" y="3911"/>
                  </a:lnTo>
                  <a:cubicBezTo>
                    <a:pt x="2250" y="3911"/>
                    <a:pt x="2134" y="4028"/>
                    <a:pt x="2134" y="4175"/>
                  </a:cubicBezTo>
                  <a:cubicBezTo>
                    <a:pt x="2134" y="4322"/>
                    <a:pt x="2250" y="4438"/>
                    <a:pt x="2397" y="4438"/>
                  </a:cubicBezTo>
                  <a:lnTo>
                    <a:pt x="2706" y="4438"/>
                  </a:lnTo>
                  <a:lnTo>
                    <a:pt x="1" y="16783"/>
                  </a:lnTo>
                  <a:lnTo>
                    <a:pt x="518" y="16900"/>
                  </a:lnTo>
                  <a:lnTo>
                    <a:pt x="2772" y="6627"/>
                  </a:lnTo>
                  <a:lnTo>
                    <a:pt x="2772" y="16839"/>
                  </a:lnTo>
                  <a:lnTo>
                    <a:pt x="3299" y="16839"/>
                  </a:lnTo>
                  <a:lnTo>
                    <a:pt x="3299" y="6627"/>
                  </a:lnTo>
                  <a:lnTo>
                    <a:pt x="5548" y="16900"/>
                  </a:lnTo>
                  <a:lnTo>
                    <a:pt x="6070" y="16783"/>
                  </a:lnTo>
                  <a:lnTo>
                    <a:pt x="3364" y="4438"/>
                  </a:lnTo>
                  <a:lnTo>
                    <a:pt x="3668" y="4438"/>
                  </a:lnTo>
                  <a:cubicBezTo>
                    <a:pt x="3815" y="4438"/>
                    <a:pt x="3937" y="4322"/>
                    <a:pt x="3937" y="4175"/>
                  </a:cubicBezTo>
                  <a:cubicBezTo>
                    <a:pt x="3937" y="4028"/>
                    <a:pt x="3815" y="3911"/>
                    <a:pt x="3668" y="3911"/>
                  </a:cubicBezTo>
                  <a:lnTo>
                    <a:pt x="3299" y="3911"/>
                  </a:lnTo>
                  <a:lnTo>
                    <a:pt x="32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47;p18">
              <a:extLst>
                <a:ext uri="{FF2B5EF4-FFF2-40B4-BE49-F238E27FC236}">
                  <a16:creationId xmlns:a16="http://schemas.microsoft.com/office/drawing/2014/main" id="{E6CA23E6-6D52-989D-7829-B974354D10B7}"/>
                </a:ext>
              </a:extLst>
            </p:cNvPr>
            <p:cNvSpPr/>
            <p:nvPr/>
          </p:nvSpPr>
          <p:spPr>
            <a:xfrm>
              <a:off x="2247526" y="4464725"/>
              <a:ext cx="169999" cy="72954"/>
            </a:xfrm>
            <a:custGeom>
              <a:avLst/>
              <a:gdLst/>
              <a:ahLst/>
              <a:cxnLst/>
              <a:rect l="l" t="t" r="r" b="b"/>
              <a:pathLst>
                <a:path w="1242" h="533" extrusionOk="0">
                  <a:moveTo>
                    <a:pt x="0" y="0"/>
                  </a:moveTo>
                  <a:lnTo>
                    <a:pt x="0" y="532"/>
                  </a:lnTo>
                  <a:lnTo>
                    <a:pt x="1241" y="532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48;p18">
              <a:extLst>
                <a:ext uri="{FF2B5EF4-FFF2-40B4-BE49-F238E27FC236}">
                  <a16:creationId xmlns:a16="http://schemas.microsoft.com/office/drawing/2014/main" id="{F4599953-C47F-88EA-64C0-AAFB470E1CA5}"/>
                </a:ext>
              </a:extLst>
            </p:cNvPr>
            <p:cNvSpPr/>
            <p:nvPr/>
          </p:nvSpPr>
          <p:spPr>
            <a:xfrm>
              <a:off x="1867560" y="4464725"/>
              <a:ext cx="169999" cy="72954"/>
            </a:xfrm>
            <a:custGeom>
              <a:avLst/>
              <a:gdLst/>
              <a:ahLst/>
              <a:cxnLst/>
              <a:rect l="l" t="t" r="r" b="b"/>
              <a:pathLst>
                <a:path w="1242" h="533" extrusionOk="0">
                  <a:moveTo>
                    <a:pt x="0" y="0"/>
                  </a:moveTo>
                  <a:lnTo>
                    <a:pt x="0" y="532"/>
                  </a:lnTo>
                  <a:lnTo>
                    <a:pt x="1241" y="532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49;p18">
              <a:extLst>
                <a:ext uri="{FF2B5EF4-FFF2-40B4-BE49-F238E27FC236}">
                  <a16:creationId xmlns:a16="http://schemas.microsoft.com/office/drawing/2014/main" id="{B6678A52-04D9-792D-F963-97C8A37D6711}"/>
                </a:ext>
              </a:extLst>
            </p:cNvPr>
            <p:cNvSpPr/>
            <p:nvPr/>
          </p:nvSpPr>
          <p:spPr>
            <a:xfrm>
              <a:off x="1266404" y="1797437"/>
              <a:ext cx="215031" cy="290175"/>
            </a:xfrm>
            <a:custGeom>
              <a:avLst/>
              <a:gdLst/>
              <a:ahLst/>
              <a:cxnLst/>
              <a:rect l="l" t="t" r="r" b="b"/>
              <a:pathLst>
                <a:path w="1571" h="2120" extrusionOk="0">
                  <a:moveTo>
                    <a:pt x="1226" y="1363"/>
                  </a:moveTo>
                  <a:cubicBezTo>
                    <a:pt x="1230" y="1363"/>
                    <a:pt x="1234" y="1366"/>
                    <a:pt x="1238" y="1372"/>
                  </a:cubicBezTo>
                  <a:lnTo>
                    <a:pt x="1238" y="1372"/>
                  </a:lnTo>
                  <a:cubicBezTo>
                    <a:pt x="1233" y="1368"/>
                    <a:pt x="1229" y="1364"/>
                    <a:pt x="1226" y="1363"/>
                  </a:cubicBezTo>
                  <a:close/>
                  <a:moveTo>
                    <a:pt x="879" y="0"/>
                  </a:moveTo>
                  <a:cubicBezTo>
                    <a:pt x="849" y="0"/>
                    <a:pt x="820" y="4"/>
                    <a:pt x="791" y="10"/>
                  </a:cubicBezTo>
                  <a:cubicBezTo>
                    <a:pt x="649" y="96"/>
                    <a:pt x="578" y="415"/>
                    <a:pt x="471" y="507"/>
                  </a:cubicBezTo>
                  <a:cubicBezTo>
                    <a:pt x="461" y="517"/>
                    <a:pt x="446" y="522"/>
                    <a:pt x="436" y="527"/>
                  </a:cubicBezTo>
                  <a:cubicBezTo>
                    <a:pt x="431" y="578"/>
                    <a:pt x="426" y="623"/>
                    <a:pt x="411" y="674"/>
                  </a:cubicBezTo>
                  <a:cubicBezTo>
                    <a:pt x="370" y="831"/>
                    <a:pt x="289" y="958"/>
                    <a:pt x="193" y="1023"/>
                  </a:cubicBezTo>
                  <a:lnTo>
                    <a:pt x="395" y="1322"/>
                  </a:lnTo>
                  <a:cubicBezTo>
                    <a:pt x="431" y="1373"/>
                    <a:pt x="487" y="1413"/>
                    <a:pt x="547" y="1434"/>
                  </a:cubicBezTo>
                  <a:lnTo>
                    <a:pt x="755" y="1500"/>
                  </a:lnTo>
                  <a:cubicBezTo>
                    <a:pt x="766" y="1489"/>
                    <a:pt x="780" y="1480"/>
                    <a:pt x="796" y="1480"/>
                  </a:cubicBezTo>
                  <a:cubicBezTo>
                    <a:pt x="802" y="1480"/>
                    <a:pt x="809" y="1481"/>
                    <a:pt x="816" y="1484"/>
                  </a:cubicBezTo>
                  <a:lnTo>
                    <a:pt x="841" y="1489"/>
                  </a:lnTo>
                  <a:cubicBezTo>
                    <a:pt x="836" y="1429"/>
                    <a:pt x="831" y="1388"/>
                    <a:pt x="831" y="1388"/>
                  </a:cubicBezTo>
                  <a:lnTo>
                    <a:pt x="831" y="1388"/>
                  </a:lnTo>
                  <a:lnTo>
                    <a:pt x="1176" y="1525"/>
                  </a:lnTo>
                  <a:lnTo>
                    <a:pt x="1110" y="1778"/>
                  </a:lnTo>
                  <a:cubicBezTo>
                    <a:pt x="1110" y="1778"/>
                    <a:pt x="1083" y="1788"/>
                    <a:pt x="1043" y="1788"/>
                  </a:cubicBezTo>
                  <a:cubicBezTo>
                    <a:pt x="1014" y="1788"/>
                    <a:pt x="977" y="1782"/>
                    <a:pt x="937" y="1763"/>
                  </a:cubicBezTo>
                  <a:cubicBezTo>
                    <a:pt x="907" y="1748"/>
                    <a:pt x="882" y="1697"/>
                    <a:pt x="867" y="1641"/>
                  </a:cubicBezTo>
                  <a:lnTo>
                    <a:pt x="856" y="1641"/>
                  </a:lnTo>
                  <a:lnTo>
                    <a:pt x="780" y="1621"/>
                  </a:lnTo>
                  <a:cubicBezTo>
                    <a:pt x="755" y="1611"/>
                    <a:pt x="740" y="1591"/>
                    <a:pt x="735" y="1565"/>
                  </a:cubicBezTo>
                  <a:lnTo>
                    <a:pt x="527" y="1500"/>
                  </a:lnTo>
                  <a:cubicBezTo>
                    <a:pt x="451" y="1474"/>
                    <a:pt x="385" y="1424"/>
                    <a:pt x="340" y="1358"/>
                  </a:cubicBezTo>
                  <a:lnTo>
                    <a:pt x="137" y="1059"/>
                  </a:lnTo>
                  <a:cubicBezTo>
                    <a:pt x="132" y="1059"/>
                    <a:pt x="127" y="1059"/>
                    <a:pt x="122" y="1064"/>
                  </a:cubicBezTo>
                  <a:cubicBezTo>
                    <a:pt x="147" y="1226"/>
                    <a:pt x="97" y="1388"/>
                    <a:pt x="0" y="1520"/>
                  </a:cubicBezTo>
                  <a:lnTo>
                    <a:pt x="765" y="2021"/>
                  </a:lnTo>
                  <a:cubicBezTo>
                    <a:pt x="892" y="2080"/>
                    <a:pt x="999" y="2119"/>
                    <a:pt x="1046" y="2119"/>
                  </a:cubicBezTo>
                  <a:cubicBezTo>
                    <a:pt x="1051" y="2119"/>
                    <a:pt x="1055" y="2119"/>
                    <a:pt x="1059" y="2118"/>
                  </a:cubicBezTo>
                  <a:cubicBezTo>
                    <a:pt x="1165" y="2102"/>
                    <a:pt x="1312" y="1439"/>
                    <a:pt x="1312" y="1439"/>
                  </a:cubicBezTo>
                  <a:cubicBezTo>
                    <a:pt x="1312" y="1439"/>
                    <a:pt x="1280" y="1409"/>
                    <a:pt x="1255" y="1387"/>
                  </a:cubicBezTo>
                  <a:lnTo>
                    <a:pt x="1255" y="1387"/>
                  </a:lnTo>
                  <a:cubicBezTo>
                    <a:pt x="1270" y="1394"/>
                    <a:pt x="1289" y="1397"/>
                    <a:pt x="1312" y="1397"/>
                  </a:cubicBezTo>
                  <a:cubicBezTo>
                    <a:pt x="1414" y="1397"/>
                    <a:pt x="1571" y="1332"/>
                    <a:pt x="1571" y="1332"/>
                  </a:cubicBezTo>
                  <a:cubicBezTo>
                    <a:pt x="1444" y="1185"/>
                    <a:pt x="1479" y="567"/>
                    <a:pt x="1495" y="360"/>
                  </a:cubicBezTo>
                  <a:cubicBezTo>
                    <a:pt x="1495" y="350"/>
                    <a:pt x="1495" y="340"/>
                    <a:pt x="1500" y="329"/>
                  </a:cubicBezTo>
                  <a:cubicBezTo>
                    <a:pt x="1485" y="329"/>
                    <a:pt x="1474" y="329"/>
                    <a:pt x="1464" y="324"/>
                  </a:cubicBezTo>
                  <a:cubicBezTo>
                    <a:pt x="1327" y="289"/>
                    <a:pt x="1241" y="132"/>
                    <a:pt x="1115" y="66"/>
                  </a:cubicBezTo>
                  <a:cubicBezTo>
                    <a:pt x="1040" y="25"/>
                    <a:pt x="960" y="0"/>
                    <a:pt x="87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50;p18">
              <a:extLst>
                <a:ext uri="{FF2B5EF4-FFF2-40B4-BE49-F238E27FC236}">
                  <a16:creationId xmlns:a16="http://schemas.microsoft.com/office/drawing/2014/main" id="{3FC4B8FD-9F42-3BDC-941C-6B675408F126}"/>
                </a:ext>
              </a:extLst>
            </p:cNvPr>
            <p:cNvSpPr/>
            <p:nvPr/>
          </p:nvSpPr>
          <p:spPr>
            <a:xfrm>
              <a:off x="1275438" y="1626479"/>
              <a:ext cx="274571" cy="243090"/>
            </a:xfrm>
            <a:custGeom>
              <a:avLst/>
              <a:gdLst/>
              <a:ahLst/>
              <a:cxnLst/>
              <a:rect l="l" t="t" r="r" b="b"/>
              <a:pathLst>
                <a:path w="2006" h="1776" extrusionOk="0">
                  <a:moveTo>
                    <a:pt x="614" y="0"/>
                  </a:moveTo>
                  <a:cubicBezTo>
                    <a:pt x="393" y="0"/>
                    <a:pt x="174" y="98"/>
                    <a:pt x="56" y="282"/>
                  </a:cubicBezTo>
                  <a:cubicBezTo>
                    <a:pt x="36" y="312"/>
                    <a:pt x="20" y="342"/>
                    <a:pt x="0" y="368"/>
                  </a:cubicBezTo>
                  <a:lnTo>
                    <a:pt x="253" y="1411"/>
                  </a:lnTo>
                  <a:cubicBezTo>
                    <a:pt x="334" y="1477"/>
                    <a:pt x="380" y="1614"/>
                    <a:pt x="370" y="1776"/>
                  </a:cubicBezTo>
                  <a:cubicBezTo>
                    <a:pt x="380" y="1771"/>
                    <a:pt x="395" y="1766"/>
                    <a:pt x="405" y="1756"/>
                  </a:cubicBezTo>
                  <a:cubicBezTo>
                    <a:pt x="512" y="1664"/>
                    <a:pt x="583" y="1345"/>
                    <a:pt x="725" y="1259"/>
                  </a:cubicBezTo>
                  <a:cubicBezTo>
                    <a:pt x="754" y="1253"/>
                    <a:pt x="783" y="1249"/>
                    <a:pt x="813" y="1249"/>
                  </a:cubicBezTo>
                  <a:cubicBezTo>
                    <a:pt x="894" y="1249"/>
                    <a:pt x="974" y="1274"/>
                    <a:pt x="1049" y="1315"/>
                  </a:cubicBezTo>
                  <a:cubicBezTo>
                    <a:pt x="1175" y="1381"/>
                    <a:pt x="1261" y="1538"/>
                    <a:pt x="1398" y="1573"/>
                  </a:cubicBezTo>
                  <a:cubicBezTo>
                    <a:pt x="1408" y="1578"/>
                    <a:pt x="1419" y="1578"/>
                    <a:pt x="1434" y="1578"/>
                  </a:cubicBezTo>
                  <a:cubicBezTo>
                    <a:pt x="1429" y="1589"/>
                    <a:pt x="1429" y="1599"/>
                    <a:pt x="1429" y="1609"/>
                  </a:cubicBezTo>
                  <a:cubicBezTo>
                    <a:pt x="1444" y="1604"/>
                    <a:pt x="1454" y="1594"/>
                    <a:pt x="1469" y="1583"/>
                  </a:cubicBezTo>
                  <a:cubicBezTo>
                    <a:pt x="1697" y="1583"/>
                    <a:pt x="1945" y="1295"/>
                    <a:pt x="1976" y="1092"/>
                  </a:cubicBezTo>
                  <a:cubicBezTo>
                    <a:pt x="2006" y="877"/>
                    <a:pt x="1837" y="641"/>
                    <a:pt x="1618" y="641"/>
                  </a:cubicBezTo>
                  <a:cubicBezTo>
                    <a:pt x="1616" y="641"/>
                    <a:pt x="1613" y="641"/>
                    <a:pt x="1611" y="641"/>
                  </a:cubicBezTo>
                  <a:cubicBezTo>
                    <a:pt x="1596" y="641"/>
                    <a:pt x="1579" y="643"/>
                    <a:pt x="1562" y="643"/>
                  </a:cubicBezTo>
                  <a:cubicBezTo>
                    <a:pt x="1545" y="643"/>
                    <a:pt x="1527" y="641"/>
                    <a:pt x="1510" y="636"/>
                  </a:cubicBezTo>
                  <a:cubicBezTo>
                    <a:pt x="1454" y="621"/>
                    <a:pt x="1424" y="560"/>
                    <a:pt x="1393" y="510"/>
                  </a:cubicBezTo>
                  <a:cubicBezTo>
                    <a:pt x="1261" y="277"/>
                    <a:pt x="1039" y="79"/>
                    <a:pt x="775" y="18"/>
                  </a:cubicBezTo>
                  <a:cubicBezTo>
                    <a:pt x="722" y="6"/>
                    <a:pt x="668" y="0"/>
                    <a:pt x="614" y="0"/>
                  </a:cubicBezTo>
                  <a:close/>
                </a:path>
              </a:pathLst>
            </a:custGeom>
            <a:solidFill>
              <a:srgbClr val="DD894A"/>
            </a:solidFill>
            <a:ln w="9525" cap="flat" cmpd="sng">
              <a:solidFill>
                <a:srgbClr val="DD89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51;p18">
              <a:extLst>
                <a:ext uri="{FF2B5EF4-FFF2-40B4-BE49-F238E27FC236}">
                  <a16:creationId xmlns:a16="http://schemas.microsoft.com/office/drawing/2014/main" id="{D5CE13E0-D7B9-91F9-D8CA-E5BB64A7FE43}"/>
                </a:ext>
              </a:extLst>
            </p:cNvPr>
            <p:cNvSpPr/>
            <p:nvPr/>
          </p:nvSpPr>
          <p:spPr>
            <a:xfrm>
              <a:off x="1074368" y="1692043"/>
              <a:ext cx="212293" cy="348347"/>
            </a:xfrm>
            <a:custGeom>
              <a:avLst/>
              <a:gdLst/>
              <a:ahLst/>
              <a:cxnLst/>
              <a:rect l="l" t="t" r="r" b="b"/>
              <a:pathLst>
                <a:path w="1551" h="2545" extrusionOk="0">
                  <a:moveTo>
                    <a:pt x="1363" y="0"/>
                  </a:moveTo>
                  <a:cubicBezTo>
                    <a:pt x="1246" y="76"/>
                    <a:pt x="1084" y="61"/>
                    <a:pt x="942" y="71"/>
                  </a:cubicBezTo>
                  <a:cubicBezTo>
                    <a:pt x="649" y="86"/>
                    <a:pt x="355" y="228"/>
                    <a:pt x="188" y="471"/>
                  </a:cubicBezTo>
                  <a:cubicBezTo>
                    <a:pt x="20" y="719"/>
                    <a:pt x="0" y="1064"/>
                    <a:pt x="167" y="1307"/>
                  </a:cubicBezTo>
                  <a:cubicBezTo>
                    <a:pt x="198" y="1353"/>
                    <a:pt x="233" y="1393"/>
                    <a:pt x="233" y="1449"/>
                  </a:cubicBezTo>
                  <a:cubicBezTo>
                    <a:pt x="233" y="1474"/>
                    <a:pt x="223" y="1500"/>
                    <a:pt x="213" y="1525"/>
                  </a:cubicBezTo>
                  <a:cubicBezTo>
                    <a:pt x="122" y="1788"/>
                    <a:pt x="172" y="2107"/>
                    <a:pt x="360" y="2315"/>
                  </a:cubicBezTo>
                  <a:cubicBezTo>
                    <a:pt x="492" y="2462"/>
                    <a:pt x="690" y="2545"/>
                    <a:pt x="886" y="2545"/>
                  </a:cubicBezTo>
                  <a:cubicBezTo>
                    <a:pt x="960" y="2545"/>
                    <a:pt x="1035" y="2533"/>
                    <a:pt x="1104" y="2508"/>
                  </a:cubicBezTo>
                  <a:cubicBezTo>
                    <a:pt x="1201" y="2442"/>
                    <a:pt x="1302" y="2366"/>
                    <a:pt x="1398" y="2290"/>
                  </a:cubicBezTo>
                  <a:lnTo>
                    <a:pt x="1403" y="2290"/>
                  </a:lnTo>
                  <a:cubicBezTo>
                    <a:pt x="1500" y="2158"/>
                    <a:pt x="1550" y="1996"/>
                    <a:pt x="1525" y="1834"/>
                  </a:cubicBezTo>
                  <a:lnTo>
                    <a:pt x="1525" y="1834"/>
                  </a:lnTo>
                  <a:cubicBezTo>
                    <a:pt x="1499" y="1844"/>
                    <a:pt x="1473" y="1849"/>
                    <a:pt x="1446" y="1849"/>
                  </a:cubicBezTo>
                  <a:cubicBezTo>
                    <a:pt x="1432" y="1849"/>
                    <a:pt x="1418" y="1848"/>
                    <a:pt x="1403" y="1844"/>
                  </a:cubicBezTo>
                  <a:cubicBezTo>
                    <a:pt x="1246" y="1803"/>
                    <a:pt x="1175" y="1555"/>
                    <a:pt x="1246" y="1297"/>
                  </a:cubicBezTo>
                  <a:cubicBezTo>
                    <a:pt x="1287" y="1135"/>
                    <a:pt x="1373" y="1003"/>
                    <a:pt x="1474" y="937"/>
                  </a:cubicBezTo>
                  <a:cubicBezTo>
                    <a:pt x="1439" y="755"/>
                    <a:pt x="1312" y="61"/>
                    <a:pt x="1363" y="0"/>
                  </a:cubicBezTo>
                  <a:close/>
                </a:path>
              </a:pathLst>
            </a:custGeom>
            <a:solidFill>
              <a:srgbClr val="DD894A"/>
            </a:solidFill>
            <a:ln w="9525" cap="flat" cmpd="sng">
              <a:solidFill>
                <a:srgbClr val="DD89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52;p18">
              <a:extLst>
                <a:ext uri="{FF2B5EF4-FFF2-40B4-BE49-F238E27FC236}">
                  <a16:creationId xmlns:a16="http://schemas.microsoft.com/office/drawing/2014/main" id="{E2B8E8DF-6160-4CEE-6230-695F5933B7CC}"/>
                </a:ext>
              </a:extLst>
            </p:cNvPr>
            <p:cNvSpPr/>
            <p:nvPr/>
          </p:nvSpPr>
          <p:spPr>
            <a:xfrm>
              <a:off x="1235197" y="1676713"/>
              <a:ext cx="161649" cy="345472"/>
            </a:xfrm>
            <a:custGeom>
              <a:avLst/>
              <a:gdLst/>
              <a:ahLst/>
              <a:cxnLst/>
              <a:rect l="l" t="t" r="r" b="b"/>
              <a:pathLst>
                <a:path w="1181" h="2524" extrusionOk="0">
                  <a:moveTo>
                    <a:pt x="294" y="1"/>
                  </a:moveTo>
                  <a:cubicBezTo>
                    <a:pt x="294" y="6"/>
                    <a:pt x="249" y="46"/>
                    <a:pt x="188" y="112"/>
                  </a:cubicBezTo>
                  <a:cubicBezTo>
                    <a:pt x="137" y="173"/>
                    <a:pt x="264" y="867"/>
                    <a:pt x="299" y="1049"/>
                  </a:cubicBezTo>
                  <a:cubicBezTo>
                    <a:pt x="198" y="1115"/>
                    <a:pt x="112" y="1247"/>
                    <a:pt x="71" y="1409"/>
                  </a:cubicBezTo>
                  <a:cubicBezTo>
                    <a:pt x="0" y="1667"/>
                    <a:pt x="71" y="1915"/>
                    <a:pt x="228" y="1956"/>
                  </a:cubicBezTo>
                  <a:cubicBezTo>
                    <a:pt x="243" y="1960"/>
                    <a:pt x="257" y="1961"/>
                    <a:pt x="271" y="1961"/>
                  </a:cubicBezTo>
                  <a:cubicBezTo>
                    <a:pt x="298" y="1961"/>
                    <a:pt x="324" y="1956"/>
                    <a:pt x="350" y="1946"/>
                  </a:cubicBezTo>
                  <a:cubicBezTo>
                    <a:pt x="355" y="1941"/>
                    <a:pt x="360" y="1941"/>
                    <a:pt x="365" y="1941"/>
                  </a:cubicBezTo>
                  <a:lnTo>
                    <a:pt x="568" y="2240"/>
                  </a:lnTo>
                  <a:cubicBezTo>
                    <a:pt x="613" y="2306"/>
                    <a:pt x="679" y="2356"/>
                    <a:pt x="755" y="2382"/>
                  </a:cubicBezTo>
                  <a:lnTo>
                    <a:pt x="963" y="2447"/>
                  </a:lnTo>
                  <a:cubicBezTo>
                    <a:pt x="968" y="2473"/>
                    <a:pt x="983" y="2493"/>
                    <a:pt x="1008" y="2503"/>
                  </a:cubicBezTo>
                  <a:lnTo>
                    <a:pt x="1084" y="2523"/>
                  </a:lnTo>
                  <a:lnTo>
                    <a:pt x="1095" y="2523"/>
                  </a:lnTo>
                  <a:cubicBezTo>
                    <a:pt x="1130" y="2523"/>
                    <a:pt x="1160" y="2503"/>
                    <a:pt x="1170" y="2473"/>
                  </a:cubicBezTo>
                  <a:cubicBezTo>
                    <a:pt x="1181" y="2432"/>
                    <a:pt x="1160" y="2397"/>
                    <a:pt x="1120" y="2387"/>
                  </a:cubicBezTo>
                  <a:lnTo>
                    <a:pt x="1069" y="2371"/>
                  </a:lnTo>
                  <a:lnTo>
                    <a:pt x="1044" y="2366"/>
                  </a:lnTo>
                  <a:cubicBezTo>
                    <a:pt x="1037" y="2363"/>
                    <a:pt x="1030" y="2362"/>
                    <a:pt x="1024" y="2362"/>
                  </a:cubicBezTo>
                  <a:cubicBezTo>
                    <a:pt x="1008" y="2362"/>
                    <a:pt x="994" y="2371"/>
                    <a:pt x="983" y="2382"/>
                  </a:cubicBezTo>
                  <a:lnTo>
                    <a:pt x="775" y="2316"/>
                  </a:lnTo>
                  <a:cubicBezTo>
                    <a:pt x="715" y="2295"/>
                    <a:pt x="659" y="2255"/>
                    <a:pt x="623" y="2204"/>
                  </a:cubicBezTo>
                  <a:lnTo>
                    <a:pt x="421" y="1905"/>
                  </a:lnTo>
                  <a:cubicBezTo>
                    <a:pt x="517" y="1840"/>
                    <a:pt x="598" y="1713"/>
                    <a:pt x="639" y="1556"/>
                  </a:cubicBezTo>
                  <a:cubicBezTo>
                    <a:pt x="654" y="1505"/>
                    <a:pt x="659" y="1460"/>
                    <a:pt x="664" y="1409"/>
                  </a:cubicBezTo>
                  <a:cubicBezTo>
                    <a:pt x="674" y="1247"/>
                    <a:pt x="628" y="1110"/>
                    <a:pt x="547" y="10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53;p18">
              <a:extLst>
                <a:ext uri="{FF2B5EF4-FFF2-40B4-BE49-F238E27FC236}">
                  <a16:creationId xmlns:a16="http://schemas.microsoft.com/office/drawing/2014/main" id="{8006E938-F0ED-155B-1772-C439A9912D32}"/>
                </a:ext>
              </a:extLst>
            </p:cNvPr>
            <p:cNvSpPr/>
            <p:nvPr/>
          </p:nvSpPr>
          <p:spPr>
            <a:xfrm>
              <a:off x="643759" y="2864516"/>
              <a:ext cx="616485" cy="1569819"/>
            </a:xfrm>
            <a:custGeom>
              <a:avLst/>
              <a:gdLst/>
              <a:ahLst/>
              <a:cxnLst/>
              <a:rect l="l" t="t" r="r" b="b"/>
              <a:pathLst>
                <a:path w="4504" h="11469" extrusionOk="0">
                  <a:moveTo>
                    <a:pt x="1510" y="0"/>
                  </a:moveTo>
                  <a:cubicBezTo>
                    <a:pt x="1257" y="1094"/>
                    <a:pt x="2072" y="5577"/>
                    <a:pt x="2072" y="5577"/>
                  </a:cubicBezTo>
                  <a:cubicBezTo>
                    <a:pt x="2067" y="5648"/>
                    <a:pt x="2092" y="5719"/>
                    <a:pt x="2072" y="5790"/>
                  </a:cubicBezTo>
                  <a:cubicBezTo>
                    <a:pt x="1870" y="6540"/>
                    <a:pt x="0" y="10704"/>
                    <a:pt x="0" y="10704"/>
                  </a:cubicBezTo>
                  <a:lnTo>
                    <a:pt x="198" y="10800"/>
                  </a:lnTo>
                  <a:lnTo>
                    <a:pt x="1480" y="11423"/>
                  </a:lnTo>
                  <a:cubicBezTo>
                    <a:pt x="1480" y="11428"/>
                    <a:pt x="1480" y="11438"/>
                    <a:pt x="1480" y="11443"/>
                  </a:cubicBezTo>
                  <a:lnTo>
                    <a:pt x="1530" y="11468"/>
                  </a:lnTo>
                  <a:cubicBezTo>
                    <a:pt x="1530" y="11468"/>
                    <a:pt x="3825" y="8419"/>
                    <a:pt x="4504" y="5663"/>
                  </a:cubicBezTo>
                  <a:lnTo>
                    <a:pt x="151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554;p18">
              <a:extLst>
                <a:ext uri="{FF2B5EF4-FFF2-40B4-BE49-F238E27FC236}">
                  <a16:creationId xmlns:a16="http://schemas.microsoft.com/office/drawing/2014/main" id="{C187B383-6D9B-D9AE-C008-543C7FB7CBBF}"/>
                </a:ext>
              </a:extLst>
            </p:cNvPr>
            <p:cNvSpPr/>
            <p:nvPr/>
          </p:nvSpPr>
          <p:spPr>
            <a:xfrm>
              <a:off x="850303" y="2864516"/>
              <a:ext cx="771838" cy="1606502"/>
            </a:xfrm>
            <a:custGeom>
              <a:avLst/>
              <a:gdLst/>
              <a:ahLst/>
              <a:cxnLst/>
              <a:rect l="l" t="t" r="r" b="b"/>
              <a:pathLst>
                <a:path w="5639" h="11737" extrusionOk="0">
                  <a:moveTo>
                    <a:pt x="1" y="0"/>
                  </a:moveTo>
                  <a:lnTo>
                    <a:pt x="2995" y="5663"/>
                  </a:lnTo>
                  <a:lnTo>
                    <a:pt x="4013" y="11737"/>
                  </a:lnTo>
                  <a:lnTo>
                    <a:pt x="5335" y="11549"/>
                  </a:lnTo>
                  <a:lnTo>
                    <a:pt x="5639" y="11509"/>
                  </a:lnTo>
                  <a:cubicBezTo>
                    <a:pt x="5639" y="11509"/>
                    <a:pt x="5148" y="5061"/>
                    <a:pt x="5148" y="4990"/>
                  </a:cubicBezTo>
                  <a:cubicBezTo>
                    <a:pt x="5097" y="3272"/>
                    <a:pt x="3481" y="633"/>
                    <a:pt x="3481" y="6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tx1"/>
            </a:solidFill>
            <a:ln w="9525" cap="flat" cmpd="sng">
              <a:solidFill>
                <a:srgbClr val="3234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555;p18">
              <a:extLst>
                <a:ext uri="{FF2B5EF4-FFF2-40B4-BE49-F238E27FC236}">
                  <a16:creationId xmlns:a16="http://schemas.microsoft.com/office/drawing/2014/main" id="{1CF03A24-F228-1575-8397-030C13E821A9}"/>
                </a:ext>
              </a:extLst>
            </p:cNvPr>
            <p:cNvSpPr/>
            <p:nvPr/>
          </p:nvSpPr>
          <p:spPr>
            <a:xfrm>
              <a:off x="1303771" y="2191227"/>
              <a:ext cx="441832" cy="230224"/>
            </a:xfrm>
            <a:custGeom>
              <a:avLst/>
              <a:gdLst/>
              <a:ahLst/>
              <a:cxnLst/>
              <a:rect l="l" t="t" r="r" b="b"/>
              <a:pathLst>
                <a:path w="3228" h="1682" extrusionOk="0">
                  <a:moveTo>
                    <a:pt x="1" y="0"/>
                  </a:moveTo>
                  <a:lnTo>
                    <a:pt x="6" y="26"/>
                  </a:lnTo>
                  <a:cubicBezTo>
                    <a:pt x="371" y="340"/>
                    <a:pt x="675" y="856"/>
                    <a:pt x="821" y="1647"/>
                  </a:cubicBezTo>
                  <a:cubicBezTo>
                    <a:pt x="902" y="1670"/>
                    <a:pt x="984" y="1682"/>
                    <a:pt x="1064" y="1682"/>
                  </a:cubicBezTo>
                  <a:cubicBezTo>
                    <a:pt x="1263" y="1682"/>
                    <a:pt x="1455" y="1611"/>
                    <a:pt x="1607" y="1474"/>
                  </a:cubicBezTo>
                  <a:lnTo>
                    <a:pt x="3228" y="26"/>
                  </a:lnTo>
                  <a:lnTo>
                    <a:pt x="1824" y="26"/>
                  </a:lnTo>
                  <a:cubicBezTo>
                    <a:pt x="1824" y="26"/>
                    <a:pt x="1627" y="244"/>
                    <a:pt x="1298" y="2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56;p18">
              <a:extLst>
                <a:ext uri="{FF2B5EF4-FFF2-40B4-BE49-F238E27FC236}">
                  <a16:creationId xmlns:a16="http://schemas.microsoft.com/office/drawing/2014/main" id="{BBE1DBBA-9CAB-9B14-080D-7CD7C0F5F74F}"/>
                </a:ext>
              </a:extLst>
            </p:cNvPr>
            <p:cNvSpPr/>
            <p:nvPr/>
          </p:nvSpPr>
          <p:spPr>
            <a:xfrm>
              <a:off x="1326629" y="2896408"/>
              <a:ext cx="5064" cy="54887"/>
            </a:xfrm>
            <a:custGeom>
              <a:avLst/>
              <a:gdLst/>
              <a:ahLst/>
              <a:cxnLst/>
              <a:rect l="l" t="t" r="r" b="b"/>
              <a:pathLst>
                <a:path w="37" h="401" extrusionOk="0">
                  <a:moveTo>
                    <a:pt x="36" y="0"/>
                  </a:moveTo>
                  <a:cubicBezTo>
                    <a:pt x="11" y="279"/>
                    <a:pt x="1" y="400"/>
                    <a:pt x="1" y="40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1A3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57;p18">
              <a:extLst>
                <a:ext uri="{FF2B5EF4-FFF2-40B4-BE49-F238E27FC236}">
                  <a16:creationId xmlns:a16="http://schemas.microsoft.com/office/drawing/2014/main" id="{65491ABC-4795-EECA-EF3F-D05C6118D0BA}"/>
                </a:ext>
              </a:extLst>
            </p:cNvPr>
            <p:cNvSpPr/>
            <p:nvPr/>
          </p:nvSpPr>
          <p:spPr>
            <a:xfrm>
              <a:off x="1060407" y="2226541"/>
              <a:ext cx="285111" cy="586099"/>
            </a:xfrm>
            <a:custGeom>
              <a:avLst/>
              <a:gdLst/>
              <a:ahLst/>
              <a:cxnLst/>
              <a:rect l="l" t="t" r="r" b="b"/>
              <a:pathLst>
                <a:path w="2083" h="4282" extrusionOk="0">
                  <a:moveTo>
                    <a:pt x="345" y="1"/>
                  </a:moveTo>
                  <a:cubicBezTo>
                    <a:pt x="315" y="51"/>
                    <a:pt x="284" y="107"/>
                    <a:pt x="264" y="173"/>
                  </a:cubicBezTo>
                  <a:cubicBezTo>
                    <a:pt x="264" y="173"/>
                    <a:pt x="1" y="1769"/>
                    <a:pt x="1951" y="4185"/>
                  </a:cubicBezTo>
                  <a:cubicBezTo>
                    <a:pt x="1956" y="4195"/>
                    <a:pt x="2017" y="4271"/>
                    <a:pt x="2022" y="4281"/>
                  </a:cubicBezTo>
                  <a:cubicBezTo>
                    <a:pt x="2027" y="4180"/>
                    <a:pt x="2057" y="4094"/>
                    <a:pt x="2083" y="3997"/>
                  </a:cubicBezTo>
                  <a:cubicBezTo>
                    <a:pt x="305" y="1733"/>
                    <a:pt x="340" y="112"/>
                    <a:pt x="345" y="1"/>
                  </a:cubicBezTo>
                  <a:close/>
                </a:path>
              </a:pathLst>
            </a:custGeom>
            <a:solidFill>
              <a:srgbClr val="112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58;p18">
              <a:extLst>
                <a:ext uri="{FF2B5EF4-FFF2-40B4-BE49-F238E27FC236}">
                  <a16:creationId xmlns:a16="http://schemas.microsoft.com/office/drawing/2014/main" id="{54DE2F26-F78A-96F1-0D28-2BC19F00B88A}"/>
                </a:ext>
              </a:extLst>
            </p:cNvPr>
            <p:cNvSpPr/>
            <p:nvPr/>
          </p:nvSpPr>
          <p:spPr>
            <a:xfrm>
              <a:off x="842775" y="2142636"/>
              <a:ext cx="971539" cy="753908"/>
            </a:xfrm>
            <a:custGeom>
              <a:avLst/>
              <a:gdLst/>
              <a:ahLst/>
              <a:cxnLst/>
              <a:rect l="l" t="t" r="r" b="b"/>
              <a:pathLst>
                <a:path w="7098" h="5508" extrusionOk="0">
                  <a:moveTo>
                    <a:pt x="1844" y="1"/>
                  </a:moveTo>
                  <a:cubicBezTo>
                    <a:pt x="1844" y="1"/>
                    <a:pt x="0" y="1146"/>
                    <a:pt x="46" y="4945"/>
                  </a:cubicBezTo>
                  <a:lnTo>
                    <a:pt x="3571" y="5507"/>
                  </a:lnTo>
                  <a:cubicBezTo>
                    <a:pt x="3582" y="5355"/>
                    <a:pt x="3597" y="5152"/>
                    <a:pt x="3612" y="4894"/>
                  </a:cubicBezTo>
                  <a:cubicBezTo>
                    <a:pt x="3607" y="4884"/>
                    <a:pt x="3546" y="4808"/>
                    <a:pt x="3541" y="4798"/>
                  </a:cubicBezTo>
                  <a:cubicBezTo>
                    <a:pt x="1591" y="2382"/>
                    <a:pt x="1854" y="786"/>
                    <a:pt x="1854" y="786"/>
                  </a:cubicBezTo>
                  <a:cubicBezTo>
                    <a:pt x="1874" y="720"/>
                    <a:pt x="1905" y="664"/>
                    <a:pt x="1935" y="614"/>
                  </a:cubicBezTo>
                  <a:lnTo>
                    <a:pt x="1935" y="614"/>
                  </a:lnTo>
                  <a:cubicBezTo>
                    <a:pt x="1930" y="725"/>
                    <a:pt x="1895" y="2346"/>
                    <a:pt x="3673" y="4610"/>
                  </a:cubicBezTo>
                  <a:cubicBezTo>
                    <a:pt x="3708" y="4651"/>
                    <a:pt x="3739" y="4697"/>
                    <a:pt x="3774" y="4737"/>
                  </a:cubicBezTo>
                  <a:cubicBezTo>
                    <a:pt x="3774" y="4737"/>
                    <a:pt x="4220" y="4646"/>
                    <a:pt x="4544" y="4469"/>
                  </a:cubicBezTo>
                  <a:cubicBezTo>
                    <a:pt x="4549" y="4469"/>
                    <a:pt x="4549" y="4469"/>
                    <a:pt x="4554" y="4464"/>
                  </a:cubicBezTo>
                  <a:cubicBezTo>
                    <a:pt x="4574" y="4453"/>
                    <a:pt x="4595" y="4443"/>
                    <a:pt x="4615" y="4428"/>
                  </a:cubicBezTo>
                  <a:cubicBezTo>
                    <a:pt x="6130" y="3537"/>
                    <a:pt x="7097" y="1009"/>
                    <a:pt x="7097" y="1009"/>
                  </a:cubicBezTo>
                  <a:lnTo>
                    <a:pt x="6631" y="583"/>
                  </a:lnTo>
                  <a:lnTo>
                    <a:pt x="4367" y="2853"/>
                  </a:lnTo>
                  <a:cubicBezTo>
                    <a:pt x="4336" y="2762"/>
                    <a:pt x="4301" y="2670"/>
                    <a:pt x="4265" y="2579"/>
                  </a:cubicBezTo>
                  <a:cubicBezTo>
                    <a:pt x="4250" y="2371"/>
                    <a:pt x="4225" y="2184"/>
                    <a:pt x="4189" y="2002"/>
                  </a:cubicBezTo>
                  <a:cubicBezTo>
                    <a:pt x="4043" y="1211"/>
                    <a:pt x="3739" y="695"/>
                    <a:pt x="3374" y="381"/>
                  </a:cubicBezTo>
                  <a:lnTo>
                    <a:pt x="3374" y="386"/>
                  </a:lnTo>
                  <a:lnTo>
                    <a:pt x="184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59;p18">
              <a:extLst>
                <a:ext uri="{FF2B5EF4-FFF2-40B4-BE49-F238E27FC236}">
                  <a16:creationId xmlns:a16="http://schemas.microsoft.com/office/drawing/2014/main" id="{7B9F90A9-CF67-FAE9-EDF0-B016D0A5EA58}"/>
                </a:ext>
              </a:extLst>
            </p:cNvPr>
            <p:cNvSpPr/>
            <p:nvPr/>
          </p:nvSpPr>
          <p:spPr>
            <a:xfrm>
              <a:off x="1750395" y="2118546"/>
              <a:ext cx="177527" cy="153163"/>
            </a:xfrm>
            <a:custGeom>
              <a:avLst/>
              <a:gdLst/>
              <a:ahLst/>
              <a:cxnLst/>
              <a:rect l="l" t="t" r="r" b="b"/>
              <a:pathLst>
                <a:path w="1297" h="1119" extrusionOk="0">
                  <a:moveTo>
                    <a:pt x="749" y="0"/>
                  </a:moveTo>
                  <a:cubicBezTo>
                    <a:pt x="535" y="0"/>
                    <a:pt x="103" y="381"/>
                    <a:pt x="51" y="410"/>
                  </a:cubicBezTo>
                  <a:cubicBezTo>
                    <a:pt x="0" y="445"/>
                    <a:pt x="0" y="759"/>
                    <a:pt x="0" y="759"/>
                  </a:cubicBezTo>
                  <a:lnTo>
                    <a:pt x="527" y="1119"/>
                  </a:lnTo>
                  <a:cubicBezTo>
                    <a:pt x="800" y="932"/>
                    <a:pt x="1297" y="283"/>
                    <a:pt x="1297" y="283"/>
                  </a:cubicBezTo>
                  <a:cubicBezTo>
                    <a:pt x="1297" y="283"/>
                    <a:pt x="983" y="50"/>
                    <a:pt x="785" y="5"/>
                  </a:cubicBezTo>
                  <a:cubicBezTo>
                    <a:pt x="774" y="2"/>
                    <a:pt x="762" y="0"/>
                    <a:pt x="74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60;p18">
              <a:extLst>
                <a:ext uri="{FF2B5EF4-FFF2-40B4-BE49-F238E27FC236}">
                  <a16:creationId xmlns:a16="http://schemas.microsoft.com/office/drawing/2014/main" id="{0A18E3B7-CAAA-34EA-91CA-FDC65D687410}"/>
                </a:ext>
              </a:extLst>
            </p:cNvPr>
            <p:cNvSpPr/>
            <p:nvPr/>
          </p:nvSpPr>
          <p:spPr>
            <a:xfrm>
              <a:off x="1750395" y="2222434"/>
              <a:ext cx="72133" cy="58309"/>
            </a:xfrm>
            <a:custGeom>
              <a:avLst/>
              <a:gdLst/>
              <a:ahLst/>
              <a:cxnLst/>
              <a:rect l="l" t="t" r="r" b="b"/>
              <a:pathLst>
                <a:path w="527" h="426" extrusionOk="0">
                  <a:moveTo>
                    <a:pt x="0" y="0"/>
                  </a:moveTo>
                  <a:lnTo>
                    <a:pt x="466" y="426"/>
                  </a:lnTo>
                  <a:lnTo>
                    <a:pt x="527" y="3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8E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61;p18">
              <a:extLst>
                <a:ext uri="{FF2B5EF4-FFF2-40B4-BE49-F238E27FC236}">
                  <a16:creationId xmlns:a16="http://schemas.microsoft.com/office/drawing/2014/main" id="{F3743F2F-6439-8AE2-DD55-F86D9BAD5336}"/>
                </a:ext>
              </a:extLst>
            </p:cNvPr>
            <p:cNvSpPr/>
            <p:nvPr/>
          </p:nvSpPr>
          <p:spPr>
            <a:xfrm>
              <a:off x="1095173" y="2087886"/>
              <a:ext cx="209419" cy="107584"/>
            </a:xfrm>
            <a:custGeom>
              <a:avLst/>
              <a:gdLst/>
              <a:ahLst/>
              <a:cxnLst/>
              <a:rect l="l" t="t" r="r" b="b"/>
              <a:pathLst>
                <a:path w="1530" h="786" extrusionOk="0">
                  <a:moveTo>
                    <a:pt x="421" y="1"/>
                  </a:moveTo>
                  <a:lnTo>
                    <a:pt x="0" y="401"/>
                  </a:lnTo>
                  <a:lnTo>
                    <a:pt x="1530" y="786"/>
                  </a:lnTo>
                  <a:lnTo>
                    <a:pt x="1530" y="781"/>
                  </a:lnTo>
                  <a:lnTo>
                    <a:pt x="1525" y="755"/>
                  </a:lnTo>
                  <a:lnTo>
                    <a:pt x="1424" y="365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62;p18">
              <a:extLst>
                <a:ext uri="{FF2B5EF4-FFF2-40B4-BE49-F238E27FC236}">
                  <a16:creationId xmlns:a16="http://schemas.microsoft.com/office/drawing/2014/main" id="{65CF33A5-68BB-4D0A-16F8-66D774515079}"/>
                </a:ext>
              </a:extLst>
            </p:cNvPr>
            <p:cNvSpPr/>
            <p:nvPr/>
          </p:nvSpPr>
          <p:spPr>
            <a:xfrm>
              <a:off x="1152661" y="2005350"/>
              <a:ext cx="158227" cy="132632"/>
            </a:xfrm>
            <a:custGeom>
              <a:avLst/>
              <a:gdLst/>
              <a:ahLst/>
              <a:cxnLst/>
              <a:rect l="l" t="t" r="r" b="b"/>
              <a:pathLst>
                <a:path w="1156" h="969" extrusionOk="0">
                  <a:moveTo>
                    <a:pt x="826" y="1"/>
                  </a:moveTo>
                  <a:cubicBezTo>
                    <a:pt x="730" y="77"/>
                    <a:pt x="629" y="153"/>
                    <a:pt x="532" y="219"/>
                  </a:cubicBezTo>
                  <a:cubicBezTo>
                    <a:pt x="239" y="436"/>
                    <a:pt x="1" y="604"/>
                    <a:pt x="1" y="604"/>
                  </a:cubicBezTo>
                  <a:lnTo>
                    <a:pt x="1004" y="968"/>
                  </a:lnTo>
                  <a:cubicBezTo>
                    <a:pt x="1029" y="877"/>
                    <a:pt x="1085" y="806"/>
                    <a:pt x="1155" y="740"/>
                  </a:cubicBezTo>
                  <a:cubicBezTo>
                    <a:pt x="993" y="649"/>
                    <a:pt x="826" y="1"/>
                    <a:pt x="826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63;p18">
              <a:extLst>
                <a:ext uri="{FF2B5EF4-FFF2-40B4-BE49-F238E27FC236}">
                  <a16:creationId xmlns:a16="http://schemas.microsoft.com/office/drawing/2014/main" id="{3D9CF295-DA15-54E9-5974-9B6379D8AB79}"/>
                </a:ext>
              </a:extLst>
            </p:cNvPr>
            <p:cNvSpPr/>
            <p:nvPr/>
          </p:nvSpPr>
          <p:spPr>
            <a:xfrm>
              <a:off x="1370429" y="2074062"/>
              <a:ext cx="821" cy="137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5" y="0"/>
                    <a:pt x="0" y="0"/>
                  </a:cubicBezTo>
                  <a:cubicBezTo>
                    <a:pt x="0" y="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7A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64;p18">
              <a:extLst>
                <a:ext uri="{FF2B5EF4-FFF2-40B4-BE49-F238E27FC236}">
                  <a16:creationId xmlns:a16="http://schemas.microsoft.com/office/drawing/2014/main" id="{2A5F9531-A49B-5292-7F16-73DACD98A7CA}"/>
                </a:ext>
              </a:extLst>
            </p:cNvPr>
            <p:cNvSpPr/>
            <p:nvPr/>
          </p:nvSpPr>
          <p:spPr>
            <a:xfrm>
              <a:off x="1265720" y="2005350"/>
              <a:ext cx="105531" cy="101424"/>
            </a:xfrm>
            <a:custGeom>
              <a:avLst/>
              <a:gdLst/>
              <a:ahLst/>
              <a:cxnLst/>
              <a:rect l="l" t="t" r="r" b="b"/>
              <a:pathLst>
                <a:path w="771" h="741" extrusionOk="0">
                  <a:moveTo>
                    <a:pt x="0" y="1"/>
                  </a:moveTo>
                  <a:cubicBezTo>
                    <a:pt x="0" y="1"/>
                    <a:pt x="167" y="649"/>
                    <a:pt x="329" y="740"/>
                  </a:cubicBezTo>
                  <a:cubicBezTo>
                    <a:pt x="502" y="588"/>
                    <a:pt x="740" y="512"/>
                    <a:pt x="765" y="502"/>
                  </a:cubicBezTo>
                  <a:lnTo>
                    <a:pt x="770" y="50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65;p18">
              <a:extLst>
                <a:ext uri="{FF2B5EF4-FFF2-40B4-BE49-F238E27FC236}">
                  <a16:creationId xmlns:a16="http://schemas.microsoft.com/office/drawing/2014/main" id="{896A10D2-0576-40E4-45B5-421AF72D101F}"/>
                </a:ext>
              </a:extLst>
            </p:cNvPr>
            <p:cNvSpPr/>
            <p:nvPr/>
          </p:nvSpPr>
          <p:spPr>
            <a:xfrm>
              <a:off x="1399447" y="4445289"/>
              <a:ext cx="383661" cy="145772"/>
            </a:xfrm>
            <a:custGeom>
              <a:avLst/>
              <a:gdLst/>
              <a:ahLst/>
              <a:cxnLst/>
              <a:rect l="l" t="t" r="r" b="b"/>
              <a:pathLst>
                <a:path w="2803" h="1065" extrusionOk="0">
                  <a:moveTo>
                    <a:pt x="1323" y="0"/>
                  </a:moveTo>
                  <a:lnTo>
                    <a:pt x="1" y="188"/>
                  </a:lnTo>
                  <a:lnTo>
                    <a:pt x="26" y="983"/>
                  </a:lnTo>
                  <a:cubicBezTo>
                    <a:pt x="26" y="983"/>
                    <a:pt x="1236" y="1064"/>
                    <a:pt x="2071" y="1064"/>
                  </a:cubicBezTo>
                  <a:cubicBezTo>
                    <a:pt x="2096" y="1064"/>
                    <a:pt x="2120" y="1064"/>
                    <a:pt x="2144" y="1064"/>
                  </a:cubicBezTo>
                  <a:cubicBezTo>
                    <a:pt x="2802" y="1059"/>
                    <a:pt x="2757" y="907"/>
                    <a:pt x="2757" y="781"/>
                  </a:cubicBezTo>
                  <a:cubicBezTo>
                    <a:pt x="2741" y="340"/>
                    <a:pt x="1586" y="365"/>
                    <a:pt x="1323" y="0"/>
                  </a:cubicBezTo>
                  <a:close/>
                </a:path>
              </a:pathLst>
            </a:custGeom>
            <a:solidFill>
              <a:srgbClr val="13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66;p18">
              <a:extLst>
                <a:ext uri="{FF2B5EF4-FFF2-40B4-BE49-F238E27FC236}">
                  <a16:creationId xmlns:a16="http://schemas.microsoft.com/office/drawing/2014/main" id="{1A726BAA-8A53-DCE8-B056-DC236AB5C695}"/>
                </a:ext>
              </a:extLst>
            </p:cNvPr>
            <p:cNvSpPr/>
            <p:nvPr/>
          </p:nvSpPr>
          <p:spPr>
            <a:xfrm>
              <a:off x="625007" y="4342632"/>
              <a:ext cx="397485" cy="276488"/>
            </a:xfrm>
            <a:custGeom>
              <a:avLst/>
              <a:gdLst/>
              <a:ahLst/>
              <a:cxnLst/>
              <a:rect l="l" t="t" r="r" b="b"/>
              <a:pathLst>
                <a:path w="2904" h="2020" extrusionOk="0">
                  <a:moveTo>
                    <a:pt x="335" y="1"/>
                  </a:moveTo>
                  <a:lnTo>
                    <a:pt x="1" y="776"/>
                  </a:lnTo>
                  <a:cubicBezTo>
                    <a:pt x="1" y="776"/>
                    <a:pt x="1034" y="1905"/>
                    <a:pt x="1890" y="2017"/>
                  </a:cubicBezTo>
                  <a:cubicBezTo>
                    <a:pt x="1895" y="2016"/>
                    <a:pt x="1905" y="2015"/>
                    <a:pt x="1917" y="2015"/>
                  </a:cubicBezTo>
                  <a:cubicBezTo>
                    <a:pt x="1957" y="2015"/>
                    <a:pt x="2029" y="2019"/>
                    <a:pt x="2116" y="2019"/>
                  </a:cubicBezTo>
                  <a:cubicBezTo>
                    <a:pt x="2424" y="2019"/>
                    <a:pt x="2904" y="1973"/>
                    <a:pt x="2645" y="1556"/>
                  </a:cubicBezTo>
                  <a:cubicBezTo>
                    <a:pt x="2544" y="1389"/>
                    <a:pt x="2336" y="1328"/>
                    <a:pt x="2062" y="1298"/>
                  </a:cubicBezTo>
                  <a:cubicBezTo>
                    <a:pt x="1860" y="1075"/>
                    <a:pt x="1647" y="847"/>
                    <a:pt x="1622" y="644"/>
                  </a:cubicBezTo>
                  <a:cubicBezTo>
                    <a:pt x="1617" y="639"/>
                    <a:pt x="1617" y="629"/>
                    <a:pt x="1617" y="624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rgbClr val="13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67;p18">
              <a:extLst>
                <a:ext uri="{FF2B5EF4-FFF2-40B4-BE49-F238E27FC236}">
                  <a16:creationId xmlns:a16="http://schemas.microsoft.com/office/drawing/2014/main" id="{B8D236DF-12F8-5950-9077-DCEFB92D9529}"/>
                </a:ext>
              </a:extLst>
            </p:cNvPr>
            <p:cNvSpPr/>
            <p:nvPr/>
          </p:nvSpPr>
          <p:spPr>
            <a:xfrm>
              <a:off x="841407" y="2819347"/>
              <a:ext cx="490286" cy="131947"/>
            </a:xfrm>
            <a:custGeom>
              <a:avLst/>
              <a:gdLst/>
              <a:ahLst/>
              <a:cxnLst/>
              <a:rect l="l" t="t" r="r" b="b"/>
              <a:pathLst>
                <a:path w="3582" h="964" extrusionOk="0">
                  <a:moveTo>
                    <a:pt x="56" y="1"/>
                  </a:moveTo>
                  <a:cubicBezTo>
                    <a:pt x="56" y="1"/>
                    <a:pt x="0" y="208"/>
                    <a:pt x="66" y="330"/>
                  </a:cubicBezTo>
                  <a:lnTo>
                    <a:pt x="3546" y="963"/>
                  </a:lnTo>
                  <a:lnTo>
                    <a:pt x="3581" y="563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68;p18">
              <a:extLst>
                <a:ext uri="{FF2B5EF4-FFF2-40B4-BE49-F238E27FC236}">
                  <a16:creationId xmlns:a16="http://schemas.microsoft.com/office/drawing/2014/main" id="{3F14D588-35C3-BF40-DB10-597227E8C531}"/>
                </a:ext>
              </a:extLst>
            </p:cNvPr>
            <p:cNvSpPr/>
            <p:nvPr/>
          </p:nvSpPr>
          <p:spPr>
            <a:xfrm>
              <a:off x="2857579" y="1624700"/>
              <a:ext cx="353138" cy="329458"/>
            </a:xfrm>
            <a:custGeom>
              <a:avLst/>
              <a:gdLst/>
              <a:ahLst/>
              <a:cxnLst/>
              <a:rect l="l" t="t" r="r" b="b"/>
              <a:pathLst>
                <a:path w="2580" h="2407" extrusionOk="0">
                  <a:moveTo>
                    <a:pt x="1383" y="1"/>
                  </a:moveTo>
                  <a:cubicBezTo>
                    <a:pt x="1131" y="1"/>
                    <a:pt x="876" y="95"/>
                    <a:pt x="680" y="340"/>
                  </a:cubicBezTo>
                  <a:cubicBezTo>
                    <a:pt x="680" y="340"/>
                    <a:pt x="680" y="345"/>
                    <a:pt x="695" y="360"/>
                  </a:cubicBezTo>
                  <a:cubicBezTo>
                    <a:pt x="588" y="431"/>
                    <a:pt x="457" y="568"/>
                    <a:pt x="391" y="816"/>
                  </a:cubicBezTo>
                  <a:cubicBezTo>
                    <a:pt x="1" y="2214"/>
                    <a:pt x="796" y="2361"/>
                    <a:pt x="963" y="2377"/>
                  </a:cubicBezTo>
                  <a:cubicBezTo>
                    <a:pt x="968" y="2326"/>
                    <a:pt x="968" y="2280"/>
                    <a:pt x="968" y="2230"/>
                  </a:cubicBezTo>
                  <a:lnTo>
                    <a:pt x="963" y="2230"/>
                  </a:lnTo>
                  <a:cubicBezTo>
                    <a:pt x="968" y="2179"/>
                    <a:pt x="968" y="2133"/>
                    <a:pt x="968" y="2093"/>
                  </a:cubicBezTo>
                  <a:cubicBezTo>
                    <a:pt x="968" y="2062"/>
                    <a:pt x="968" y="2037"/>
                    <a:pt x="968" y="2012"/>
                  </a:cubicBezTo>
                  <a:cubicBezTo>
                    <a:pt x="882" y="1921"/>
                    <a:pt x="811" y="1819"/>
                    <a:pt x="771" y="1738"/>
                  </a:cubicBezTo>
                  <a:cubicBezTo>
                    <a:pt x="675" y="1551"/>
                    <a:pt x="664" y="593"/>
                    <a:pt x="664" y="593"/>
                  </a:cubicBezTo>
                  <a:lnTo>
                    <a:pt x="1212" y="593"/>
                  </a:lnTo>
                  <a:cubicBezTo>
                    <a:pt x="1358" y="639"/>
                    <a:pt x="1551" y="685"/>
                    <a:pt x="1794" y="730"/>
                  </a:cubicBezTo>
                  <a:lnTo>
                    <a:pt x="1799" y="730"/>
                  </a:lnTo>
                  <a:cubicBezTo>
                    <a:pt x="1830" y="771"/>
                    <a:pt x="1865" y="811"/>
                    <a:pt x="1900" y="842"/>
                  </a:cubicBezTo>
                  <a:cubicBezTo>
                    <a:pt x="1921" y="887"/>
                    <a:pt x="1936" y="938"/>
                    <a:pt x="1946" y="999"/>
                  </a:cubicBezTo>
                  <a:cubicBezTo>
                    <a:pt x="1909" y="979"/>
                    <a:pt x="1833" y="948"/>
                    <a:pt x="1711" y="948"/>
                  </a:cubicBezTo>
                  <a:cubicBezTo>
                    <a:pt x="1648" y="948"/>
                    <a:pt x="1573" y="956"/>
                    <a:pt x="1485" y="978"/>
                  </a:cubicBezTo>
                  <a:lnTo>
                    <a:pt x="1521" y="1044"/>
                  </a:lnTo>
                  <a:cubicBezTo>
                    <a:pt x="1521" y="1044"/>
                    <a:pt x="1697" y="1003"/>
                    <a:pt x="1843" y="1003"/>
                  </a:cubicBezTo>
                  <a:cubicBezTo>
                    <a:pt x="1883" y="1003"/>
                    <a:pt x="1920" y="1006"/>
                    <a:pt x="1951" y="1014"/>
                  </a:cubicBezTo>
                  <a:cubicBezTo>
                    <a:pt x="1956" y="1049"/>
                    <a:pt x="1961" y="1085"/>
                    <a:pt x="1966" y="1125"/>
                  </a:cubicBezTo>
                  <a:cubicBezTo>
                    <a:pt x="1966" y="1161"/>
                    <a:pt x="1971" y="1201"/>
                    <a:pt x="1971" y="1237"/>
                  </a:cubicBezTo>
                  <a:cubicBezTo>
                    <a:pt x="1966" y="1414"/>
                    <a:pt x="1931" y="1596"/>
                    <a:pt x="1840" y="1708"/>
                  </a:cubicBezTo>
                  <a:cubicBezTo>
                    <a:pt x="1840" y="1708"/>
                    <a:pt x="1688" y="1921"/>
                    <a:pt x="1657" y="2128"/>
                  </a:cubicBezTo>
                  <a:cubicBezTo>
                    <a:pt x="1647" y="2189"/>
                    <a:pt x="1647" y="2255"/>
                    <a:pt x="1667" y="2311"/>
                  </a:cubicBezTo>
                  <a:cubicBezTo>
                    <a:pt x="1683" y="2346"/>
                    <a:pt x="1703" y="2377"/>
                    <a:pt x="1728" y="2407"/>
                  </a:cubicBezTo>
                  <a:lnTo>
                    <a:pt x="1774" y="2402"/>
                  </a:lnTo>
                  <a:lnTo>
                    <a:pt x="2341" y="2382"/>
                  </a:lnTo>
                  <a:cubicBezTo>
                    <a:pt x="2341" y="2382"/>
                    <a:pt x="2260" y="1824"/>
                    <a:pt x="2356" y="1637"/>
                  </a:cubicBezTo>
                  <a:cubicBezTo>
                    <a:pt x="2463" y="1429"/>
                    <a:pt x="2579" y="968"/>
                    <a:pt x="2341" y="634"/>
                  </a:cubicBezTo>
                  <a:cubicBezTo>
                    <a:pt x="2328" y="345"/>
                    <a:pt x="1863" y="1"/>
                    <a:pt x="1383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699D9A4D-DE74-A9EB-18D8-273011B79C04}"/>
              </a:ext>
            </a:extLst>
          </p:cNvPr>
          <p:cNvSpPr txBox="1"/>
          <p:nvPr/>
        </p:nvSpPr>
        <p:spPr>
          <a:xfrm>
            <a:off x="863419" y="1514856"/>
            <a:ext cx="54578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i="1" dirty="0">
                <a:latin typeface="Fira Sans" panose="020B0503050000020004" pitchFamily="34" charset="0"/>
                <a:cs typeface="Times New Roman" panose="02020603050405020304" pitchFamily="18" charset="0"/>
                <a:hlinkClick r:id="rId2"/>
              </a:rPr>
              <a:t>https://towardsdatascience.com/fake-news-detection-with-machine-learning-using-python-3347d9899ad1</a:t>
            </a:r>
            <a:endParaRPr lang="en-US" b="1" i="1" dirty="0">
              <a:latin typeface="Fira Sans" panose="020B05030500000200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i="1" dirty="0">
              <a:latin typeface="Fira Sans" panose="020B05030500000200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i="1" dirty="0">
                <a:latin typeface="Fira Sans" panose="020B0503050000020004" pitchFamily="34" charset="0"/>
                <a:cs typeface="Times New Roman" panose="02020603050405020304" pitchFamily="18" charset="0"/>
                <a:hlinkClick r:id="rId3"/>
              </a:rPr>
              <a:t>https://www.csustan.edu/sites/default/files/groups/University%20Honors%20Program/Journals/02_stahl.pdf</a:t>
            </a:r>
            <a:r>
              <a:rPr lang="en-US" b="1" i="1" dirty="0">
                <a:latin typeface="Fira Sans" panose="020B0503050000020004" pitchFamily="34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i="1" dirty="0">
              <a:latin typeface="Fira Sans" panose="020B05030500000200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i="1" dirty="0">
                <a:latin typeface="Fira Sans" panose="020B0503050000020004" pitchFamily="34" charset="0"/>
                <a:cs typeface="Times New Roman" panose="02020603050405020304" pitchFamily="18" charset="0"/>
                <a:hlinkClick r:id="rId4"/>
              </a:rPr>
              <a:t>https://arxiv.org/pdf/1805.08751.pdf</a:t>
            </a:r>
            <a:r>
              <a:rPr lang="en-US" b="1" i="1" dirty="0">
                <a:latin typeface="Fira Sans" panose="020B0503050000020004" pitchFamily="34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i="1" u="sng" dirty="0">
              <a:solidFill>
                <a:schemeClr val="accent6"/>
              </a:solidFill>
              <a:effectLst/>
              <a:latin typeface="Fira Sans" panose="020B05030500000200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i="1" u="sng" dirty="0">
                <a:solidFill>
                  <a:schemeClr val="accent6"/>
                </a:solidFill>
                <a:effectLst/>
                <a:latin typeface="Fira Sans" panose="020B0503050000020004" pitchFamily="34" charset="0"/>
              </a:rPr>
              <a:t>Streamlit docs. Streamlit documentation. (n.d.). Retrieved May 17, 2022, from https://docs.streamlit.io/ 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051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Contents of the Presentation</a:t>
            </a:r>
            <a:endParaRPr sz="2400" dirty="0"/>
          </a:p>
        </p:txBody>
      </p:sp>
      <p:grpSp>
        <p:nvGrpSpPr>
          <p:cNvPr id="1144" name="Google Shape;1144;p25"/>
          <p:cNvGrpSpPr/>
          <p:nvPr/>
        </p:nvGrpSpPr>
        <p:grpSpPr>
          <a:xfrm>
            <a:off x="3025013" y="1240350"/>
            <a:ext cx="3093969" cy="3490050"/>
            <a:chOff x="3038238" y="1253150"/>
            <a:chExt cx="3093969" cy="3490050"/>
          </a:xfrm>
        </p:grpSpPr>
        <p:sp>
          <p:nvSpPr>
            <p:cNvPr id="1145" name="Google Shape;1145;p25"/>
            <p:cNvSpPr/>
            <p:nvPr/>
          </p:nvSpPr>
          <p:spPr>
            <a:xfrm>
              <a:off x="4660455" y="2255309"/>
              <a:ext cx="56963" cy="63701"/>
            </a:xfrm>
            <a:custGeom>
              <a:avLst/>
              <a:gdLst/>
              <a:ahLst/>
              <a:cxnLst/>
              <a:rect l="l" t="t" r="r" b="b"/>
              <a:pathLst>
                <a:path w="558" h="624" extrusionOk="0">
                  <a:moveTo>
                    <a:pt x="76" y="507"/>
                  </a:moveTo>
                  <a:cubicBezTo>
                    <a:pt x="0" y="360"/>
                    <a:pt x="289" y="0"/>
                    <a:pt x="441" y="102"/>
                  </a:cubicBezTo>
                  <a:cubicBezTo>
                    <a:pt x="557" y="178"/>
                    <a:pt x="390" y="451"/>
                    <a:pt x="329" y="517"/>
                  </a:cubicBezTo>
                  <a:cubicBezTo>
                    <a:pt x="238" y="624"/>
                    <a:pt x="117" y="593"/>
                    <a:pt x="76" y="507"/>
                  </a:cubicBezTo>
                  <a:close/>
                </a:path>
              </a:pathLst>
            </a:custGeom>
            <a:solidFill>
              <a:srgbClr val="C6CD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5"/>
            <p:cNvSpPr/>
            <p:nvPr/>
          </p:nvSpPr>
          <p:spPr>
            <a:xfrm>
              <a:off x="3038238" y="1811652"/>
              <a:ext cx="1015235" cy="627312"/>
            </a:xfrm>
            <a:custGeom>
              <a:avLst/>
              <a:gdLst/>
              <a:ahLst/>
              <a:cxnLst/>
              <a:rect l="l" t="t" r="r" b="b"/>
              <a:pathLst>
                <a:path w="9945" h="6145" extrusionOk="0">
                  <a:moveTo>
                    <a:pt x="9549" y="6145"/>
                  </a:moveTo>
                  <a:lnTo>
                    <a:pt x="395" y="6145"/>
                  </a:lnTo>
                  <a:cubicBezTo>
                    <a:pt x="178" y="6145"/>
                    <a:pt x="0" y="5967"/>
                    <a:pt x="0" y="5750"/>
                  </a:cubicBezTo>
                  <a:lnTo>
                    <a:pt x="0" y="400"/>
                  </a:lnTo>
                  <a:cubicBezTo>
                    <a:pt x="0" y="178"/>
                    <a:pt x="178" y="0"/>
                    <a:pt x="395" y="0"/>
                  </a:cubicBezTo>
                  <a:lnTo>
                    <a:pt x="9549" y="0"/>
                  </a:lnTo>
                  <a:cubicBezTo>
                    <a:pt x="9767" y="0"/>
                    <a:pt x="9944" y="178"/>
                    <a:pt x="9944" y="400"/>
                  </a:cubicBezTo>
                  <a:lnTo>
                    <a:pt x="9944" y="5750"/>
                  </a:lnTo>
                  <a:cubicBezTo>
                    <a:pt x="9944" y="5967"/>
                    <a:pt x="9767" y="6145"/>
                    <a:pt x="9549" y="61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5"/>
            <p:cNvSpPr/>
            <p:nvPr/>
          </p:nvSpPr>
          <p:spPr>
            <a:xfrm>
              <a:off x="3231585" y="1949159"/>
              <a:ext cx="495010" cy="102"/>
            </a:xfrm>
            <a:custGeom>
              <a:avLst/>
              <a:gdLst/>
              <a:ahLst/>
              <a:cxnLst/>
              <a:rect l="l" t="t" r="r" b="b"/>
              <a:pathLst>
                <a:path w="4849" h="1" fill="none" extrusionOk="0">
                  <a:moveTo>
                    <a:pt x="1" y="1"/>
                  </a:moveTo>
                  <a:lnTo>
                    <a:pt x="4849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5"/>
            <p:cNvSpPr/>
            <p:nvPr/>
          </p:nvSpPr>
          <p:spPr>
            <a:xfrm>
              <a:off x="3231585" y="2020516"/>
              <a:ext cx="495010" cy="102"/>
            </a:xfrm>
            <a:custGeom>
              <a:avLst/>
              <a:gdLst/>
              <a:ahLst/>
              <a:cxnLst/>
              <a:rect l="l" t="t" r="r" b="b"/>
              <a:pathLst>
                <a:path w="4849" h="1" fill="none" extrusionOk="0">
                  <a:moveTo>
                    <a:pt x="1" y="1"/>
                  </a:moveTo>
                  <a:lnTo>
                    <a:pt x="4849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5"/>
            <p:cNvSpPr/>
            <p:nvPr/>
          </p:nvSpPr>
          <p:spPr>
            <a:xfrm>
              <a:off x="3231585" y="2092383"/>
              <a:ext cx="204885" cy="102"/>
            </a:xfrm>
            <a:custGeom>
              <a:avLst/>
              <a:gdLst/>
              <a:ahLst/>
              <a:cxnLst/>
              <a:rect l="l" t="t" r="r" b="b"/>
              <a:pathLst>
                <a:path w="2007" h="1" fill="none" extrusionOk="0">
                  <a:moveTo>
                    <a:pt x="1" y="1"/>
                  </a:moveTo>
                  <a:lnTo>
                    <a:pt x="2007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5"/>
            <p:cNvSpPr/>
            <p:nvPr/>
          </p:nvSpPr>
          <p:spPr>
            <a:xfrm>
              <a:off x="3231585" y="2161187"/>
              <a:ext cx="495010" cy="102"/>
            </a:xfrm>
            <a:custGeom>
              <a:avLst/>
              <a:gdLst/>
              <a:ahLst/>
              <a:cxnLst/>
              <a:rect l="l" t="t" r="r" b="b"/>
              <a:pathLst>
                <a:path w="4849" h="1" fill="none" extrusionOk="0">
                  <a:moveTo>
                    <a:pt x="1" y="1"/>
                  </a:moveTo>
                  <a:lnTo>
                    <a:pt x="4849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5"/>
            <p:cNvSpPr/>
            <p:nvPr/>
          </p:nvSpPr>
          <p:spPr>
            <a:xfrm>
              <a:off x="3231585" y="2233055"/>
              <a:ext cx="495010" cy="102"/>
            </a:xfrm>
            <a:custGeom>
              <a:avLst/>
              <a:gdLst/>
              <a:ahLst/>
              <a:cxnLst/>
              <a:rect l="l" t="t" r="r" b="b"/>
              <a:pathLst>
                <a:path w="4849" h="1" fill="none" extrusionOk="0">
                  <a:moveTo>
                    <a:pt x="1" y="1"/>
                  </a:moveTo>
                  <a:lnTo>
                    <a:pt x="4849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5"/>
            <p:cNvSpPr/>
            <p:nvPr/>
          </p:nvSpPr>
          <p:spPr>
            <a:xfrm>
              <a:off x="3231585" y="2304411"/>
              <a:ext cx="204885" cy="102"/>
            </a:xfrm>
            <a:custGeom>
              <a:avLst/>
              <a:gdLst/>
              <a:ahLst/>
              <a:cxnLst/>
              <a:rect l="l" t="t" r="r" b="b"/>
              <a:pathLst>
                <a:path w="2007" h="1" fill="none" extrusionOk="0">
                  <a:moveTo>
                    <a:pt x="1" y="1"/>
                  </a:moveTo>
                  <a:lnTo>
                    <a:pt x="2007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5"/>
            <p:cNvSpPr/>
            <p:nvPr/>
          </p:nvSpPr>
          <p:spPr>
            <a:xfrm>
              <a:off x="4821237" y="3467965"/>
              <a:ext cx="722558" cy="359441"/>
            </a:xfrm>
            <a:custGeom>
              <a:avLst/>
              <a:gdLst/>
              <a:ahLst/>
              <a:cxnLst/>
              <a:rect l="l" t="t" r="r" b="b"/>
              <a:pathLst>
                <a:path w="7078" h="3521" extrusionOk="0">
                  <a:moveTo>
                    <a:pt x="6788" y="3521"/>
                  </a:moveTo>
                  <a:lnTo>
                    <a:pt x="289" y="3521"/>
                  </a:lnTo>
                  <a:cubicBezTo>
                    <a:pt x="132" y="3521"/>
                    <a:pt x="0" y="3394"/>
                    <a:pt x="0" y="3232"/>
                  </a:cubicBezTo>
                  <a:lnTo>
                    <a:pt x="0" y="289"/>
                  </a:lnTo>
                  <a:cubicBezTo>
                    <a:pt x="0" y="132"/>
                    <a:pt x="132" y="0"/>
                    <a:pt x="289" y="0"/>
                  </a:cubicBezTo>
                  <a:lnTo>
                    <a:pt x="6788" y="0"/>
                  </a:lnTo>
                  <a:cubicBezTo>
                    <a:pt x="6950" y="0"/>
                    <a:pt x="7077" y="132"/>
                    <a:pt x="7077" y="289"/>
                  </a:cubicBezTo>
                  <a:lnTo>
                    <a:pt x="7077" y="3232"/>
                  </a:lnTo>
                  <a:cubicBezTo>
                    <a:pt x="7077" y="3394"/>
                    <a:pt x="6950" y="3521"/>
                    <a:pt x="6788" y="35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5"/>
            <p:cNvSpPr/>
            <p:nvPr/>
          </p:nvSpPr>
          <p:spPr>
            <a:xfrm>
              <a:off x="4963950" y="3608126"/>
              <a:ext cx="74624" cy="99839"/>
            </a:xfrm>
            <a:custGeom>
              <a:avLst/>
              <a:gdLst/>
              <a:ahLst/>
              <a:cxnLst/>
              <a:rect l="l" t="t" r="r" b="b"/>
              <a:pathLst>
                <a:path w="731" h="978" extrusionOk="0">
                  <a:moveTo>
                    <a:pt x="1" y="0"/>
                  </a:moveTo>
                  <a:lnTo>
                    <a:pt x="730" y="0"/>
                  </a:lnTo>
                  <a:lnTo>
                    <a:pt x="730" y="203"/>
                  </a:lnTo>
                  <a:lnTo>
                    <a:pt x="254" y="203"/>
                  </a:lnTo>
                  <a:lnTo>
                    <a:pt x="254" y="420"/>
                  </a:lnTo>
                  <a:lnTo>
                    <a:pt x="690" y="420"/>
                  </a:lnTo>
                  <a:lnTo>
                    <a:pt x="690" y="623"/>
                  </a:lnTo>
                  <a:lnTo>
                    <a:pt x="254" y="623"/>
                  </a:lnTo>
                  <a:lnTo>
                    <a:pt x="254" y="978"/>
                  </a:lnTo>
                  <a:lnTo>
                    <a:pt x="1" y="97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5"/>
            <p:cNvSpPr/>
            <p:nvPr/>
          </p:nvSpPr>
          <p:spPr>
            <a:xfrm>
              <a:off x="5040003" y="3608126"/>
              <a:ext cx="111783" cy="99839"/>
            </a:xfrm>
            <a:custGeom>
              <a:avLst/>
              <a:gdLst/>
              <a:ahLst/>
              <a:cxnLst/>
              <a:rect l="l" t="t" r="r" b="b"/>
              <a:pathLst>
                <a:path w="1095" h="978" extrusionOk="0">
                  <a:moveTo>
                    <a:pt x="821" y="978"/>
                  </a:moveTo>
                  <a:lnTo>
                    <a:pt x="755" y="805"/>
                  </a:lnTo>
                  <a:lnTo>
                    <a:pt x="335" y="805"/>
                  </a:lnTo>
                  <a:lnTo>
                    <a:pt x="264" y="978"/>
                  </a:lnTo>
                  <a:lnTo>
                    <a:pt x="0" y="978"/>
                  </a:lnTo>
                  <a:lnTo>
                    <a:pt x="421" y="0"/>
                  </a:lnTo>
                  <a:lnTo>
                    <a:pt x="684" y="0"/>
                  </a:lnTo>
                  <a:lnTo>
                    <a:pt x="1094" y="978"/>
                  </a:lnTo>
                  <a:close/>
                  <a:moveTo>
                    <a:pt x="411" y="608"/>
                  </a:moveTo>
                  <a:lnTo>
                    <a:pt x="679" y="608"/>
                  </a:lnTo>
                  <a:lnTo>
                    <a:pt x="547" y="2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5"/>
            <p:cNvSpPr/>
            <p:nvPr/>
          </p:nvSpPr>
          <p:spPr>
            <a:xfrm>
              <a:off x="5159441" y="3608126"/>
              <a:ext cx="96266" cy="99839"/>
            </a:xfrm>
            <a:custGeom>
              <a:avLst/>
              <a:gdLst/>
              <a:ahLst/>
              <a:cxnLst/>
              <a:rect l="l" t="t" r="r" b="b"/>
              <a:pathLst>
                <a:path w="943" h="978" extrusionOk="0">
                  <a:moveTo>
                    <a:pt x="943" y="978"/>
                  </a:moveTo>
                  <a:lnTo>
                    <a:pt x="634" y="978"/>
                  </a:lnTo>
                  <a:lnTo>
                    <a:pt x="380" y="598"/>
                  </a:lnTo>
                  <a:lnTo>
                    <a:pt x="259" y="735"/>
                  </a:lnTo>
                  <a:lnTo>
                    <a:pt x="259" y="978"/>
                  </a:lnTo>
                  <a:lnTo>
                    <a:pt x="0" y="978"/>
                  </a:lnTo>
                  <a:lnTo>
                    <a:pt x="0" y="0"/>
                  </a:lnTo>
                  <a:lnTo>
                    <a:pt x="259" y="0"/>
                  </a:lnTo>
                  <a:lnTo>
                    <a:pt x="259" y="426"/>
                  </a:lnTo>
                  <a:lnTo>
                    <a:pt x="623" y="0"/>
                  </a:lnTo>
                  <a:lnTo>
                    <a:pt x="917" y="0"/>
                  </a:lnTo>
                  <a:lnTo>
                    <a:pt x="558" y="4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5"/>
            <p:cNvSpPr/>
            <p:nvPr/>
          </p:nvSpPr>
          <p:spPr>
            <a:xfrm>
              <a:off x="5264894" y="3608126"/>
              <a:ext cx="80239" cy="99839"/>
            </a:xfrm>
            <a:custGeom>
              <a:avLst/>
              <a:gdLst/>
              <a:ahLst/>
              <a:cxnLst/>
              <a:rect l="l" t="t" r="r" b="b"/>
              <a:pathLst>
                <a:path w="786" h="978" extrusionOk="0">
                  <a:moveTo>
                    <a:pt x="1" y="0"/>
                  </a:moveTo>
                  <a:lnTo>
                    <a:pt x="771" y="0"/>
                  </a:lnTo>
                  <a:lnTo>
                    <a:pt x="771" y="203"/>
                  </a:lnTo>
                  <a:lnTo>
                    <a:pt x="254" y="203"/>
                  </a:lnTo>
                  <a:lnTo>
                    <a:pt x="254" y="385"/>
                  </a:lnTo>
                  <a:lnTo>
                    <a:pt x="720" y="385"/>
                  </a:lnTo>
                  <a:lnTo>
                    <a:pt x="720" y="588"/>
                  </a:lnTo>
                  <a:lnTo>
                    <a:pt x="254" y="593"/>
                  </a:lnTo>
                  <a:lnTo>
                    <a:pt x="254" y="775"/>
                  </a:lnTo>
                  <a:lnTo>
                    <a:pt x="786" y="775"/>
                  </a:lnTo>
                  <a:lnTo>
                    <a:pt x="786" y="978"/>
                  </a:lnTo>
                  <a:lnTo>
                    <a:pt x="1" y="97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5"/>
            <p:cNvSpPr/>
            <p:nvPr/>
          </p:nvSpPr>
          <p:spPr>
            <a:xfrm>
              <a:off x="4574092" y="1423834"/>
              <a:ext cx="799530" cy="491846"/>
            </a:xfrm>
            <a:custGeom>
              <a:avLst/>
              <a:gdLst/>
              <a:ahLst/>
              <a:cxnLst/>
              <a:rect l="l" t="t" r="r" b="b"/>
              <a:pathLst>
                <a:path w="7832" h="4818" extrusionOk="0">
                  <a:moveTo>
                    <a:pt x="7517" y="4817"/>
                  </a:moveTo>
                  <a:lnTo>
                    <a:pt x="314" y="4817"/>
                  </a:lnTo>
                  <a:cubicBezTo>
                    <a:pt x="142" y="4817"/>
                    <a:pt x="0" y="4676"/>
                    <a:pt x="0" y="4503"/>
                  </a:cubicBezTo>
                  <a:lnTo>
                    <a:pt x="0" y="314"/>
                  </a:lnTo>
                  <a:cubicBezTo>
                    <a:pt x="0" y="142"/>
                    <a:pt x="142" y="0"/>
                    <a:pt x="314" y="0"/>
                  </a:cubicBezTo>
                  <a:lnTo>
                    <a:pt x="7517" y="0"/>
                  </a:lnTo>
                  <a:cubicBezTo>
                    <a:pt x="7690" y="0"/>
                    <a:pt x="7832" y="142"/>
                    <a:pt x="7832" y="314"/>
                  </a:cubicBezTo>
                  <a:lnTo>
                    <a:pt x="7832" y="4503"/>
                  </a:lnTo>
                  <a:cubicBezTo>
                    <a:pt x="7832" y="4676"/>
                    <a:pt x="7690" y="4817"/>
                    <a:pt x="7517" y="48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5"/>
            <p:cNvSpPr/>
            <p:nvPr/>
          </p:nvSpPr>
          <p:spPr>
            <a:xfrm>
              <a:off x="3932289" y="3301976"/>
              <a:ext cx="387923" cy="304622"/>
            </a:xfrm>
            <a:custGeom>
              <a:avLst/>
              <a:gdLst/>
              <a:ahLst/>
              <a:cxnLst/>
              <a:rect l="l" t="t" r="r" b="b"/>
              <a:pathLst>
                <a:path w="3800" h="2984" extrusionOk="0">
                  <a:moveTo>
                    <a:pt x="3633" y="2984"/>
                  </a:moveTo>
                  <a:lnTo>
                    <a:pt x="173" y="2984"/>
                  </a:lnTo>
                  <a:cubicBezTo>
                    <a:pt x="77" y="2984"/>
                    <a:pt x="1" y="2908"/>
                    <a:pt x="1" y="2812"/>
                  </a:cubicBezTo>
                  <a:lnTo>
                    <a:pt x="1" y="172"/>
                  </a:lnTo>
                  <a:cubicBezTo>
                    <a:pt x="1" y="76"/>
                    <a:pt x="77" y="0"/>
                    <a:pt x="173" y="0"/>
                  </a:cubicBezTo>
                  <a:lnTo>
                    <a:pt x="3633" y="0"/>
                  </a:lnTo>
                  <a:cubicBezTo>
                    <a:pt x="3724" y="0"/>
                    <a:pt x="3800" y="76"/>
                    <a:pt x="3800" y="172"/>
                  </a:cubicBezTo>
                  <a:lnTo>
                    <a:pt x="3800" y="2812"/>
                  </a:lnTo>
                  <a:cubicBezTo>
                    <a:pt x="3800" y="2908"/>
                    <a:pt x="3724" y="2984"/>
                    <a:pt x="3633" y="29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5"/>
            <p:cNvSpPr/>
            <p:nvPr/>
          </p:nvSpPr>
          <p:spPr>
            <a:xfrm>
              <a:off x="5481619" y="1832273"/>
              <a:ext cx="296863" cy="233366"/>
            </a:xfrm>
            <a:custGeom>
              <a:avLst/>
              <a:gdLst/>
              <a:ahLst/>
              <a:cxnLst/>
              <a:rect l="l" t="t" r="r" b="b"/>
              <a:pathLst>
                <a:path w="2908" h="2286" extrusionOk="0">
                  <a:moveTo>
                    <a:pt x="2776" y="2285"/>
                  </a:moveTo>
                  <a:lnTo>
                    <a:pt x="132" y="2285"/>
                  </a:lnTo>
                  <a:cubicBezTo>
                    <a:pt x="61" y="2285"/>
                    <a:pt x="0" y="2225"/>
                    <a:pt x="0" y="2154"/>
                  </a:cubicBezTo>
                  <a:lnTo>
                    <a:pt x="0" y="133"/>
                  </a:lnTo>
                  <a:cubicBezTo>
                    <a:pt x="0" y="62"/>
                    <a:pt x="61" y="1"/>
                    <a:pt x="132" y="1"/>
                  </a:cubicBezTo>
                  <a:lnTo>
                    <a:pt x="2776" y="1"/>
                  </a:lnTo>
                  <a:cubicBezTo>
                    <a:pt x="2852" y="1"/>
                    <a:pt x="2908" y="62"/>
                    <a:pt x="2908" y="133"/>
                  </a:cubicBezTo>
                  <a:lnTo>
                    <a:pt x="2908" y="2154"/>
                  </a:lnTo>
                  <a:cubicBezTo>
                    <a:pt x="2908" y="2225"/>
                    <a:pt x="2852" y="2285"/>
                    <a:pt x="2776" y="22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5"/>
            <p:cNvSpPr/>
            <p:nvPr/>
          </p:nvSpPr>
          <p:spPr>
            <a:xfrm>
              <a:off x="3083257" y="2573811"/>
              <a:ext cx="296863" cy="233366"/>
            </a:xfrm>
            <a:custGeom>
              <a:avLst/>
              <a:gdLst/>
              <a:ahLst/>
              <a:cxnLst/>
              <a:rect l="l" t="t" r="r" b="b"/>
              <a:pathLst>
                <a:path w="2908" h="2286" extrusionOk="0">
                  <a:moveTo>
                    <a:pt x="2776" y="2285"/>
                  </a:moveTo>
                  <a:lnTo>
                    <a:pt x="132" y="2285"/>
                  </a:lnTo>
                  <a:cubicBezTo>
                    <a:pt x="56" y="2285"/>
                    <a:pt x="0" y="2225"/>
                    <a:pt x="0" y="2154"/>
                  </a:cubicBezTo>
                  <a:lnTo>
                    <a:pt x="0" y="133"/>
                  </a:lnTo>
                  <a:cubicBezTo>
                    <a:pt x="0" y="62"/>
                    <a:pt x="56" y="1"/>
                    <a:pt x="132" y="1"/>
                  </a:cubicBezTo>
                  <a:lnTo>
                    <a:pt x="2776" y="1"/>
                  </a:lnTo>
                  <a:cubicBezTo>
                    <a:pt x="2847" y="1"/>
                    <a:pt x="2908" y="62"/>
                    <a:pt x="2908" y="133"/>
                  </a:cubicBezTo>
                  <a:lnTo>
                    <a:pt x="2908" y="2154"/>
                  </a:lnTo>
                  <a:cubicBezTo>
                    <a:pt x="2908" y="2225"/>
                    <a:pt x="2847" y="2285"/>
                    <a:pt x="2776" y="22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5"/>
            <p:cNvSpPr/>
            <p:nvPr/>
          </p:nvSpPr>
          <p:spPr>
            <a:xfrm>
              <a:off x="3726998" y="2475606"/>
              <a:ext cx="799121" cy="627312"/>
            </a:xfrm>
            <a:custGeom>
              <a:avLst/>
              <a:gdLst/>
              <a:ahLst/>
              <a:cxnLst/>
              <a:rect l="l" t="t" r="r" b="b"/>
              <a:pathLst>
                <a:path w="7828" h="6145" extrusionOk="0">
                  <a:moveTo>
                    <a:pt x="7478" y="6145"/>
                  </a:moveTo>
                  <a:lnTo>
                    <a:pt x="350" y="6145"/>
                  </a:lnTo>
                  <a:cubicBezTo>
                    <a:pt x="158" y="6145"/>
                    <a:pt x="1" y="5988"/>
                    <a:pt x="1" y="5795"/>
                  </a:cubicBezTo>
                  <a:lnTo>
                    <a:pt x="1" y="355"/>
                  </a:lnTo>
                  <a:cubicBezTo>
                    <a:pt x="1" y="163"/>
                    <a:pt x="158" y="0"/>
                    <a:pt x="350" y="0"/>
                  </a:cubicBezTo>
                  <a:lnTo>
                    <a:pt x="7478" y="0"/>
                  </a:lnTo>
                  <a:cubicBezTo>
                    <a:pt x="7670" y="0"/>
                    <a:pt x="7827" y="163"/>
                    <a:pt x="7827" y="355"/>
                  </a:cubicBezTo>
                  <a:lnTo>
                    <a:pt x="7827" y="5795"/>
                  </a:lnTo>
                  <a:cubicBezTo>
                    <a:pt x="7827" y="5988"/>
                    <a:pt x="7670" y="6145"/>
                    <a:pt x="7478" y="6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5"/>
            <p:cNvSpPr/>
            <p:nvPr/>
          </p:nvSpPr>
          <p:spPr>
            <a:xfrm>
              <a:off x="5500708" y="2459579"/>
              <a:ext cx="631498" cy="496031"/>
            </a:xfrm>
            <a:custGeom>
              <a:avLst/>
              <a:gdLst/>
              <a:ahLst/>
              <a:cxnLst/>
              <a:rect l="l" t="t" r="r" b="b"/>
              <a:pathLst>
                <a:path w="6186" h="4859" extrusionOk="0">
                  <a:moveTo>
                    <a:pt x="5907" y="4858"/>
                  </a:moveTo>
                  <a:lnTo>
                    <a:pt x="279" y="4858"/>
                  </a:lnTo>
                  <a:cubicBezTo>
                    <a:pt x="127" y="4858"/>
                    <a:pt x="1" y="4732"/>
                    <a:pt x="1" y="4580"/>
                  </a:cubicBezTo>
                  <a:lnTo>
                    <a:pt x="1" y="279"/>
                  </a:lnTo>
                  <a:cubicBezTo>
                    <a:pt x="1" y="127"/>
                    <a:pt x="127" y="0"/>
                    <a:pt x="279" y="0"/>
                  </a:cubicBezTo>
                  <a:lnTo>
                    <a:pt x="5907" y="0"/>
                  </a:lnTo>
                  <a:cubicBezTo>
                    <a:pt x="6064" y="0"/>
                    <a:pt x="6186" y="127"/>
                    <a:pt x="6186" y="279"/>
                  </a:cubicBezTo>
                  <a:lnTo>
                    <a:pt x="6186" y="4580"/>
                  </a:lnTo>
                  <a:cubicBezTo>
                    <a:pt x="6186" y="4732"/>
                    <a:pt x="6064" y="4858"/>
                    <a:pt x="5907" y="48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5"/>
            <p:cNvSpPr/>
            <p:nvPr/>
          </p:nvSpPr>
          <p:spPr>
            <a:xfrm>
              <a:off x="5723558" y="2582590"/>
              <a:ext cx="318199" cy="249904"/>
            </a:xfrm>
            <a:custGeom>
              <a:avLst/>
              <a:gdLst/>
              <a:ahLst/>
              <a:cxnLst/>
              <a:rect l="l" t="t" r="r" b="b"/>
              <a:pathLst>
                <a:path w="3117" h="2448" extrusionOk="0">
                  <a:moveTo>
                    <a:pt x="2980" y="2448"/>
                  </a:moveTo>
                  <a:lnTo>
                    <a:pt x="143" y="2448"/>
                  </a:lnTo>
                  <a:cubicBezTo>
                    <a:pt x="62" y="2448"/>
                    <a:pt x="1" y="2382"/>
                    <a:pt x="1" y="2306"/>
                  </a:cubicBezTo>
                  <a:lnTo>
                    <a:pt x="1" y="143"/>
                  </a:lnTo>
                  <a:cubicBezTo>
                    <a:pt x="1" y="62"/>
                    <a:pt x="62" y="1"/>
                    <a:pt x="143" y="1"/>
                  </a:cubicBezTo>
                  <a:lnTo>
                    <a:pt x="2980" y="1"/>
                  </a:lnTo>
                  <a:cubicBezTo>
                    <a:pt x="3055" y="1"/>
                    <a:pt x="3116" y="62"/>
                    <a:pt x="3116" y="143"/>
                  </a:cubicBezTo>
                  <a:lnTo>
                    <a:pt x="3116" y="2306"/>
                  </a:lnTo>
                  <a:cubicBezTo>
                    <a:pt x="3116" y="2382"/>
                    <a:pt x="3055" y="2448"/>
                    <a:pt x="2980" y="24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5"/>
            <p:cNvSpPr/>
            <p:nvPr/>
          </p:nvSpPr>
          <p:spPr>
            <a:xfrm>
              <a:off x="4714661" y="1988972"/>
              <a:ext cx="934588" cy="627414"/>
            </a:xfrm>
            <a:custGeom>
              <a:avLst/>
              <a:gdLst/>
              <a:ahLst/>
              <a:cxnLst/>
              <a:rect l="l" t="t" r="r" b="b"/>
              <a:pathLst>
                <a:path w="9155" h="6146" extrusionOk="0">
                  <a:moveTo>
                    <a:pt x="8754" y="6145"/>
                  </a:moveTo>
                  <a:lnTo>
                    <a:pt x="401" y="6145"/>
                  </a:lnTo>
                  <a:cubicBezTo>
                    <a:pt x="178" y="6145"/>
                    <a:pt x="1" y="5968"/>
                    <a:pt x="1" y="5750"/>
                  </a:cubicBezTo>
                  <a:lnTo>
                    <a:pt x="1" y="401"/>
                  </a:lnTo>
                  <a:cubicBezTo>
                    <a:pt x="1" y="178"/>
                    <a:pt x="178" y="1"/>
                    <a:pt x="401" y="1"/>
                  </a:cubicBezTo>
                  <a:lnTo>
                    <a:pt x="8754" y="1"/>
                  </a:lnTo>
                  <a:cubicBezTo>
                    <a:pt x="8972" y="1"/>
                    <a:pt x="9154" y="178"/>
                    <a:pt x="9154" y="401"/>
                  </a:cubicBezTo>
                  <a:lnTo>
                    <a:pt x="9154" y="5750"/>
                  </a:lnTo>
                  <a:cubicBezTo>
                    <a:pt x="9154" y="5968"/>
                    <a:pt x="8972" y="6145"/>
                    <a:pt x="8754" y="61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5"/>
            <p:cNvSpPr/>
            <p:nvPr/>
          </p:nvSpPr>
          <p:spPr>
            <a:xfrm>
              <a:off x="4714661" y="1988972"/>
              <a:ext cx="934588" cy="190899"/>
            </a:xfrm>
            <a:custGeom>
              <a:avLst/>
              <a:gdLst/>
              <a:ahLst/>
              <a:cxnLst/>
              <a:rect l="l" t="t" r="r" b="b"/>
              <a:pathLst>
                <a:path w="9155" h="1870" extrusionOk="0">
                  <a:moveTo>
                    <a:pt x="9154" y="1870"/>
                  </a:moveTo>
                  <a:lnTo>
                    <a:pt x="1" y="1870"/>
                  </a:lnTo>
                  <a:lnTo>
                    <a:pt x="1" y="401"/>
                  </a:lnTo>
                  <a:cubicBezTo>
                    <a:pt x="1" y="178"/>
                    <a:pt x="178" y="1"/>
                    <a:pt x="401" y="1"/>
                  </a:cubicBezTo>
                  <a:lnTo>
                    <a:pt x="8754" y="1"/>
                  </a:lnTo>
                  <a:cubicBezTo>
                    <a:pt x="8972" y="1"/>
                    <a:pt x="9154" y="178"/>
                    <a:pt x="9154" y="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5"/>
            <p:cNvSpPr/>
            <p:nvPr/>
          </p:nvSpPr>
          <p:spPr>
            <a:xfrm>
              <a:off x="5208033" y="2302880"/>
              <a:ext cx="254498" cy="102"/>
            </a:xfrm>
            <a:custGeom>
              <a:avLst/>
              <a:gdLst/>
              <a:ahLst/>
              <a:cxnLst/>
              <a:rect l="l" t="t" r="r" b="b"/>
              <a:pathLst>
                <a:path w="2493" h="1" fill="none" extrusionOk="0">
                  <a:moveTo>
                    <a:pt x="1" y="1"/>
                  </a:moveTo>
                  <a:lnTo>
                    <a:pt x="2493" y="1"/>
                  </a:lnTo>
                </a:path>
              </a:pathLst>
            </a:custGeom>
            <a:noFill/>
            <a:ln w="19050" cap="rnd" cmpd="sng">
              <a:solidFill>
                <a:srgbClr val="8C8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5"/>
            <p:cNvSpPr/>
            <p:nvPr/>
          </p:nvSpPr>
          <p:spPr>
            <a:xfrm>
              <a:off x="5208033" y="2374237"/>
              <a:ext cx="254498" cy="102"/>
            </a:xfrm>
            <a:custGeom>
              <a:avLst/>
              <a:gdLst/>
              <a:ahLst/>
              <a:cxnLst/>
              <a:rect l="l" t="t" r="r" b="b"/>
              <a:pathLst>
                <a:path w="2493" h="1" fill="none" extrusionOk="0">
                  <a:moveTo>
                    <a:pt x="1" y="1"/>
                  </a:moveTo>
                  <a:lnTo>
                    <a:pt x="2493" y="1"/>
                  </a:lnTo>
                </a:path>
              </a:pathLst>
            </a:custGeom>
            <a:noFill/>
            <a:ln w="19050" cap="rnd" cmpd="sng">
              <a:solidFill>
                <a:srgbClr val="8C8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5"/>
            <p:cNvSpPr/>
            <p:nvPr/>
          </p:nvSpPr>
          <p:spPr>
            <a:xfrm>
              <a:off x="5208033" y="2446104"/>
              <a:ext cx="188857" cy="102"/>
            </a:xfrm>
            <a:custGeom>
              <a:avLst/>
              <a:gdLst/>
              <a:ahLst/>
              <a:cxnLst/>
              <a:rect l="l" t="t" r="r" b="b"/>
              <a:pathLst>
                <a:path w="1850" h="1" fill="none" extrusionOk="0">
                  <a:moveTo>
                    <a:pt x="1" y="1"/>
                  </a:moveTo>
                  <a:lnTo>
                    <a:pt x="1849" y="1"/>
                  </a:lnTo>
                </a:path>
              </a:pathLst>
            </a:custGeom>
            <a:noFill/>
            <a:ln w="19050" cap="rnd" cmpd="sng">
              <a:solidFill>
                <a:srgbClr val="8C8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5"/>
            <p:cNvSpPr/>
            <p:nvPr/>
          </p:nvSpPr>
          <p:spPr>
            <a:xfrm>
              <a:off x="4838795" y="2263067"/>
              <a:ext cx="242146" cy="242656"/>
            </a:xfrm>
            <a:custGeom>
              <a:avLst/>
              <a:gdLst/>
              <a:ahLst/>
              <a:cxnLst/>
              <a:rect l="l" t="t" r="r" b="b"/>
              <a:pathLst>
                <a:path w="2372" h="2377" extrusionOk="0">
                  <a:moveTo>
                    <a:pt x="2371" y="2376"/>
                  </a:moveTo>
                  <a:lnTo>
                    <a:pt x="1" y="2376"/>
                  </a:lnTo>
                  <a:lnTo>
                    <a:pt x="1" y="0"/>
                  </a:lnTo>
                  <a:lnTo>
                    <a:pt x="2371" y="0"/>
                  </a:lnTo>
                  <a:close/>
                </a:path>
              </a:pathLst>
            </a:custGeom>
            <a:solidFill>
              <a:srgbClr val="8C8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5"/>
            <p:cNvSpPr/>
            <p:nvPr/>
          </p:nvSpPr>
          <p:spPr>
            <a:xfrm>
              <a:off x="5396787" y="2274399"/>
              <a:ext cx="424674" cy="425184"/>
            </a:xfrm>
            <a:custGeom>
              <a:avLst/>
              <a:gdLst/>
              <a:ahLst/>
              <a:cxnLst/>
              <a:rect l="l" t="t" r="r" b="b"/>
              <a:pathLst>
                <a:path w="4160" h="4165" extrusionOk="0">
                  <a:moveTo>
                    <a:pt x="4159" y="2083"/>
                  </a:moveTo>
                  <a:cubicBezTo>
                    <a:pt x="4159" y="3233"/>
                    <a:pt x="3232" y="4165"/>
                    <a:pt x="2082" y="4165"/>
                  </a:cubicBezTo>
                  <a:cubicBezTo>
                    <a:pt x="933" y="4165"/>
                    <a:pt x="0" y="3233"/>
                    <a:pt x="0" y="2083"/>
                  </a:cubicBezTo>
                  <a:cubicBezTo>
                    <a:pt x="0" y="933"/>
                    <a:pt x="933" y="1"/>
                    <a:pt x="2082" y="1"/>
                  </a:cubicBezTo>
                  <a:cubicBezTo>
                    <a:pt x="3232" y="1"/>
                    <a:pt x="4159" y="933"/>
                    <a:pt x="4159" y="20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5"/>
            <p:cNvSpPr/>
            <p:nvPr/>
          </p:nvSpPr>
          <p:spPr>
            <a:xfrm>
              <a:off x="5515204" y="2359741"/>
              <a:ext cx="156803" cy="249394"/>
            </a:xfrm>
            <a:custGeom>
              <a:avLst/>
              <a:gdLst/>
              <a:ahLst/>
              <a:cxnLst/>
              <a:rect l="l" t="t" r="r" b="b"/>
              <a:pathLst>
                <a:path w="1536" h="2443" extrusionOk="0">
                  <a:moveTo>
                    <a:pt x="1" y="796"/>
                  </a:moveTo>
                  <a:cubicBezTo>
                    <a:pt x="6" y="548"/>
                    <a:pt x="76" y="350"/>
                    <a:pt x="213" y="213"/>
                  </a:cubicBezTo>
                  <a:cubicBezTo>
                    <a:pt x="350" y="72"/>
                    <a:pt x="543" y="1"/>
                    <a:pt x="791" y="1"/>
                  </a:cubicBezTo>
                  <a:cubicBezTo>
                    <a:pt x="1024" y="1"/>
                    <a:pt x="1206" y="56"/>
                    <a:pt x="1338" y="158"/>
                  </a:cubicBezTo>
                  <a:cubicBezTo>
                    <a:pt x="1470" y="264"/>
                    <a:pt x="1535" y="411"/>
                    <a:pt x="1535" y="604"/>
                  </a:cubicBezTo>
                  <a:cubicBezTo>
                    <a:pt x="1535" y="725"/>
                    <a:pt x="1510" y="826"/>
                    <a:pt x="1459" y="902"/>
                  </a:cubicBezTo>
                  <a:cubicBezTo>
                    <a:pt x="1414" y="983"/>
                    <a:pt x="1343" y="1070"/>
                    <a:pt x="1247" y="1166"/>
                  </a:cubicBezTo>
                  <a:cubicBezTo>
                    <a:pt x="1166" y="1247"/>
                    <a:pt x="1105" y="1318"/>
                    <a:pt x="1064" y="1379"/>
                  </a:cubicBezTo>
                  <a:cubicBezTo>
                    <a:pt x="1029" y="1434"/>
                    <a:pt x="1009" y="1505"/>
                    <a:pt x="1009" y="1591"/>
                  </a:cubicBezTo>
                  <a:lnTo>
                    <a:pt x="553" y="1591"/>
                  </a:lnTo>
                  <a:cubicBezTo>
                    <a:pt x="553" y="1460"/>
                    <a:pt x="573" y="1353"/>
                    <a:pt x="613" y="1277"/>
                  </a:cubicBezTo>
                  <a:cubicBezTo>
                    <a:pt x="654" y="1196"/>
                    <a:pt x="720" y="1115"/>
                    <a:pt x="796" y="1029"/>
                  </a:cubicBezTo>
                  <a:cubicBezTo>
                    <a:pt x="857" y="968"/>
                    <a:pt x="902" y="918"/>
                    <a:pt x="928" y="872"/>
                  </a:cubicBezTo>
                  <a:cubicBezTo>
                    <a:pt x="958" y="821"/>
                    <a:pt x="973" y="766"/>
                    <a:pt x="973" y="700"/>
                  </a:cubicBezTo>
                  <a:cubicBezTo>
                    <a:pt x="973" y="563"/>
                    <a:pt x="892" y="492"/>
                    <a:pt x="735" y="492"/>
                  </a:cubicBezTo>
                  <a:cubicBezTo>
                    <a:pt x="563" y="492"/>
                    <a:pt x="477" y="593"/>
                    <a:pt x="472" y="796"/>
                  </a:cubicBezTo>
                  <a:close/>
                  <a:moveTo>
                    <a:pt x="770" y="1850"/>
                  </a:moveTo>
                  <a:cubicBezTo>
                    <a:pt x="857" y="1850"/>
                    <a:pt x="928" y="1880"/>
                    <a:pt x="983" y="1931"/>
                  </a:cubicBezTo>
                  <a:cubicBezTo>
                    <a:pt x="1039" y="1986"/>
                    <a:pt x="1064" y="2057"/>
                    <a:pt x="1064" y="2143"/>
                  </a:cubicBezTo>
                  <a:cubicBezTo>
                    <a:pt x="1064" y="2235"/>
                    <a:pt x="1039" y="2306"/>
                    <a:pt x="983" y="2361"/>
                  </a:cubicBezTo>
                  <a:cubicBezTo>
                    <a:pt x="928" y="2417"/>
                    <a:pt x="857" y="2442"/>
                    <a:pt x="770" y="2442"/>
                  </a:cubicBezTo>
                  <a:cubicBezTo>
                    <a:pt x="684" y="2442"/>
                    <a:pt x="619" y="2417"/>
                    <a:pt x="563" y="2361"/>
                  </a:cubicBezTo>
                  <a:cubicBezTo>
                    <a:pt x="507" y="2306"/>
                    <a:pt x="477" y="2235"/>
                    <a:pt x="477" y="2143"/>
                  </a:cubicBezTo>
                  <a:cubicBezTo>
                    <a:pt x="477" y="2057"/>
                    <a:pt x="507" y="1986"/>
                    <a:pt x="558" y="1931"/>
                  </a:cubicBezTo>
                  <a:cubicBezTo>
                    <a:pt x="613" y="1880"/>
                    <a:pt x="684" y="1850"/>
                    <a:pt x="770" y="18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5"/>
            <p:cNvSpPr/>
            <p:nvPr/>
          </p:nvSpPr>
          <p:spPr>
            <a:xfrm>
              <a:off x="3921979" y="4623148"/>
              <a:ext cx="1324961" cy="120052"/>
            </a:xfrm>
            <a:custGeom>
              <a:avLst/>
              <a:gdLst/>
              <a:ahLst/>
              <a:cxnLst/>
              <a:rect l="l" t="t" r="r" b="b"/>
              <a:pathLst>
                <a:path w="12979" h="1176" extrusionOk="0">
                  <a:moveTo>
                    <a:pt x="12978" y="588"/>
                  </a:moveTo>
                  <a:cubicBezTo>
                    <a:pt x="12978" y="913"/>
                    <a:pt x="10071" y="1176"/>
                    <a:pt x="6489" y="1176"/>
                  </a:cubicBezTo>
                  <a:cubicBezTo>
                    <a:pt x="2903" y="1176"/>
                    <a:pt x="0" y="913"/>
                    <a:pt x="0" y="588"/>
                  </a:cubicBezTo>
                  <a:cubicBezTo>
                    <a:pt x="0" y="264"/>
                    <a:pt x="2903" y="1"/>
                    <a:pt x="6489" y="1"/>
                  </a:cubicBezTo>
                  <a:cubicBezTo>
                    <a:pt x="10071" y="1"/>
                    <a:pt x="12978" y="264"/>
                    <a:pt x="12978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5"/>
            <p:cNvSpPr/>
            <p:nvPr/>
          </p:nvSpPr>
          <p:spPr>
            <a:xfrm>
              <a:off x="3656152" y="2251123"/>
              <a:ext cx="635173" cy="390577"/>
            </a:xfrm>
            <a:custGeom>
              <a:avLst/>
              <a:gdLst/>
              <a:ahLst/>
              <a:cxnLst/>
              <a:rect l="l" t="t" r="r" b="b"/>
              <a:pathLst>
                <a:path w="6222" h="3826" extrusionOk="0">
                  <a:moveTo>
                    <a:pt x="5755" y="3825"/>
                  </a:moveTo>
                  <a:lnTo>
                    <a:pt x="467" y="3825"/>
                  </a:lnTo>
                  <a:cubicBezTo>
                    <a:pt x="213" y="3825"/>
                    <a:pt x="1" y="3613"/>
                    <a:pt x="1" y="3354"/>
                  </a:cubicBezTo>
                  <a:lnTo>
                    <a:pt x="1" y="1"/>
                  </a:lnTo>
                  <a:lnTo>
                    <a:pt x="6221" y="1"/>
                  </a:lnTo>
                  <a:lnTo>
                    <a:pt x="6221" y="3354"/>
                  </a:lnTo>
                  <a:cubicBezTo>
                    <a:pt x="6221" y="3613"/>
                    <a:pt x="6014" y="3825"/>
                    <a:pt x="5755" y="3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5"/>
            <p:cNvSpPr/>
            <p:nvPr/>
          </p:nvSpPr>
          <p:spPr>
            <a:xfrm>
              <a:off x="3656152" y="2251123"/>
              <a:ext cx="635173" cy="255110"/>
            </a:xfrm>
            <a:custGeom>
              <a:avLst/>
              <a:gdLst/>
              <a:ahLst/>
              <a:cxnLst/>
              <a:rect l="l" t="t" r="r" b="b"/>
              <a:pathLst>
                <a:path w="6222" h="2499" extrusionOk="0">
                  <a:moveTo>
                    <a:pt x="1" y="1"/>
                  </a:moveTo>
                  <a:lnTo>
                    <a:pt x="3111" y="2498"/>
                  </a:lnTo>
                  <a:lnTo>
                    <a:pt x="62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5"/>
            <p:cNvSpPr/>
            <p:nvPr/>
          </p:nvSpPr>
          <p:spPr>
            <a:xfrm>
              <a:off x="4441689" y="2161698"/>
              <a:ext cx="539417" cy="762881"/>
            </a:xfrm>
            <a:custGeom>
              <a:avLst/>
              <a:gdLst/>
              <a:ahLst/>
              <a:cxnLst/>
              <a:rect l="l" t="t" r="r" b="b"/>
              <a:pathLst>
                <a:path w="5284" h="7473" extrusionOk="0">
                  <a:moveTo>
                    <a:pt x="1135" y="2098"/>
                  </a:moveTo>
                  <a:cubicBezTo>
                    <a:pt x="1049" y="2311"/>
                    <a:pt x="922" y="2503"/>
                    <a:pt x="750" y="2685"/>
                  </a:cubicBezTo>
                  <a:cubicBezTo>
                    <a:pt x="558" y="2898"/>
                    <a:pt x="340" y="3096"/>
                    <a:pt x="198" y="3344"/>
                  </a:cubicBezTo>
                  <a:cubicBezTo>
                    <a:pt x="56" y="3592"/>
                    <a:pt x="0" y="3916"/>
                    <a:pt x="147" y="4165"/>
                  </a:cubicBezTo>
                  <a:cubicBezTo>
                    <a:pt x="314" y="4453"/>
                    <a:pt x="720" y="4595"/>
                    <a:pt x="786" y="4924"/>
                  </a:cubicBezTo>
                  <a:cubicBezTo>
                    <a:pt x="851" y="5238"/>
                    <a:pt x="568" y="5502"/>
                    <a:pt x="451" y="5796"/>
                  </a:cubicBezTo>
                  <a:cubicBezTo>
                    <a:pt x="243" y="6317"/>
                    <a:pt x="593" y="6920"/>
                    <a:pt x="1084" y="7189"/>
                  </a:cubicBezTo>
                  <a:cubicBezTo>
                    <a:pt x="1571" y="7457"/>
                    <a:pt x="2158" y="7472"/>
                    <a:pt x="2715" y="7462"/>
                  </a:cubicBezTo>
                  <a:cubicBezTo>
                    <a:pt x="3116" y="7457"/>
                    <a:pt x="3526" y="7447"/>
                    <a:pt x="3916" y="7346"/>
                  </a:cubicBezTo>
                  <a:cubicBezTo>
                    <a:pt x="4311" y="7249"/>
                    <a:pt x="4691" y="7052"/>
                    <a:pt x="4944" y="6738"/>
                  </a:cubicBezTo>
                  <a:cubicBezTo>
                    <a:pt x="5253" y="6348"/>
                    <a:pt x="5284" y="5912"/>
                    <a:pt x="5091" y="5471"/>
                  </a:cubicBezTo>
                  <a:cubicBezTo>
                    <a:pt x="4899" y="5031"/>
                    <a:pt x="5137" y="4494"/>
                    <a:pt x="5112" y="4023"/>
                  </a:cubicBezTo>
                  <a:cubicBezTo>
                    <a:pt x="5076" y="3405"/>
                    <a:pt x="4823" y="3192"/>
                    <a:pt x="4342" y="2883"/>
                  </a:cubicBezTo>
                  <a:cubicBezTo>
                    <a:pt x="3805" y="2544"/>
                    <a:pt x="4169" y="2108"/>
                    <a:pt x="4296" y="1632"/>
                  </a:cubicBezTo>
                  <a:cubicBezTo>
                    <a:pt x="4377" y="1313"/>
                    <a:pt x="4245" y="933"/>
                    <a:pt x="4043" y="684"/>
                  </a:cubicBezTo>
                  <a:cubicBezTo>
                    <a:pt x="3729" y="310"/>
                    <a:pt x="3247" y="254"/>
                    <a:pt x="2802" y="137"/>
                  </a:cubicBezTo>
                  <a:cubicBezTo>
                    <a:pt x="2417" y="36"/>
                    <a:pt x="1910" y="1"/>
                    <a:pt x="1611" y="320"/>
                  </a:cubicBezTo>
                  <a:cubicBezTo>
                    <a:pt x="1328" y="624"/>
                    <a:pt x="1322" y="1090"/>
                    <a:pt x="1287" y="1480"/>
                  </a:cubicBezTo>
                  <a:cubicBezTo>
                    <a:pt x="1267" y="1703"/>
                    <a:pt x="1216" y="1905"/>
                    <a:pt x="1135" y="2098"/>
                  </a:cubicBezTo>
                  <a:close/>
                </a:path>
              </a:pathLst>
            </a:custGeom>
            <a:solidFill>
              <a:srgbClr val="313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5"/>
            <p:cNvSpPr/>
            <p:nvPr/>
          </p:nvSpPr>
          <p:spPr>
            <a:xfrm>
              <a:off x="4362574" y="3222351"/>
              <a:ext cx="425694" cy="1362120"/>
            </a:xfrm>
            <a:custGeom>
              <a:avLst/>
              <a:gdLst/>
              <a:ahLst/>
              <a:cxnLst/>
              <a:rect l="l" t="t" r="r" b="b"/>
              <a:pathLst>
                <a:path w="4170" h="13343" extrusionOk="0">
                  <a:moveTo>
                    <a:pt x="1621" y="451"/>
                  </a:moveTo>
                  <a:lnTo>
                    <a:pt x="0" y="13343"/>
                  </a:lnTo>
                  <a:lnTo>
                    <a:pt x="623" y="13343"/>
                  </a:lnTo>
                  <a:lnTo>
                    <a:pt x="3572" y="1332"/>
                  </a:lnTo>
                  <a:lnTo>
                    <a:pt x="4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5"/>
            <p:cNvSpPr/>
            <p:nvPr/>
          </p:nvSpPr>
          <p:spPr>
            <a:xfrm>
              <a:off x="4459757" y="3915808"/>
              <a:ext cx="62680" cy="22765"/>
            </a:xfrm>
            <a:custGeom>
              <a:avLst/>
              <a:gdLst/>
              <a:ahLst/>
              <a:cxnLst/>
              <a:rect l="l" t="t" r="r" b="b"/>
              <a:pathLst>
                <a:path w="614" h="223" fill="none" extrusionOk="0">
                  <a:moveTo>
                    <a:pt x="1" y="0"/>
                  </a:moveTo>
                  <a:cubicBezTo>
                    <a:pt x="173" y="122"/>
                    <a:pt x="406" y="223"/>
                    <a:pt x="614" y="193"/>
                  </a:cubicBezTo>
                </a:path>
              </a:pathLst>
            </a:custGeom>
            <a:noFill/>
            <a:ln w="2150" cap="rnd" cmpd="sng">
              <a:solidFill>
                <a:srgbClr val="0A2B28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5"/>
            <p:cNvSpPr/>
            <p:nvPr/>
          </p:nvSpPr>
          <p:spPr>
            <a:xfrm>
              <a:off x="4638711" y="3193869"/>
              <a:ext cx="277263" cy="1236045"/>
            </a:xfrm>
            <a:custGeom>
              <a:avLst/>
              <a:gdLst/>
              <a:ahLst/>
              <a:cxnLst/>
              <a:rect l="l" t="t" r="r" b="b"/>
              <a:pathLst>
                <a:path w="2716" h="12108" extrusionOk="0">
                  <a:moveTo>
                    <a:pt x="243" y="1971"/>
                  </a:moveTo>
                  <a:cubicBezTo>
                    <a:pt x="375" y="1155"/>
                    <a:pt x="932" y="816"/>
                    <a:pt x="1064" y="0"/>
                  </a:cubicBezTo>
                  <a:cubicBezTo>
                    <a:pt x="1490" y="117"/>
                    <a:pt x="1885" y="66"/>
                    <a:pt x="2320" y="97"/>
                  </a:cubicBezTo>
                  <a:cubicBezTo>
                    <a:pt x="2579" y="112"/>
                    <a:pt x="2594" y="107"/>
                    <a:pt x="2655" y="391"/>
                  </a:cubicBezTo>
                  <a:cubicBezTo>
                    <a:pt x="2695" y="553"/>
                    <a:pt x="2715" y="725"/>
                    <a:pt x="2705" y="897"/>
                  </a:cubicBezTo>
                  <a:cubicBezTo>
                    <a:pt x="2645" y="1672"/>
                    <a:pt x="2528" y="2452"/>
                    <a:pt x="2472" y="3232"/>
                  </a:cubicBezTo>
                  <a:cubicBezTo>
                    <a:pt x="2346" y="5066"/>
                    <a:pt x="2239" y="6900"/>
                    <a:pt x="2158" y="8734"/>
                  </a:cubicBezTo>
                  <a:cubicBezTo>
                    <a:pt x="2118" y="9757"/>
                    <a:pt x="2082" y="10780"/>
                    <a:pt x="2052" y="11808"/>
                  </a:cubicBezTo>
                  <a:cubicBezTo>
                    <a:pt x="2047" y="11905"/>
                    <a:pt x="2047" y="12006"/>
                    <a:pt x="2047" y="12107"/>
                  </a:cubicBezTo>
                  <a:lnTo>
                    <a:pt x="1135" y="12107"/>
                  </a:lnTo>
                  <a:cubicBezTo>
                    <a:pt x="1074" y="10628"/>
                    <a:pt x="1013" y="9149"/>
                    <a:pt x="953" y="7670"/>
                  </a:cubicBezTo>
                  <a:cubicBezTo>
                    <a:pt x="907" y="6576"/>
                    <a:pt x="628" y="4980"/>
                    <a:pt x="451" y="3901"/>
                  </a:cubicBezTo>
                  <a:cubicBezTo>
                    <a:pt x="406" y="3607"/>
                    <a:pt x="21" y="3278"/>
                    <a:pt x="16" y="2979"/>
                  </a:cubicBezTo>
                  <a:cubicBezTo>
                    <a:pt x="0" y="2624"/>
                    <a:pt x="188" y="2326"/>
                    <a:pt x="243" y="19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5"/>
            <p:cNvSpPr/>
            <p:nvPr/>
          </p:nvSpPr>
          <p:spPr>
            <a:xfrm>
              <a:off x="4655248" y="3533095"/>
              <a:ext cx="30115" cy="114948"/>
            </a:xfrm>
            <a:custGeom>
              <a:avLst/>
              <a:gdLst/>
              <a:ahLst/>
              <a:cxnLst/>
              <a:rect l="l" t="t" r="r" b="b"/>
              <a:pathLst>
                <a:path w="295" h="1126" fill="none" extrusionOk="0">
                  <a:moveTo>
                    <a:pt x="0" y="1125"/>
                  </a:moveTo>
                  <a:cubicBezTo>
                    <a:pt x="81" y="745"/>
                    <a:pt x="178" y="370"/>
                    <a:pt x="294" y="0"/>
                  </a:cubicBezTo>
                </a:path>
              </a:pathLst>
            </a:custGeom>
            <a:noFill/>
            <a:ln w="2150" cap="rnd" cmpd="sng">
              <a:solidFill>
                <a:srgbClr val="386084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5"/>
            <p:cNvSpPr/>
            <p:nvPr/>
          </p:nvSpPr>
          <p:spPr>
            <a:xfrm>
              <a:off x="4727626" y="4389988"/>
              <a:ext cx="206416" cy="303601"/>
            </a:xfrm>
            <a:custGeom>
              <a:avLst/>
              <a:gdLst/>
              <a:ahLst/>
              <a:cxnLst/>
              <a:rect l="l" t="t" r="r" b="b"/>
              <a:pathLst>
                <a:path w="2022" h="2974" extrusionOk="0">
                  <a:moveTo>
                    <a:pt x="1156" y="107"/>
                  </a:moveTo>
                  <a:cubicBezTo>
                    <a:pt x="1166" y="107"/>
                    <a:pt x="1176" y="112"/>
                    <a:pt x="1186" y="117"/>
                  </a:cubicBezTo>
                  <a:cubicBezTo>
                    <a:pt x="1541" y="284"/>
                    <a:pt x="1404" y="567"/>
                    <a:pt x="1328" y="887"/>
                  </a:cubicBezTo>
                  <a:cubicBezTo>
                    <a:pt x="1287" y="1069"/>
                    <a:pt x="1252" y="1251"/>
                    <a:pt x="1216" y="1434"/>
                  </a:cubicBezTo>
                  <a:cubicBezTo>
                    <a:pt x="1201" y="1525"/>
                    <a:pt x="1186" y="1621"/>
                    <a:pt x="1171" y="1717"/>
                  </a:cubicBezTo>
                  <a:cubicBezTo>
                    <a:pt x="1161" y="1753"/>
                    <a:pt x="1120" y="1874"/>
                    <a:pt x="1145" y="1910"/>
                  </a:cubicBezTo>
                  <a:cubicBezTo>
                    <a:pt x="1166" y="1940"/>
                    <a:pt x="1226" y="1920"/>
                    <a:pt x="1247" y="1955"/>
                  </a:cubicBezTo>
                  <a:cubicBezTo>
                    <a:pt x="1252" y="1966"/>
                    <a:pt x="1252" y="1981"/>
                    <a:pt x="1252" y="1991"/>
                  </a:cubicBezTo>
                  <a:cubicBezTo>
                    <a:pt x="1252" y="2036"/>
                    <a:pt x="1247" y="2092"/>
                    <a:pt x="1211" y="2118"/>
                  </a:cubicBezTo>
                  <a:cubicBezTo>
                    <a:pt x="1201" y="2128"/>
                    <a:pt x="1186" y="2133"/>
                    <a:pt x="1186" y="2148"/>
                  </a:cubicBezTo>
                  <a:cubicBezTo>
                    <a:pt x="1186" y="2158"/>
                    <a:pt x="1196" y="2168"/>
                    <a:pt x="1201" y="2173"/>
                  </a:cubicBezTo>
                  <a:cubicBezTo>
                    <a:pt x="1378" y="2320"/>
                    <a:pt x="1556" y="2457"/>
                    <a:pt x="1743" y="2599"/>
                  </a:cubicBezTo>
                  <a:cubicBezTo>
                    <a:pt x="1799" y="2639"/>
                    <a:pt x="1855" y="2685"/>
                    <a:pt x="1915" y="2725"/>
                  </a:cubicBezTo>
                  <a:cubicBezTo>
                    <a:pt x="2022" y="2806"/>
                    <a:pt x="1961" y="2974"/>
                    <a:pt x="1829" y="2969"/>
                  </a:cubicBezTo>
                  <a:cubicBezTo>
                    <a:pt x="1642" y="2963"/>
                    <a:pt x="1449" y="2958"/>
                    <a:pt x="1257" y="2943"/>
                  </a:cubicBezTo>
                  <a:cubicBezTo>
                    <a:pt x="1090" y="2933"/>
                    <a:pt x="923" y="2918"/>
                    <a:pt x="755" y="2898"/>
                  </a:cubicBezTo>
                  <a:cubicBezTo>
                    <a:pt x="654" y="2888"/>
                    <a:pt x="482" y="2898"/>
                    <a:pt x="406" y="2812"/>
                  </a:cubicBezTo>
                  <a:cubicBezTo>
                    <a:pt x="320" y="2720"/>
                    <a:pt x="325" y="2518"/>
                    <a:pt x="310" y="2406"/>
                  </a:cubicBezTo>
                  <a:cubicBezTo>
                    <a:pt x="294" y="2259"/>
                    <a:pt x="289" y="2107"/>
                    <a:pt x="269" y="1961"/>
                  </a:cubicBezTo>
                  <a:cubicBezTo>
                    <a:pt x="234" y="1682"/>
                    <a:pt x="198" y="1403"/>
                    <a:pt x="178" y="1125"/>
                  </a:cubicBezTo>
                  <a:cubicBezTo>
                    <a:pt x="158" y="846"/>
                    <a:pt x="1" y="360"/>
                    <a:pt x="229" y="167"/>
                  </a:cubicBezTo>
                  <a:cubicBezTo>
                    <a:pt x="431" y="0"/>
                    <a:pt x="902" y="5"/>
                    <a:pt x="1156" y="107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5"/>
            <p:cNvSpPr/>
            <p:nvPr/>
          </p:nvSpPr>
          <p:spPr>
            <a:xfrm>
              <a:off x="4238439" y="4367733"/>
              <a:ext cx="270525" cy="317586"/>
            </a:xfrm>
            <a:custGeom>
              <a:avLst/>
              <a:gdLst/>
              <a:ahLst/>
              <a:cxnLst/>
              <a:rect l="l" t="t" r="r" b="b"/>
              <a:pathLst>
                <a:path w="2650" h="3111" extrusionOk="0">
                  <a:moveTo>
                    <a:pt x="1495" y="46"/>
                  </a:moveTo>
                  <a:cubicBezTo>
                    <a:pt x="1399" y="61"/>
                    <a:pt x="1318" y="91"/>
                    <a:pt x="1262" y="137"/>
                  </a:cubicBezTo>
                  <a:cubicBezTo>
                    <a:pt x="1054" y="309"/>
                    <a:pt x="1150" y="775"/>
                    <a:pt x="1145" y="1029"/>
                  </a:cubicBezTo>
                  <a:cubicBezTo>
                    <a:pt x="1140" y="1206"/>
                    <a:pt x="1135" y="1388"/>
                    <a:pt x="1120" y="1571"/>
                  </a:cubicBezTo>
                  <a:cubicBezTo>
                    <a:pt x="1115" y="1667"/>
                    <a:pt x="1110" y="1758"/>
                    <a:pt x="1100" y="1854"/>
                  </a:cubicBezTo>
                  <a:cubicBezTo>
                    <a:pt x="1095" y="1895"/>
                    <a:pt x="1110" y="2011"/>
                    <a:pt x="1080" y="2047"/>
                  </a:cubicBezTo>
                  <a:cubicBezTo>
                    <a:pt x="1049" y="2082"/>
                    <a:pt x="993" y="2062"/>
                    <a:pt x="963" y="2092"/>
                  </a:cubicBezTo>
                  <a:cubicBezTo>
                    <a:pt x="953" y="2103"/>
                    <a:pt x="948" y="2118"/>
                    <a:pt x="948" y="2133"/>
                  </a:cubicBezTo>
                  <a:cubicBezTo>
                    <a:pt x="938" y="2179"/>
                    <a:pt x="928" y="2229"/>
                    <a:pt x="958" y="2254"/>
                  </a:cubicBezTo>
                  <a:cubicBezTo>
                    <a:pt x="968" y="2265"/>
                    <a:pt x="978" y="2270"/>
                    <a:pt x="978" y="2285"/>
                  </a:cubicBezTo>
                  <a:cubicBezTo>
                    <a:pt x="973" y="2295"/>
                    <a:pt x="963" y="2305"/>
                    <a:pt x="953" y="2310"/>
                  </a:cubicBezTo>
                  <a:cubicBezTo>
                    <a:pt x="740" y="2462"/>
                    <a:pt x="532" y="2594"/>
                    <a:pt x="310" y="2736"/>
                  </a:cubicBezTo>
                  <a:cubicBezTo>
                    <a:pt x="249" y="2776"/>
                    <a:pt x="183" y="2817"/>
                    <a:pt x="122" y="2852"/>
                  </a:cubicBezTo>
                  <a:cubicBezTo>
                    <a:pt x="1" y="2928"/>
                    <a:pt x="56" y="3111"/>
                    <a:pt x="193" y="3106"/>
                  </a:cubicBezTo>
                  <a:cubicBezTo>
                    <a:pt x="365" y="3100"/>
                    <a:pt x="532" y="3095"/>
                    <a:pt x="705" y="3080"/>
                  </a:cubicBezTo>
                  <a:cubicBezTo>
                    <a:pt x="877" y="3070"/>
                    <a:pt x="1049" y="3055"/>
                    <a:pt x="1221" y="3040"/>
                  </a:cubicBezTo>
                  <a:cubicBezTo>
                    <a:pt x="1328" y="3024"/>
                    <a:pt x="1495" y="3040"/>
                    <a:pt x="1591" y="2948"/>
                  </a:cubicBezTo>
                  <a:cubicBezTo>
                    <a:pt x="1698" y="2857"/>
                    <a:pt x="1743" y="2660"/>
                    <a:pt x="1789" y="2543"/>
                  </a:cubicBezTo>
                  <a:cubicBezTo>
                    <a:pt x="1839" y="2396"/>
                    <a:pt x="1880" y="2249"/>
                    <a:pt x="1936" y="2108"/>
                  </a:cubicBezTo>
                  <a:cubicBezTo>
                    <a:pt x="2047" y="1814"/>
                    <a:pt x="2153" y="1520"/>
                    <a:pt x="2250" y="1226"/>
                  </a:cubicBezTo>
                  <a:cubicBezTo>
                    <a:pt x="2361" y="882"/>
                    <a:pt x="2650" y="436"/>
                    <a:pt x="2346" y="223"/>
                  </a:cubicBezTo>
                  <a:cubicBezTo>
                    <a:pt x="2164" y="97"/>
                    <a:pt x="1779" y="0"/>
                    <a:pt x="1495" y="46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5"/>
            <p:cNvSpPr/>
            <p:nvPr/>
          </p:nvSpPr>
          <p:spPr>
            <a:xfrm>
              <a:off x="4247729" y="2566563"/>
              <a:ext cx="274200" cy="345558"/>
            </a:xfrm>
            <a:custGeom>
              <a:avLst/>
              <a:gdLst/>
              <a:ahLst/>
              <a:cxnLst/>
              <a:rect l="l" t="t" r="r" b="b"/>
              <a:pathLst>
                <a:path w="2686" h="3385" extrusionOk="0">
                  <a:moveTo>
                    <a:pt x="2184" y="1"/>
                  </a:moveTo>
                  <a:lnTo>
                    <a:pt x="1" y="2741"/>
                  </a:lnTo>
                  <a:lnTo>
                    <a:pt x="72" y="3385"/>
                  </a:lnTo>
                  <a:lnTo>
                    <a:pt x="533" y="3157"/>
                  </a:lnTo>
                  <a:lnTo>
                    <a:pt x="2686" y="1571"/>
                  </a:lnTo>
                  <a:lnTo>
                    <a:pt x="2625" y="700"/>
                  </a:lnTo>
                  <a:close/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5"/>
            <p:cNvSpPr/>
            <p:nvPr/>
          </p:nvSpPr>
          <p:spPr>
            <a:xfrm>
              <a:off x="4867787" y="2544921"/>
              <a:ext cx="243166" cy="445295"/>
            </a:xfrm>
            <a:custGeom>
              <a:avLst/>
              <a:gdLst/>
              <a:ahLst/>
              <a:cxnLst/>
              <a:rect l="l" t="t" r="r" b="b"/>
              <a:pathLst>
                <a:path w="2382" h="4362" extrusionOk="0">
                  <a:moveTo>
                    <a:pt x="588" y="0"/>
                  </a:moveTo>
                  <a:lnTo>
                    <a:pt x="2381" y="4362"/>
                  </a:lnTo>
                  <a:lnTo>
                    <a:pt x="1707" y="3845"/>
                  </a:lnTo>
                  <a:lnTo>
                    <a:pt x="0" y="2006"/>
                  </a:lnTo>
                  <a:lnTo>
                    <a:pt x="5" y="1966"/>
                  </a:lnTo>
                  <a:cubicBezTo>
                    <a:pt x="21" y="1297"/>
                    <a:pt x="208" y="644"/>
                    <a:pt x="547" y="66"/>
                  </a:cubicBezTo>
                  <a:close/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5"/>
            <p:cNvSpPr/>
            <p:nvPr/>
          </p:nvSpPr>
          <p:spPr>
            <a:xfrm>
              <a:off x="4247729" y="2842190"/>
              <a:ext cx="209070" cy="233877"/>
            </a:xfrm>
            <a:custGeom>
              <a:avLst/>
              <a:gdLst/>
              <a:ahLst/>
              <a:cxnLst/>
              <a:rect l="l" t="t" r="r" b="b"/>
              <a:pathLst>
                <a:path w="2048" h="2291" extrusionOk="0">
                  <a:moveTo>
                    <a:pt x="1845" y="2291"/>
                  </a:moveTo>
                  <a:lnTo>
                    <a:pt x="72" y="644"/>
                  </a:lnTo>
                  <a:lnTo>
                    <a:pt x="1" y="1"/>
                  </a:lnTo>
                  <a:lnTo>
                    <a:pt x="826" y="1"/>
                  </a:lnTo>
                  <a:lnTo>
                    <a:pt x="2047" y="1906"/>
                  </a:lnTo>
                  <a:lnTo>
                    <a:pt x="2047" y="2230"/>
                  </a:lnTo>
                  <a:close/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5"/>
            <p:cNvSpPr/>
            <p:nvPr/>
          </p:nvSpPr>
          <p:spPr>
            <a:xfrm>
              <a:off x="4239460" y="2566563"/>
              <a:ext cx="304724" cy="444886"/>
            </a:xfrm>
            <a:custGeom>
              <a:avLst/>
              <a:gdLst/>
              <a:ahLst/>
              <a:cxnLst/>
              <a:rect l="l" t="t" r="r" b="b"/>
              <a:pathLst>
                <a:path w="2985" h="4358" extrusionOk="0">
                  <a:moveTo>
                    <a:pt x="988" y="4357"/>
                  </a:moveTo>
                  <a:lnTo>
                    <a:pt x="1784" y="3633"/>
                  </a:lnTo>
                  <a:lnTo>
                    <a:pt x="1105" y="2792"/>
                  </a:lnTo>
                  <a:lnTo>
                    <a:pt x="2984" y="1455"/>
                  </a:lnTo>
                  <a:lnTo>
                    <a:pt x="2265" y="1"/>
                  </a:lnTo>
                  <a:lnTo>
                    <a:pt x="82" y="2701"/>
                  </a:lnTo>
                  <a:lnTo>
                    <a:pt x="1" y="3344"/>
                  </a:lnTo>
                  <a:close/>
                </a:path>
              </a:pathLst>
            </a:custGeom>
            <a:solidFill>
              <a:srgbClr val="FFC5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5"/>
            <p:cNvSpPr/>
            <p:nvPr/>
          </p:nvSpPr>
          <p:spPr>
            <a:xfrm>
              <a:off x="4451999" y="2461110"/>
              <a:ext cx="487762" cy="1206543"/>
            </a:xfrm>
            <a:custGeom>
              <a:avLst/>
              <a:gdLst/>
              <a:ahLst/>
              <a:cxnLst/>
              <a:rect l="l" t="t" r="r" b="b"/>
              <a:pathLst>
                <a:path w="4778" h="11819" extrusionOk="0">
                  <a:moveTo>
                    <a:pt x="198" y="11398"/>
                  </a:moveTo>
                  <a:cubicBezTo>
                    <a:pt x="294" y="11499"/>
                    <a:pt x="436" y="11565"/>
                    <a:pt x="664" y="11570"/>
                  </a:cubicBezTo>
                  <a:cubicBezTo>
                    <a:pt x="1181" y="11580"/>
                    <a:pt x="1698" y="11621"/>
                    <a:pt x="2214" y="11646"/>
                  </a:cubicBezTo>
                  <a:cubicBezTo>
                    <a:pt x="2706" y="11672"/>
                    <a:pt x="3192" y="11778"/>
                    <a:pt x="3683" y="11788"/>
                  </a:cubicBezTo>
                  <a:cubicBezTo>
                    <a:pt x="3886" y="11793"/>
                    <a:pt x="4175" y="11819"/>
                    <a:pt x="4362" y="11727"/>
                  </a:cubicBezTo>
                  <a:cubicBezTo>
                    <a:pt x="4585" y="11621"/>
                    <a:pt x="4555" y="11580"/>
                    <a:pt x="4580" y="11327"/>
                  </a:cubicBezTo>
                  <a:cubicBezTo>
                    <a:pt x="4778" y="9392"/>
                    <a:pt x="4626" y="7432"/>
                    <a:pt x="4134" y="5547"/>
                  </a:cubicBezTo>
                  <a:lnTo>
                    <a:pt x="3744" y="4068"/>
                  </a:lnTo>
                  <a:lnTo>
                    <a:pt x="4661" y="821"/>
                  </a:lnTo>
                  <a:cubicBezTo>
                    <a:pt x="4570" y="634"/>
                    <a:pt x="3587" y="715"/>
                    <a:pt x="3045" y="259"/>
                  </a:cubicBezTo>
                  <a:cubicBezTo>
                    <a:pt x="2736" y="1"/>
                    <a:pt x="1996" y="122"/>
                    <a:pt x="1784" y="259"/>
                  </a:cubicBezTo>
                  <a:cubicBezTo>
                    <a:pt x="1135" y="684"/>
                    <a:pt x="340" y="760"/>
                    <a:pt x="183" y="993"/>
                  </a:cubicBezTo>
                  <a:lnTo>
                    <a:pt x="1206" y="4205"/>
                  </a:lnTo>
                  <a:lnTo>
                    <a:pt x="811" y="5456"/>
                  </a:lnTo>
                  <a:cubicBezTo>
                    <a:pt x="305" y="7057"/>
                    <a:pt x="46" y="8723"/>
                    <a:pt x="46" y="10405"/>
                  </a:cubicBezTo>
                  <a:cubicBezTo>
                    <a:pt x="46" y="10785"/>
                    <a:pt x="1" y="11180"/>
                    <a:pt x="198" y="1139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5"/>
            <p:cNvSpPr/>
            <p:nvPr/>
          </p:nvSpPr>
          <p:spPr>
            <a:xfrm>
              <a:off x="4627788" y="2379953"/>
              <a:ext cx="139754" cy="211112"/>
            </a:xfrm>
            <a:custGeom>
              <a:avLst/>
              <a:gdLst/>
              <a:ahLst/>
              <a:cxnLst/>
              <a:rect l="l" t="t" r="r" b="b"/>
              <a:pathLst>
                <a:path w="1369" h="2068" extrusionOk="0">
                  <a:moveTo>
                    <a:pt x="1369" y="1728"/>
                  </a:moveTo>
                  <a:lnTo>
                    <a:pt x="1126" y="0"/>
                  </a:lnTo>
                  <a:lnTo>
                    <a:pt x="295" y="0"/>
                  </a:lnTo>
                  <a:lnTo>
                    <a:pt x="6" y="1697"/>
                  </a:lnTo>
                  <a:lnTo>
                    <a:pt x="1" y="1728"/>
                  </a:lnTo>
                  <a:lnTo>
                    <a:pt x="771" y="2067"/>
                  </a:lnTo>
                  <a:close/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5"/>
            <p:cNvSpPr/>
            <p:nvPr/>
          </p:nvSpPr>
          <p:spPr>
            <a:xfrm>
              <a:off x="4628400" y="2553190"/>
              <a:ext cx="139652" cy="187836"/>
            </a:xfrm>
            <a:custGeom>
              <a:avLst/>
              <a:gdLst/>
              <a:ahLst/>
              <a:cxnLst/>
              <a:rect l="l" t="t" r="r" b="b"/>
              <a:pathLst>
                <a:path w="1368" h="1840" extrusionOk="0">
                  <a:moveTo>
                    <a:pt x="1038" y="927"/>
                  </a:moveTo>
                  <a:lnTo>
                    <a:pt x="694" y="1839"/>
                  </a:lnTo>
                  <a:lnTo>
                    <a:pt x="410" y="927"/>
                  </a:lnTo>
                  <a:lnTo>
                    <a:pt x="0" y="0"/>
                  </a:lnTo>
                  <a:cubicBezTo>
                    <a:pt x="268" y="132"/>
                    <a:pt x="669" y="340"/>
                    <a:pt x="669" y="340"/>
                  </a:cubicBezTo>
                  <a:lnTo>
                    <a:pt x="1368" y="61"/>
                  </a:lnTo>
                  <a:close/>
                </a:path>
              </a:pathLst>
            </a:custGeom>
            <a:solidFill>
              <a:srgbClr val="FFC5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5"/>
            <p:cNvSpPr/>
            <p:nvPr/>
          </p:nvSpPr>
          <p:spPr>
            <a:xfrm>
              <a:off x="4616456" y="2141587"/>
              <a:ext cx="256642" cy="359952"/>
            </a:xfrm>
            <a:custGeom>
              <a:avLst/>
              <a:gdLst/>
              <a:ahLst/>
              <a:cxnLst/>
              <a:rect l="l" t="t" r="r" b="b"/>
              <a:pathLst>
                <a:path w="2514" h="3526" extrusionOk="0">
                  <a:moveTo>
                    <a:pt x="1181" y="71"/>
                  </a:moveTo>
                  <a:cubicBezTo>
                    <a:pt x="355" y="0"/>
                    <a:pt x="122" y="932"/>
                    <a:pt x="46" y="1727"/>
                  </a:cubicBezTo>
                  <a:cubicBezTo>
                    <a:pt x="21" y="1991"/>
                    <a:pt x="1" y="2280"/>
                    <a:pt x="92" y="2528"/>
                  </a:cubicBezTo>
                  <a:cubicBezTo>
                    <a:pt x="198" y="2806"/>
                    <a:pt x="340" y="3136"/>
                    <a:pt x="603" y="3303"/>
                  </a:cubicBezTo>
                  <a:cubicBezTo>
                    <a:pt x="948" y="3526"/>
                    <a:pt x="1318" y="3242"/>
                    <a:pt x="1556" y="2984"/>
                  </a:cubicBezTo>
                  <a:cubicBezTo>
                    <a:pt x="1784" y="2735"/>
                    <a:pt x="1865" y="2401"/>
                    <a:pt x="1971" y="2087"/>
                  </a:cubicBezTo>
                  <a:cubicBezTo>
                    <a:pt x="2214" y="1378"/>
                    <a:pt x="2513" y="187"/>
                    <a:pt x="1181" y="71"/>
                  </a:cubicBezTo>
                  <a:close/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5"/>
            <p:cNvSpPr/>
            <p:nvPr/>
          </p:nvSpPr>
          <p:spPr>
            <a:xfrm>
              <a:off x="4678013" y="2446104"/>
              <a:ext cx="97287" cy="55432"/>
            </a:xfrm>
            <a:custGeom>
              <a:avLst/>
              <a:gdLst/>
              <a:ahLst/>
              <a:cxnLst/>
              <a:rect l="l" t="t" r="r" b="b"/>
              <a:pathLst>
                <a:path w="953" h="543" fill="none" extrusionOk="0">
                  <a:moveTo>
                    <a:pt x="0" y="320"/>
                  </a:moveTo>
                  <a:cubicBezTo>
                    <a:pt x="345" y="543"/>
                    <a:pt x="715" y="259"/>
                    <a:pt x="953" y="1"/>
                  </a:cubicBezTo>
                </a:path>
              </a:pathLst>
            </a:custGeom>
            <a:noFill/>
            <a:ln w="2150" cap="rnd" cmpd="sng">
              <a:solidFill>
                <a:srgbClr val="D98C77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5"/>
            <p:cNvSpPr/>
            <p:nvPr/>
          </p:nvSpPr>
          <p:spPr>
            <a:xfrm>
              <a:off x="4566333" y="2260515"/>
              <a:ext cx="83812" cy="94224"/>
            </a:xfrm>
            <a:custGeom>
              <a:avLst/>
              <a:gdLst/>
              <a:ahLst/>
              <a:cxnLst/>
              <a:rect l="l" t="t" r="r" b="b"/>
              <a:pathLst>
                <a:path w="821" h="923" extrusionOk="0">
                  <a:moveTo>
                    <a:pt x="527" y="329"/>
                  </a:moveTo>
                  <a:cubicBezTo>
                    <a:pt x="527" y="329"/>
                    <a:pt x="527" y="0"/>
                    <a:pt x="264" y="81"/>
                  </a:cubicBezTo>
                  <a:cubicBezTo>
                    <a:pt x="0" y="162"/>
                    <a:pt x="238" y="922"/>
                    <a:pt x="527" y="871"/>
                  </a:cubicBezTo>
                  <a:cubicBezTo>
                    <a:pt x="821" y="816"/>
                    <a:pt x="527" y="329"/>
                    <a:pt x="527" y="329"/>
                  </a:cubicBezTo>
                  <a:close/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5"/>
            <p:cNvSpPr/>
            <p:nvPr/>
          </p:nvSpPr>
          <p:spPr>
            <a:xfrm>
              <a:off x="4762845" y="2309618"/>
              <a:ext cx="97287" cy="98818"/>
            </a:xfrm>
            <a:custGeom>
              <a:avLst/>
              <a:gdLst/>
              <a:ahLst/>
              <a:cxnLst/>
              <a:rect l="l" t="t" r="r" b="b"/>
              <a:pathLst>
                <a:path w="953" h="968" extrusionOk="0">
                  <a:moveTo>
                    <a:pt x="400" y="314"/>
                  </a:moveTo>
                  <a:cubicBezTo>
                    <a:pt x="400" y="314"/>
                    <a:pt x="481" y="0"/>
                    <a:pt x="714" y="142"/>
                  </a:cubicBezTo>
                  <a:cubicBezTo>
                    <a:pt x="952" y="289"/>
                    <a:pt x="542" y="968"/>
                    <a:pt x="269" y="841"/>
                  </a:cubicBezTo>
                  <a:cubicBezTo>
                    <a:pt x="0" y="720"/>
                    <a:pt x="400" y="314"/>
                    <a:pt x="400" y="314"/>
                  </a:cubicBezTo>
                  <a:close/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5"/>
            <p:cNvSpPr/>
            <p:nvPr/>
          </p:nvSpPr>
          <p:spPr>
            <a:xfrm>
              <a:off x="4421476" y="3014916"/>
              <a:ext cx="146492" cy="159967"/>
            </a:xfrm>
            <a:custGeom>
              <a:avLst/>
              <a:gdLst/>
              <a:ahLst/>
              <a:cxnLst/>
              <a:rect l="l" t="t" r="r" b="b"/>
              <a:pathLst>
                <a:path w="1435" h="1567" extrusionOk="0">
                  <a:moveTo>
                    <a:pt x="1394" y="847"/>
                  </a:moveTo>
                  <a:cubicBezTo>
                    <a:pt x="1358" y="776"/>
                    <a:pt x="1328" y="705"/>
                    <a:pt x="1303" y="629"/>
                  </a:cubicBezTo>
                  <a:cubicBezTo>
                    <a:pt x="1217" y="629"/>
                    <a:pt x="963" y="639"/>
                    <a:pt x="1135" y="502"/>
                  </a:cubicBezTo>
                  <a:cubicBezTo>
                    <a:pt x="1191" y="462"/>
                    <a:pt x="1217" y="447"/>
                    <a:pt x="1237" y="376"/>
                  </a:cubicBezTo>
                  <a:cubicBezTo>
                    <a:pt x="1272" y="254"/>
                    <a:pt x="1308" y="127"/>
                    <a:pt x="1282" y="1"/>
                  </a:cubicBezTo>
                  <a:cubicBezTo>
                    <a:pt x="1257" y="26"/>
                    <a:pt x="1237" y="51"/>
                    <a:pt x="1217" y="77"/>
                  </a:cubicBezTo>
                  <a:cubicBezTo>
                    <a:pt x="1161" y="148"/>
                    <a:pt x="1105" y="219"/>
                    <a:pt x="1039" y="279"/>
                  </a:cubicBezTo>
                  <a:cubicBezTo>
                    <a:pt x="908" y="386"/>
                    <a:pt x="745" y="416"/>
                    <a:pt x="583" y="366"/>
                  </a:cubicBezTo>
                  <a:cubicBezTo>
                    <a:pt x="482" y="335"/>
                    <a:pt x="396" y="264"/>
                    <a:pt x="330" y="178"/>
                  </a:cubicBezTo>
                  <a:cubicBezTo>
                    <a:pt x="224" y="290"/>
                    <a:pt x="127" y="391"/>
                    <a:pt x="1" y="467"/>
                  </a:cubicBezTo>
                  <a:cubicBezTo>
                    <a:pt x="153" y="644"/>
                    <a:pt x="244" y="816"/>
                    <a:pt x="340" y="1034"/>
                  </a:cubicBezTo>
                  <a:cubicBezTo>
                    <a:pt x="355" y="1075"/>
                    <a:pt x="381" y="1115"/>
                    <a:pt x="396" y="1156"/>
                  </a:cubicBezTo>
                  <a:cubicBezTo>
                    <a:pt x="401" y="1176"/>
                    <a:pt x="401" y="1196"/>
                    <a:pt x="401" y="1222"/>
                  </a:cubicBezTo>
                  <a:cubicBezTo>
                    <a:pt x="401" y="1242"/>
                    <a:pt x="401" y="1267"/>
                    <a:pt x="411" y="1282"/>
                  </a:cubicBezTo>
                  <a:cubicBezTo>
                    <a:pt x="416" y="1303"/>
                    <a:pt x="436" y="1313"/>
                    <a:pt x="452" y="1323"/>
                  </a:cubicBezTo>
                  <a:lnTo>
                    <a:pt x="872" y="1566"/>
                  </a:lnTo>
                  <a:cubicBezTo>
                    <a:pt x="968" y="1505"/>
                    <a:pt x="1059" y="1439"/>
                    <a:pt x="1141" y="1358"/>
                  </a:cubicBezTo>
                  <a:cubicBezTo>
                    <a:pt x="1262" y="1247"/>
                    <a:pt x="1368" y="1120"/>
                    <a:pt x="1429" y="968"/>
                  </a:cubicBezTo>
                  <a:cubicBezTo>
                    <a:pt x="1434" y="958"/>
                    <a:pt x="1434" y="948"/>
                    <a:pt x="1434" y="943"/>
                  </a:cubicBezTo>
                  <a:cubicBezTo>
                    <a:pt x="1434" y="933"/>
                    <a:pt x="1429" y="923"/>
                    <a:pt x="1424" y="913"/>
                  </a:cubicBezTo>
                  <a:cubicBezTo>
                    <a:pt x="1414" y="892"/>
                    <a:pt x="1404" y="867"/>
                    <a:pt x="1394" y="847"/>
                  </a:cubicBezTo>
                  <a:close/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5"/>
            <p:cNvSpPr/>
            <p:nvPr/>
          </p:nvSpPr>
          <p:spPr>
            <a:xfrm>
              <a:off x="4681076" y="2743475"/>
              <a:ext cx="107189" cy="179568"/>
            </a:xfrm>
            <a:custGeom>
              <a:avLst/>
              <a:gdLst/>
              <a:ahLst/>
              <a:cxnLst/>
              <a:rect l="l" t="t" r="r" b="b"/>
              <a:pathLst>
                <a:path w="1050" h="1759" extrusionOk="0">
                  <a:moveTo>
                    <a:pt x="1049" y="1758"/>
                  </a:moveTo>
                  <a:lnTo>
                    <a:pt x="1" y="1758"/>
                  </a:lnTo>
                  <a:lnTo>
                    <a:pt x="1" y="56"/>
                  </a:lnTo>
                  <a:cubicBezTo>
                    <a:pt x="1" y="26"/>
                    <a:pt x="26" y="0"/>
                    <a:pt x="56" y="0"/>
                  </a:cubicBezTo>
                  <a:lnTo>
                    <a:pt x="988" y="0"/>
                  </a:lnTo>
                  <a:cubicBezTo>
                    <a:pt x="1024" y="0"/>
                    <a:pt x="1049" y="26"/>
                    <a:pt x="1049" y="56"/>
                  </a:cubicBezTo>
                  <a:close/>
                </a:path>
              </a:pathLst>
            </a:custGeom>
            <a:solidFill>
              <a:srgbClr val="346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5"/>
            <p:cNvSpPr/>
            <p:nvPr/>
          </p:nvSpPr>
          <p:spPr>
            <a:xfrm>
              <a:off x="4681076" y="2752254"/>
              <a:ext cx="107189" cy="179568"/>
            </a:xfrm>
            <a:custGeom>
              <a:avLst/>
              <a:gdLst/>
              <a:ahLst/>
              <a:cxnLst/>
              <a:rect l="l" t="t" r="r" b="b"/>
              <a:pathLst>
                <a:path w="1050" h="1759" extrusionOk="0">
                  <a:moveTo>
                    <a:pt x="1049" y="1758"/>
                  </a:moveTo>
                  <a:lnTo>
                    <a:pt x="1" y="1758"/>
                  </a:lnTo>
                  <a:lnTo>
                    <a:pt x="1" y="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313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5"/>
            <p:cNvSpPr/>
            <p:nvPr/>
          </p:nvSpPr>
          <p:spPr>
            <a:xfrm>
              <a:off x="4668723" y="2813811"/>
              <a:ext cx="169665" cy="128321"/>
            </a:xfrm>
            <a:custGeom>
              <a:avLst/>
              <a:gdLst/>
              <a:ahLst/>
              <a:cxnLst/>
              <a:rect l="l" t="t" r="r" b="b"/>
              <a:pathLst>
                <a:path w="1662" h="1257" extrusionOk="0">
                  <a:moveTo>
                    <a:pt x="1363" y="476"/>
                  </a:moveTo>
                  <a:cubicBezTo>
                    <a:pt x="1358" y="471"/>
                    <a:pt x="1353" y="461"/>
                    <a:pt x="1348" y="456"/>
                  </a:cubicBezTo>
                  <a:cubicBezTo>
                    <a:pt x="1251" y="304"/>
                    <a:pt x="1034" y="299"/>
                    <a:pt x="876" y="254"/>
                  </a:cubicBezTo>
                  <a:cubicBezTo>
                    <a:pt x="780" y="223"/>
                    <a:pt x="684" y="198"/>
                    <a:pt x="588" y="167"/>
                  </a:cubicBezTo>
                  <a:cubicBezTo>
                    <a:pt x="456" y="132"/>
                    <a:pt x="324" y="91"/>
                    <a:pt x="198" y="56"/>
                  </a:cubicBezTo>
                  <a:cubicBezTo>
                    <a:pt x="0" y="0"/>
                    <a:pt x="86" y="112"/>
                    <a:pt x="101" y="162"/>
                  </a:cubicBezTo>
                  <a:cubicBezTo>
                    <a:pt x="117" y="208"/>
                    <a:pt x="314" y="299"/>
                    <a:pt x="340" y="314"/>
                  </a:cubicBezTo>
                  <a:cubicBezTo>
                    <a:pt x="340" y="314"/>
                    <a:pt x="340" y="314"/>
                    <a:pt x="340" y="314"/>
                  </a:cubicBezTo>
                  <a:cubicBezTo>
                    <a:pt x="324" y="330"/>
                    <a:pt x="248" y="426"/>
                    <a:pt x="269" y="461"/>
                  </a:cubicBezTo>
                  <a:cubicBezTo>
                    <a:pt x="294" y="492"/>
                    <a:pt x="345" y="563"/>
                    <a:pt x="350" y="573"/>
                  </a:cubicBezTo>
                  <a:cubicBezTo>
                    <a:pt x="340" y="588"/>
                    <a:pt x="253" y="709"/>
                    <a:pt x="289" y="745"/>
                  </a:cubicBezTo>
                  <a:cubicBezTo>
                    <a:pt x="329" y="780"/>
                    <a:pt x="426" y="806"/>
                    <a:pt x="436" y="811"/>
                  </a:cubicBezTo>
                  <a:cubicBezTo>
                    <a:pt x="436" y="821"/>
                    <a:pt x="466" y="922"/>
                    <a:pt x="491" y="942"/>
                  </a:cubicBezTo>
                  <a:cubicBezTo>
                    <a:pt x="517" y="963"/>
                    <a:pt x="1013" y="1094"/>
                    <a:pt x="1013" y="1094"/>
                  </a:cubicBezTo>
                  <a:cubicBezTo>
                    <a:pt x="1013" y="1094"/>
                    <a:pt x="1474" y="1257"/>
                    <a:pt x="1570" y="1201"/>
                  </a:cubicBezTo>
                  <a:cubicBezTo>
                    <a:pt x="1662" y="1140"/>
                    <a:pt x="1586" y="775"/>
                    <a:pt x="1581" y="770"/>
                  </a:cubicBezTo>
                  <a:cubicBezTo>
                    <a:pt x="1576" y="735"/>
                    <a:pt x="1505" y="679"/>
                    <a:pt x="1484" y="649"/>
                  </a:cubicBezTo>
                  <a:cubicBezTo>
                    <a:pt x="1449" y="603"/>
                    <a:pt x="1413" y="558"/>
                    <a:pt x="1383" y="507"/>
                  </a:cubicBezTo>
                  <a:cubicBezTo>
                    <a:pt x="1327" y="416"/>
                    <a:pt x="1272" y="324"/>
                    <a:pt x="1236" y="218"/>
                  </a:cubicBezTo>
                  <a:cubicBezTo>
                    <a:pt x="1216" y="152"/>
                    <a:pt x="1201" y="81"/>
                    <a:pt x="1155" y="31"/>
                  </a:cubicBezTo>
                  <a:cubicBezTo>
                    <a:pt x="1175" y="76"/>
                    <a:pt x="1175" y="127"/>
                    <a:pt x="1175" y="173"/>
                  </a:cubicBezTo>
                  <a:cubicBezTo>
                    <a:pt x="1175" y="223"/>
                    <a:pt x="1175" y="269"/>
                    <a:pt x="1175" y="314"/>
                  </a:cubicBezTo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5"/>
            <p:cNvSpPr/>
            <p:nvPr/>
          </p:nvSpPr>
          <p:spPr>
            <a:xfrm>
              <a:off x="4577665" y="2099631"/>
              <a:ext cx="311972" cy="228160"/>
            </a:xfrm>
            <a:custGeom>
              <a:avLst/>
              <a:gdLst/>
              <a:ahLst/>
              <a:cxnLst/>
              <a:rect l="l" t="t" r="r" b="b"/>
              <a:pathLst>
                <a:path w="3056" h="2235" extrusionOk="0">
                  <a:moveTo>
                    <a:pt x="953" y="1536"/>
                  </a:moveTo>
                  <a:cubicBezTo>
                    <a:pt x="1069" y="1338"/>
                    <a:pt x="1161" y="1125"/>
                    <a:pt x="1216" y="902"/>
                  </a:cubicBezTo>
                  <a:cubicBezTo>
                    <a:pt x="1328" y="1065"/>
                    <a:pt x="1429" y="1186"/>
                    <a:pt x="1515" y="1358"/>
                  </a:cubicBezTo>
                  <a:cubicBezTo>
                    <a:pt x="1606" y="1556"/>
                    <a:pt x="1753" y="1748"/>
                    <a:pt x="1905" y="1900"/>
                  </a:cubicBezTo>
                  <a:cubicBezTo>
                    <a:pt x="2083" y="2078"/>
                    <a:pt x="2316" y="2209"/>
                    <a:pt x="2569" y="2219"/>
                  </a:cubicBezTo>
                  <a:cubicBezTo>
                    <a:pt x="2908" y="2235"/>
                    <a:pt x="3055" y="2093"/>
                    <a:pt x="3035" y="1743"/>
                  </a:cubicBezTo>
                  <a:cubicBezTo>
                    <a:pt x="3015" y="1363"/>
                    <a:pt x="2903" y="953"/>
                    <a:pt x="2655" y="654"/>
                  </a:cubicBezTo>
                  <a:cubicBezTo>
                    <a:pt x="2619" y="609"/>
                    <a:pt x="2574" y="568"/>
                    <a:pt x="2533" y="533"/>
                  </a:cubicBezTo>
                  <a:cubicBezTo>
                    <a:pt x="2305" y="330"/>
                    <a:pt x="2037" y="163"/>
                    <a:pt x="1738" y="82"/>
                  </a:cubicBezTo>
                  <a:cubicBezTo>
                    <a:pt x="1444" y="1"/>
                    <a:pt x="1120" y="11"/>
                    <a:pt x="841" y="138"/>
                  </a:cubicBezTo>
                  <a:cubicBezTo>
                    <a:pt x="750" y="178"/>
                    <a:pt x="664" y="234"/>
                    <a:pt x="578" y="295"/>
                  </a:cubicBezTo>
                  <a:cubicBezTo>
                    <a:pt x="507" y="340"/>
                    <a:pt x="436" y="396"/>
                    <a:pt x="381" y="462"/>
                  </a:cubicBezTo>
                  <a:cubicBezTo>
                    <a:pt x="305" y="553"/>
                    <a:pt x="254" y="664"/>
                    <a:pt x="208" y="771"/>
                  </a:cubicBezTo>
                  <a:cubicBezTo>
                    <a:pt x="66" y="1100"/>
                    <a:pt x="66" y="1465"/>
                    <a:pt x="1" y="1814"/>
                  </a:cubicBezTo>
                  <a:cubicBezTo>
                    <a:pt x="16" y="1738"/>
                    <a:pt x="117" y="1713"/>
                    <a:pt x="193" y="1743"/>
                  </a:cubicBezTo>
                  <a:cubicBezTo>
                    <a:pt x="264" y="1774"/>
                    <a:pt x="315" y="1840"/>
                    <a:pt x="386" y="1875"/>
                  </a:cubicBezTo>
                  <a:cubicBezTo>
                    <a:pt x="467" y="1916"/>
                    <a:pt x="563" y="1921"/>
                    <a:pt x="649" y="1885"/>
                  </a:cubicBezTo>
                  <a:cubicBezTo>
                    <a:pt x="781" y="1834"/>
                    <a:pt x="877" y="1652"/>
                    <a:pt x="953" y="1536"/>
                  </a:cubicBezTo>
                  <a:close/>
                </a:path>
              </a:pathLst>
            </a:custGeom>
            <a:solidFill>
              <a:srgbClr val="313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5"/>
            <p:cNvSpPr/>
            <p:nvPr/>
          </p:nvSpPr>
          <p:spPr>
            <a:xfrm>
              <a:off x="4819195" y="2887209"/>
              <a:ext cx="291759" cy="124748"/>
            </a:xfrm>
            <a:custGeom>
              <a:avLst/>
              <a:gdLst/>
              <a:ahLst/>
              <a:cxnLst/>
              <a:rect l="l" t="t" r="r" b="b"/>
              <a:pathLst>
                <a:path w="2858" h="1222" extrusionOk="0">
                  <a:moveTo>
                    <a:pt x="76" y="1"/>
                  </a:moveTo>
                  <a:lnTo>
                    <a:pt x="2295" y="350"/>
                  </a:lnTo>
                  <a:lnTo>
                    <a:pt x="2472" y="350"/>
                  </a:lnTo>
                  <a:lnTo>
                    <a:pt x="2857" y="1009"/>
                  </a:lnTo>
                  <a:lnTo>
                    <a:pt x="2270" y="1221"/>
                  </a:lnTo>
                  <a:lnTo>
                    <a:pt x="0" y="477"/>
                  </a:lnTo>
                  <a:close/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5"/>
            <p:cNvSpPr/>
            <p:nvPr/>
          </p:nvSpPr>
          <p:spPr>
            <a:xfrm>
              <a:off x="4867787" y="2544921"/>
              <a:ext cx="260215" cy="491846"/>
            </a:xfrm>
            <a:custGeom>
              <a:avLst/>
              <a:gdLst/>
              <a:ahLst/>
              <a:cxnLst/>
              <a:rect l="l" t="t" r="r" b="b"/>
              <a:pathLst>
                <a:path w="2549" h="4818" extrusionOk="0">
                  <a:moveTo>
                    <a:pt x="350" y="3384"/>
                  </a:moveTo>
                  <a:lnTo>
                    <a:pt x="461" y="4362"/>
                  </a:lnTo>
                  <a:lnTo>
                    <a:pt x="2037" y="4818"/>
                  </a:lnTo>
                  <a:lnTo>
                    <a:pt x="2548" y="4103"/>
                  </a:lnTo>
                  <a:lnTo>
                    <a:pt x="588" y="0"/>
                  </a:lnTo>
                  <a:lnTo>
                    <a:pt x="0" y="2006"/>
                  </a:lnTo>
                  <a:lnTo>
                    <a:pt x="1277" y="3597"/>
                  </a:lnTo>
                  <a:close/>
                </a:path>
              </a:pathLst>
            </a:custGeom>
            <a:solidFill>
              <a:srgbClr val="FFC5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5"/>
            <p:cNvSpPr/>
            <p:nvPr/>
          </p:nvSpPr>
          <p:spPr>
            <a:xfrm>
              <a:off x="4674338" y="2739289"/>
              <a:ext cx="102" cy="3267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1"/>
                  </a:moveTo>
                  <a:lnTo>
                    <a:pt x="1" y="31"/>
                  </a:lnTo>
                </a:path>
              </a:pathLst>
            </a:custGeom>
            <a:solidFill>
              <a:srgbClr val="F0A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5"/>
            <p:cNvSpPr/>
            <p:nvPr/>
          </p:nvSpPr>
          <p:spPr>
            <a:xfrm>
              <a:off x="4306223" y="2820038"/>
              <a:ext cx="54922" cy="34198"/>
            </a:xfrm>
            <a:custGeom>
              <a:avLst/>
              <a:gdLst/>
              <a:ahLst/>
              <a:cxnLst/>
              <a:rect l="l" t="t" r="r" b="b"/>
              <a:pathLst>
                <a:path w="538" h="335" fill="none" extrusionOk="0">
                  <a:moveTo>
                    <a:pt x="0" y="0"/>
                  </a:moveTo>
                  <a:cubicBezTo>
                    <a:pt x="177" y="112"/>
                    <a:pt x="360" y="223"/>
                    <a:pt x="537" y="334"/>
                  </a:cubicBezTo>
                </a:path>
              </a:pathLst>
            </a:custGeom>
            <a:noFill/>
            <a:ln w="2150" cap="rnd" cmpd="sng">
              <a:solidFill>
                <a:srgbClr val="647FBE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5"/>
            <p:cNvSpPr/>
            <p:nvPr/>
          </p:nvSpPr>
          <p:spPr>
            <a:xfrm>
              <a:off x="4297444" y="2869140"/>
              <a:ext cx="57984" cy="11944"/>
            </a:xfrm>
            <a:custGeom>
              <a:avLst/>
              <a:gdLst/>
              <a:ahLst/>
              <a:cxnLst/>
              <a:rect l="l" t="t" r="r" b="b"/>
              <a:pathLst>
                <a:path w="568" h="117" fill="none" extrusionOk="0">
                  <a:moveTo>
                    <a:pt x="0" y="117"/>
                  </a:moveTo>
                  <a:cubicBezTo>
                    <a:pt x="167" y="21"/>
                    <a:pt x="385" y="0"/>
                    <a:pt x="567" y="66"/>
                  </a:cubicBezTo>
                </a:path>
              </a:pathLst>
            </a:custGeom>
            <a:noFill/>
            <a:ln w="2150" cap="rnd" cmpd="sng">
              <a:solidFill>
                <a:srgbClr val="647FBE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5"/>
            <p:cNvSpPr/>
            <p:nvPr/>
          </p:nvSpPr>
          <p:spPr>
            <a:xfrm>
              <a:off x="5001211" y="2910484"/>
              <a:ext cx="85956" cy="25419"/>
            </a:xfrm>
            <a:custGeom>
              <a:avLst/>
              <a:gdLst/>
              <a:ahLst/>
              <a:cxnLst/>
              <a:rect l="l" t="t" r="r" b="b"/>
              <a:pathLst>
                <a:path w="842" h="249" fill="none" extrusionOk="0">
                  <a:moveTo>
                    <a:pt x="0" y="16"/>
                  </a:moveTo>
                  <a:cubicBezTo>
                    <a:pt x="294" y="1"/>
                    <a:pt x="593" y="87"/>
                    <a:pt x="841" y="249"/>
                  </a:cubicBezTo>
                </a:path>
              </a:pathLst>
            </a:custGeom>
            <a:noFill/>
            <a:ln w="2150" cap="rnd" cmpd="sng">
              <a:solidFill>
                <a:srgbClr val="647FBE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5"/>
            <p:cNvSpPr/>
            <p:nvPr/>
          </p:nvSpPr>
          <p:spPr>
            <a:xfrm>
              <a:off x="4337257" y="4604568"/>
              <a:ext cx="49205" cy="37363"/>
            </a:xfrm>
            <a:custGeom>
              <a:avLst/>
              <a:gdLst/>
              <a:ahLst/>
              <a:cxnLst/>
              <a:rect l="l" t="t" r="r" b="b"/>
              <a:pathLst>
                <a:path w="482" h="366" fill="none" extrusionOk="0">
                  <a:moveTo>
                    <a:pt x="0" y="0"/>
                  </a:moveTo>
                  <a:cubicBezTo>
                    <a:pt x="162" y="122"/>
                    <a:pt x="324" y="243"/>
                    <a:pt x="481" y="365"/>
                  </a:cubicBezTo>
                </a:path>
              </a:pathLst>
            </a:custGeom>
            <a:noFill/>
            <a:ln w="2150" cap="rnd" cmpd="sng">
              <a:solidFill>
                <a:srgbClr val="694E4E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5"/>
            <p:cNvSpPr/>
            <p:nvPr/>
          </p:nvSpPr>
          <p:spPr>
            <a:xfrm>
              <a:off x="4342871" y="4582314"/>
              <a:ext cx="46142" cy="2654"/>
            </a:xfrm>
            <a:custGeom>
              <a:avLst/>
              <a:gdLst/>
              <a:ahLst/>
              <a:cxnLst/>
              <a:rect l="l" t="t" r="r" b="b"/>
              <a:pathLst>
                <a:path w="452" h="26" fill="none" extrusionOk="0">
                  <a:moveTo>
                    <a:pt x="1" y="1"/>
                  </a:moveTo>
                  <a:cubicBezTo>
                    <a:pt x="153" y="11"/>
                    <a:pt x="305" y="21"/>
                    <a:pt x="452" y="26"/>
                  </a:cubicBezTo>
                </a:path>
              </a:pathLst>
            </a:custGeom>
            <a:noFill/>
            <a:ln w="2150" cap="rnd" cmpd="sng">
              <a:solidFill>
                <a:srgbClr val="694E4E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5"/>
            <p:cNvSpPr/>
            <p:nvPr/>
          </p:nvSpPr>
          <p:spPr>
            <a:xfrm>
              <a:off x="4791735" y="4619064"/>
              <a:ext cx="54922" cy="16640"/>
            </a:xfrm>
            <a:custGeom>
              <a:avLst/>
              <a:gdLst/>
              <a:ahLst/>
              <a:cxnLst/>
              <a:rect l="l" t="t" r="r" b="b"/>
              <a:pathLst>
                <a:path w="538" h="163" fill="none" extrusionOk="0">
                  <a:moveTo>
                    <a:pt x="1" y="162"/>
                  </a:moveTo>
                  <a:cubicBezTo>
                    <a:pt x="183" y="112"/>
                    <a:pt x="360" y="56"/>
                    <a:pt x="538" y="0"/>
                  </a:cubicBezTo>
                </a:path>
              </a:pathLst>
            </a:custGeom>
            <a:noFill/>
            <a:ln w="2150" cap="rnd" cmpd="sng">
              <a:solidFill>
                <a:srgbClr val="694E4E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5"/>
            <p:cNvSpPr/>
            <p:nvPr/>
          </p:nvSpPr>
          <p:spPr>
            <a:xfrm>
              <a:off x="4800004" y="4582314"/>
              <a:ext cx="43080" cy="8881"/>
            </a:xfrm>
            <a:custGeom>
              <a:avLst/>
              <a:gdLst/>
              <a:ahLst/>
              <a:cxnLst/>
              <a:rect l="l" t="t" r="r" b="b"/>
              <a:pathLst>
                <a:path w="422" h="87" fill="none" extrusionOk="0">
                  <a:moveTo>
                    <a:pt x="1" y="87"/>
                  </a:moveTo>
                  <a:cubicBezTo>
                    <a:pt x="143" y="56"/>
                    <a:pt x="284" y="31"/>
                    <a:pt x="421" y="1"/>
                  </a:cubicBezTo>
                </a:path>
              </a:pathLst>
            </a:custGeom>
            <a:noFill/>
            <a:ln w="2150" cap="rnd" cmpd="sng">
              <a:solidFill>
                <a:srgbClr val="694E4E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5"/>
            <p:cNvSpPr/>
            <p:nvPr/>
          </p:nvSpPr>
          <p:spPr>
            <a:xfrm>
              <a:off x="3360415" y="1461503"/>
              <a:ext cx="1015133" cy="626904"/>
            </a:xfrm>
            <a:custGeom>
              <a:avLst/>
              <a:gdLst/>
              <a:ahLst/>
              <a:cxnLst/>
              <a:rect l="l" t="t" r="r" b="b"/>
              <a:pathLst>
                <a:path w="9944" h="6141" extrusionOk="0">
                  <a:moveTo>
                    <a:pt x="9544" y="6140"/>
                  </a:moveTo>
                  <a:lnTo>
                    <a:pt x="395" y="6140"/>
                  </a:lnTo>
                  <a:cubicBezTo>
                    <a:pt x="177" y="6140"/>
                    <a:pt x="0" y="5963"/>
                    <a:pt x="0" y="5745"/>
                  </a:cubicBezTo>
                  <a:lnTo>
                    <a:pt x="0" y="396"/>
                  </a:lnTo>
                  <a:cubicBezTo>
                    <a:pt x="0" y="178"/>
                    <a:pt x="177" y="1"/>
                    <a:pt x="395" y="1"/>
                  </a:cubicBezTo>
                  <a:lnTo>
                    <a:pt x="9544" y="1"/>
                  </a:lnTo>
                  <a:cubicBezTo>
                    <a:pt x="9767" y="1"/>
                    <a:pt x="9944" y="178"/>
                    <a:pt x="9944" y="396"/>
                  </a:cubicBezTo>
                  <a:lnTo>
                    <a:pt x="9944" y="5745"/>
                  </a:lnTo>
                  <a:cubicBezTo>
                    <a:pt x="9944" y="5963"/>
                    <a:pt x="9767" y="6140"/>
                    <a:pt x="9544" y="61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5"/>
            <p:cNvSpPr/>
            <p:nvPr/>
          </p:nvSpPr>
          <p:spPr>
            <a:xfrm>
              <a:off x="3360415" y="1461503"/>
              <a:ext cx="1015133" cy="190389"/>
            </a:xfrm>
            <a:custGeom>
              <a:avLst/>
              <a:gdLst/>
              <a:ahLst/>
              <a:cxnLst/>
              <a:rect l="l" t="t" r="r" b="b"/>
              <a:pathLst>
                <a:path w="9944" h="1865" extrusionOk="0">
                  <a:moveTo>
                    <a:pt x="9944" y="1865"/>
                  </a:moveTo>
                  <a:lnTo>
                    <a:pt x="0" y="1865"/>
                  </a:lnTo>
                  <a:lnTo>
                    <a:pt x="0" y="396"/>
                  </a:lnTo>
                  <a:cubicBezTo>
                    <a:pt x="0" y="178"/>
                    <a:pt x="177" y="1"/>
                    <a:pt x="395" y="1"/>
                  </a:cubicBezTo>
                  <a:lnTo>
                    <a:pt x="9544" y="1"/>
                  </a:lnTo>
                  <a:cubicBezTo>
                    <a:pt x="9767" y="1"/>
                    <a:pt x="9944" y="178"/>
                    <a:pt x="9944" y="3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5"/>
            <p:cNvSpPr/>
            <p:nvPr/>
          </p:nvSpPr>
          <p:spPr>
            <a:xfrm>
              <a:off x="3517624" y="1774901"/>
              <a:ext cx="671311" cy="102"/>
            </a:xfrm>
            <a:custGeom>
              <a:avLst/>
              <a:gdLst/>
              <a:ahLst/>
              <a:cxnLst/>
              <a:rect l="l" t="t" r="r" b="b"/>
              <a:pathLst>
                <a:path w="6576" h="1" fill="none" extrusionOk="0">
                  <a:moveTo>
                    <a:pt x="0" y="1"/>
                  </a:moveTo>
                  <a:lnTo>
                    <a:pt x="6575" y="1"/>
                  </a:lnTo>
                </a:path>
              </a:pathLst>
            </a:custGeom>
            <a:noFill/>
            <a:ln w="19050" cap="rnd" cmpd="sng">
              <a:solidFill>
                <a:srgbClr val="8C8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5"/>
            <p:cNvSpPr/>
            <p:nvPr/>
          </p:nvSpPr>
          <p:spPr>
            <a:xfrm>
              <a:off x="3517624" y="1846769"/>
              <a:ext cx="671311" cy="102"/>
            </a:xfrm>
            <a:custGeom>
              <a:avLst/>
              <a:gdLst/>
              <a:ahLst/>
              <a:cxnLst/>
              <a:rect l="l" t="t" r="r" b="b"/>
              <a:pathLst>
                <a:path w="6576" h="1" fill="none" extrusionOk="0">
                  <a:moveTo>
                    <a:pt x="0" y="1"/>
                  </a:moveTo>
                  <a:lnTo>
                    <a:pt x="6575" y="1"/>
                  </a:lnTo>
                </a:path>
              </a:pathLst>
            </a:custGeom>
            <a:noFill/>
            <a:ln w="19050" cap="rnd" cmpd="sng">
              <a:solidFill>
                <a:srgbClr val="8C8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5"/>
            <p:cNvSpPr/>
            <p:nvPr/>
          </p:nvSpPr>
          <p:spPr>
            <a:xfrm>
              <a:off x="3517624" y="1918125"/>
              <a:ext cx="277773" cy="102"/>
            </a:xfrm>
            <a:custGeom>
              <a:avLst/>
              <a:gdLst/>
              <a:ahLst/>
              <a:cxnLst/>
              <a:rect l="l" t="t" r="r" b="b"/>
              <a:pathLst>
                <a:path w="2721" h="1" fill="none" extrusionOk="0">
                  <a:moveTo>
                    <a:pt x="0" y="1"/>
                  </a:moveTo>
                  <a:lnTo>
                    <a:pt x="2720" y="1"/>
                  </a:lnTo>
                </a:path>
              </a:pathLst>
            </a:custGeom>
            <a:noFill/>
            <a:ln w="19050" cap="rnd" cmpd="sng">
              <a:solidFill>
                <a:srgbClr val="8C8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5"/>
            <p:cNvSpPr/>
            <p:nvPr/>
          </p:nvSpPr>
          <p:spPr>
            <a:xfrm>
              <a:off x="4101953" y="1344107"/>
              <a:ext cx="424674" cy="424674"/>
            </a:xfrm>
            <a:custGeom>
              <a:avLst/>
              <a:gdLst/>
              <a:ahLst/>
              <a:cxnLst/>
              <a:rect l="l" t="t" r="r" b="b"/>
              <a:pathLst>
                <a:path w="4160" h="4160" extrusionOk="0">
                  <a:moveTo>
                    <a:pt x="4159" y="2083"/>
                  </a:moveTo>
                  <a:cubicBezTo>
                    <a:pt x="4159" y="3233"/>
                    <a:pt x="3227" y="4160"/>
                    <a:pt x="2077" y="4160"/>
                  </a:cubicBezTo>
                  <a:cubicBezTo>
                    <a:pt x="932" y="4160"/>
                    <a:pt x="0" y="3233"/>
                    <a:pt x="0" y="2083"/>
                  </a:cubicBezTo>
                  <a:cubicBezTo>
                    <a:pt x="0" y="933"/>
                    <a:pt x="932" y="1"/>
                    <a:pt x="2077" y="1"/>
                  </a:cubicBezTo>
                  <a:cubicBezTo>
                    <a:pt x="3227" y="1"/>
                    <a:pt x="4159" y="933"/>
                    <a:pt x="4159" y="20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5"/>
            <p:cNvSpPr/>
            <p:nvPr/>
          </p:nvSpPr>
          <p:spPr>
            <a:xfrm>
              <a:off x="4288052" y="1432103"/>
              <a:ext cx="60638" cy="246739"/>
            </a:xfrm>
            <a:custGeom>
              <a:avLst/>
              <a:gdLst/>
              <a:ahLst/>
              <a:cxnLst/>
              <a:rect l="l" t="t" r="r" b="b"/>
              <a:pathLst>
                <a:path w="594" h="2417" extrusionOk="0">
                  <a:moveTo>
                    <a:pt x="16" y="0"/>
                  </a:moveTo>
                  <a:lnTo>
                    <a:pt x="594" y="0"/>
                  </a:lnTo>
                  <a:lnTo>
                    <a:pt x="594" y="613"/>
                  </a:lnTo>
                  <a:lnTo>
                    <a:pt x="492" y="1555"/>
                  </a:lnTo>
                  <a:lnTo>
                    <a:pt x="122" y="1555"/>
                  </a:lnTo>
                  <a:lnTo>
                    <a:pt x="16" y="613"/>
                  </a:lnTo>
                  <a:close/>
                  <a:moveTo>
                    <a:pt x="295" y="1824"/>
                  </a:moveTo>
                  <a:cubicBezTo>
                    <a:pt x="381" y="1824"/>
                    <a:pt x="452" y="1849"/>
                    <a:pt x="507" y="1905"/>
                  </a:cubicBezTo>
                  <a:cubicBezTo>
                    <a:pt x="563" y="1960"/>
                    <a:pt x="588" y="2031"/>
                    <a:pt x="588" y="2118"/>
                  </a:cubicBezTo>
                  <a:cubicBezTo>
                    <a:pt x="588" y="2204"/>
                    <a:pt x="563" y="2280"/>
                    <a:pt x="507" y="2335"/>
                  </a:cubicBezTo>
                  <a:cubicBezTo>
                    <a:pt x="452" y="2391"/>
                    <a:pt x="381" y="2416"/>
                    <a:pt x="295" y="2416"/>
                  </a:cubicBezTo>
                  <a:cubicBezTo>
                    <a:pt x="209" y="2416"/>
                    <a:pt x="138" y="2391"/>
                    <a:pt x="87" y="2335"/>
                  </a:cubicBezTo>
                  <a:cubicBezTo>
                    <a:pt x="31" y="2280"/>
                    <a:pt x="1" y="2204"/>
                    <a:pt x="1" y="2118"/>
                  </a:cubicBezTo>
                  <a:cubicBezTo>
                    <a:pt x="1" y="2031"/>
                    <a:pt x="31" y="1960"/>
                    <a:pt x="82" y="1905"/>
                  </a:cubicBezTo>
                  <a:cubicBezTo>
                    <a:pt x="138" y="1849"/>
                    <a:pt x="209" y="1824"/>
                    <a:pt x="295" y="18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5"/>
            <p:cNvSpPr/>
            <p:nvPr/>
          </p:nvSpPr>
          <p:spPr>
            <a:xfrm>
              <a:off x="4673317" y="1253150"/>
              <a:ext cx="389556" cy="239491"/>
            </a:xfrm>
            <a:custGeom>
              <a:avLst/>
              <a:gdLst/>
              <a:ahLst/>
              <a:cxnLst/>
              <a:rect l="l" t="t" r="r" b="b"/>
              <a:pathLst>
                <a:path w="3816" h="2346" extrusionOk="0">
                  <a:moveTo>
                    <a:pt x="3526" y="2346"/>
                  </a:moveTo>
                  <a:lnTo>
                    <a:pt x="289" y="2346"/>
                  </a:lnTo>
                  <a:cubicBezTo>
                    <a:pt x="127" y="2346"/>
                    <a:pt x="1" y="2214"/>
                    <a:pt x="1" y="2057"/>
                  </a:cubicBezTo>
                  <a:lnTo>
                    <a:pt x="1" y="0"/>
                  </a:lnTo>
                  <a:lnTo>
                    <a:pt x="3815" y="0"/>
                  </a:lnTo>
                  <a:lnTo>
                    <a:pt x="3815" y="2057"/>
                  </a:lnTo>
                  <a:cubicBezTo>
                    <a:pt x="3815" y="2214"/>
                    <a:pt x="3683" y="2346"/>
                    <a:pt x="3526" y="23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5"/>
            <p:cNvSpPr/>
            <p:nvPr/>
          </p:nvSpPr>
          <p:spPr>
            <a:xfrm>
              <a:off x="4673317" y="1253150"/>
              <a:ext cx="389556" cy="150575"/>
            </a:xfrm>
            <a:custGeom>
              <a:avLst/>
              <a:gdLst/>
              <a:ahLst/>
              <a:cxnLst/>
              <a:rect l="l" t="t" r="r" b="b"/>
              <a:pathLst>
                <a:path w="3816" h="1475" extrusionOk="0">
                  <a:moveTo>
                    <a:pt x="1" y="0"/>
                  </a:moveTo>
                  <a:lnTo>
                    <a:pt x="1728" y="1388"/>
                  </a:lnTo>
                  <a:cubicBezTo>
                    <a:pt x="1834" y="1475"/>
                    <a:pt x="1981" y="1475"/>
                    <a:pt x="2088" y="1388"/>
                  </a:cubicBezTo>
                  <a:lnTo>
                    <a:pt x="38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5"/>
            <p:cNvSpPr/>
            <p:nvPr/>
          </p:nvSpPr>
          <p:spPr>
            <a:xfrm>
              <a:off x="3283341" y="2862403"/>
              <a:ext cx="818722" cy="521859"/>
            </a:xfrm>
            <a:custGeom>
              <a:avLst/>
              <a:gdLst/>
              <a:ahLst/>
              <a:cxnLst/>
              <a:rect l="l" t="t" r="r" b="b"/>
              <a:pathLst>
                <a:path w="8020" h="5112" extrusionOk="0">
                  <a:moveTo>
                    <a:pt x="6722" y="5112"/>
                  </a:moveTo>
                  <a:lnTo>
                    <a:pt x="1297" y="5112"/>
                  </a:lnTo>
                  <a:cubicBezTo>
                    <a:pt x="583" y="5112"/>
                    <a:pt x="0" y="4529"/>
                    <a:pt x="0" y="3815"/>
                  </a:cubicBezTo>
                  <a:lnTo>
                    <a:pt x="0" y="1297"/>
                  </a:lnTo>
                  <a:cubicBezTo>
                    <a:pt x="0" y="583"/>
                    <a:pt x="583" y="0"/>
                    <a:pt x="1297" y="0"/>
                  </a:cubicBezTo>
                  <a:lnTo>
                    <a:pt x="6722" y="0"/>
                  </a:lnTo>
                  <a:cubicBezTo>
                    <a:pt x="7437" y="0"/>
                    <a:pt x="8019" y="583"/>
                    <a:pt x="8019" y="1297"/>
                  </a:cubicBezTo>
                  <a:lnTo>
                    <a:pt x="8019" y="3815"/>
                  </a:lnTo>
                  <a:cubicBezTo>
                    <a:pt x="8019" y="4529"/>
                    <a:pt x="7437" y="5112"/>
                    <a:pt x="6722" y="51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5"/>
            <p:cNvSpPr/>
            <p:nvPr/>
          </p:nvSpPr>
          <p:spPr>
            <a:xfrm>
              <a:off x="4017121" y="2992151"/>
              <a:ext cx="242656" cy="130975"/>
            </a:xfrm>
            <a:custGeom>
              <a:avLst/>
              <a:gdLst/>
              <a:ahLst/>
              <a:cxnLst/>
              <a:rect l="l" t="t" r="r" b="b"/>
              <a:pathLst>
                <a:path w="2377" h="1283" extrusionOk="0">
                  <a:moveTo>
                    <a:pt x="0" y="1"/>
                  </a:moveTo>
                  <a:lnTo>
                    <a:pt x="2376" y="1"/>
                  </a:lnTo>
                  <a:lnTo>
                    <a:pt x="0" y="12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5"/>
            <p:cNvSpPr/>
            <p:nvPr/>
          </p:nvSpPr>
          <p:spPr>
            <a:xfrm>
              <a:off x="3457599" y="2052060"/>
              <a:ext cx="397723" cy="398336"/>
            </a:xfrm>
            <a:custGeom>
              <a:avLst/>
              <a:gdLst/>
              <a:ahLst/>
              <a:cxnLst/>
              <a:rect l="l" t="t" r="r" b="b"/>
              <a:pathLst>
                <a:path w="3896" h="3902" extrusionOk="0">
                  <a:moveTo>
                    <a:pt x="3202" y="695"/>
                  </a:moveTo>
                  <a:cubicBezTo>
                    <a:pt x="3896" y="1389"/>
                    <a:pt x="3896" y="2513"/>
                    <a:pt x="3202" y="3207"/>
                  </a:cubicBezTo>
                  <a:cubicBezTo>
                    <a:pt x="2508" y="3901"/>
                    <a:pt x="1383" y="3901"/>
                    <a:pt x="695" y="3207"/>
                  </a:cubicBezTo>
                  <a:cubicBezTo>
                    <a:pt x="1" y="2513"/>
                    <a:pt x="1" y="1389"/>
                    <a:pt x="695" y="695"/>
                  </a:cubicBezTo>
                  <a:cubicBezTo>
                    <a:pt x="1383" y="1"/>
                    <a:pt x="2508" y="1"/>
                    <a:pt x="3202" y="6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5"/>
            <p:cNvSpPr/>
            <p:nvPr/>
          </p:nvSpPr>
          <p:spPr>
            <a:xfrm>
              <a:off x="3457599" y="2052060"/>
              <a:ext cx="397723" cy="398336"/>
            </a:xfrm>
            <a:custGeom>
              <a:avLst/>
              <a:gdLst/>
              <a:ahLst/>
              <a:cxnLst/>
              <a:rect l="l" t="t" r="r" b="b"/>
              <a:pathLst>
                <a:path w="3896" h="3902" fill="none" extrusionOk="0">
                  <a:moveTo>
                    <a:pt x="3202" y="695"/>
                  </a:moveTo>
                  <a:cubicBezTo>
                    <a:pt x="3896" y="1389"/>
                    <a:pt x="3896" y="2513"/>
                    <a:pt x="3202" y="3207"/>
                  </a:cubicBezTo>
                  <a:cubicBezTo>
                    <a:pt x="2508" y="3901"/>
                    <a:pt x="1383" y="3901"/>
                    <a:pt x="695" y="3207"/>
                  </a:cubicBezTo>
                  <a:cubicBezTo>
                    <a:pt x="1" y="2513"/>
                    <a:pt x="1" y="1389"/>
                    <a:pt x="695" y="695"/>
                  </a:cubicBezTo>
                  <a:cubicBezTo>
                    <a:pt x="1383" y="1"/>
                    <a:pt x="2508" y="1"/>
                    <a:pt x="3202" y="695"/>
                  </a:cubicBezTo>
                  <a:close/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5"/>
            <p:cNvSpPr/>
            <p:nvPr/>
          </p:nvSpPr>
          <p:spPr>
            <a:xfrm>
              <a:off x="3528445" y="2122906"/>
              <a:ext cx="256029" cy="256642"/>
            </a:xfrm>
            <a:custGeom>
              <a:avLst/>
              <a:gdLst/>
              <a:ahLst/>
              <a:cxnLst/>
              <a:rect l="l" t="t" r="r" b="b"/>
              <a:pathLst>
                <a:path w="2508" h="2514" fill="none" extrusionOk="0">
                  <a:moveTo>
                    <a:pt x="1" y="1"/>
                  </a:moveTo>
                  <a:lnTo>
                    <a:pt x="2508" y="2513"/>
                  </a:ln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5"/>
            <p:cNvSpPr/>
            <p:nvPr/>
          </p:nvSpPr>
          <p:spPr>
            <a:xfrm>
              <a:off x="5182717" y="2809625"/>
              <a:ext cx="575147" cy="521348"/>
            </a:xfrm>
            <a:custGeom>
              <a:avLst/>
              <a:gdLst/>
              <a:ahLst/>
              <a:cxnLst/>
              <a:rect l="l" t="t" r="r" b="b"/>
              <a:pathLst>
                <a:path w="5634" h="5107" extrusionOk="0">
                  <a:moveTo>
                    <a:pt x="4336" y="5107"/>
                  </a:moveTo>
                  <a:lnTo>
                    <a:pt x="1297" y="5107"/>
                  </a:lnTo>
                  <a:cubicBezTo>
                    <a:pt x="578" y="5107"/>
                    <a:pt x="0" y="4529"/>
                    <a:pt x="0" y="3810"/>
                  </a:cubicBezTo>
                  <a:lnTo>
                    <a:pt x="0" y="1292"/>
                  </a:lnTo>
                  <a:cubicBezTo>
                    <a:pt x="0" y="578"/>
                    <a:pt x="578" y="1"/>
                    <a:pt x="1297" y="1"/>
                  </a:cubicBezTo>
                  <a:lnTo>
                    <a:pt x="4336" y="1"/>
                  </a:lnTo>
                  <a:cubicBezTo>
                    <a:pt x="5051" y="1"/>
                    <a:pt x="5633" y="578"/>
                    <a:pt x="5633" y="1292"/>
                  </a:cubicBezTo>
                  <a:lnTo>
                    <a:pt x="5633" y="3810"/>
                  </a:lnTo>
                  <a:cubicBezTo>
                    <a:pt x="5633" y="4529"/>
                    <a:pt x="5051" y="5107"/>
                    <a:pt x="4336" y="51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5"/>
            <p:cNvSpPr/>
            <p:nvPr/>
          </p:nvSpPr>
          <p:spPr>
            <a:xfrm>
              <a:off x="5378207" y="2933249"/>
              <a:ext cx="237450" cy="274200"/>
            </a:xfrm>
            <a:custGeom>
              <a:avLst/>
              <a:gdLst/>
              <a:ahLst/>
              <a:cxnLst/>
              <a:rect l="l" t="t" r="r" b="b"/>
              <a:pathLst>
                <a:path w="2326" h="2686" extrusionOk="0">
                  <a:moveTo>
                    <a:pt x="2325" y="1343"/>
                  </a:moveTo>
                  <a:lnTo>
                    <a:pt x="0" y="0"/>
                  </a:lnTo>
                  <a:lnTo>
                    <a:pt x="0" y="26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5"/>
            <p:cNvSpPr/>
            <p:nvPr/>
          </p:nvSpPr>
          <p:spPr>
            <a:xfrm>
              <a:off x="4886367" y="1585638"/>
              <a:ext cx="1228797" cy="193553"/>
            </a:xfrm>
            <a:custGeom>
              <a:avLst/>
              <a:gdLst/>
              <a:ahLst/>
              <a:cxnLst/>
              <a:rect l="l" t="t" r="r" b="b"/>
              <a:pathLst>
                <a:path w="12037" h="1896" extrusionOk="0">
                  <a:moveTo>
                    <a:pt x="11545" y="1895"/>
                  </a:moveTo>
                  <a:lnTo>
                    <a:pt x="492" y="1895"/>
                  </a:lnTo>
                  <a:cubicBezTo>
                    <a:pt x="224" y="1895"/>
                    <a:pt x="1" y="1672"/>
                    <a:pt x="1" y="1404"/>
                  </a:cubicBezTo>
                  <a:lnTo>
                    <a:pt x="1" y="492"/>
                  </a:lnTo>
                  <a:cubicBezTo>
                    <a:pt x="1" y="218"/>
                    <a:pt x="224" y="1"/>
                    <a:pt x="492" y="1"/>
                  </a:cubicBezTo>
                  <a:lnTo>
                    <a:pt x="11545" y="1"/>
                  </a:lnTo>
                  <a:cubicBezTo>
                    <a:pt x="11819" y="1"/>
                    <a:pt x="12037" y="218"/>
                    <a:pt x="12037" y="492"/>
                  </a:cubicBezTo>
                  <a:lnTo>
                    <a:pt x="12037" y="1404"/>
                  </a:lnTo>
                  <a:cubicBezTo>
                    <a:pt x="12037" y="1672"/>
                    <a:pt x="11819" y="1895"/>
                    <a:pt x="11545" y="18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6" name="Google Shape;1226;p25"/>
            <p:cNvGrpSpPr/>
            <p:nvPr/>
          </p:nvGrpSpPr>
          <p:grpSpPr>
            <a:xfrm>
              <a:off x="3448827" y="3059448"/>
              <a:ext cx="487750" cy="127768"/>
              <a:chOff x="3448836" y="3073642"/>
              <a:chExt cx="487750" cy="127768"/>
            </a:xfrm>
          </p:grpSpPr>
          <p:sp>
            <p:nvSpPr>
              <p:cNvPr id="1227" name="Google Shape;1227;p25"/>
              <p:cNvSpPr/>
              <p:nvPr/>
            </p:nvSpPr>
            <p:spPr>
              <a:xfrm>
                <a:off x="3448836" y="3073642"/>
                <a:ext cx="95487" cy="127768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78" extrusionOk="0">
                    <a:moveTo>
                      <a:pt x="1" y="0"/>
                    </a:moveTo>
                    <a:lnTo>
                      <a:pt x="730" y="0"/>
                    </a:lnTo>
                    <a:lnTo>
                      <a:pt x="730" y="203"/>
                    </a:lnTo>
                    <a:lnTo>
                      <a:pt x="254" y="203"/>
                    </a:lnTo>
                    <a:lnTo>
                      <a:pt x="254" y="420"/>
                    </a:lnTo>
                    <a:lnTo>
                      <a:pt x="690" y="420"/>
                    </a:lnTo>
                    <a:lnTo>
                      <a:pt x="690" y="623"/>
                    </a:lnTo>
                    <a:lnTo>
                      <a:pt x="254" y="623"/>
                    </a:lnTo>
                    <a:lnTo>
                      <a:pt x="254" y="978"/>
                    </a:lnTo>
                    <a:lnTo>
                      <a:pt x="1" y="9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5"/>
              <p:cNvSpPr/>
              <p:nvPr/>
            </p:nvSpPr>
            <p:spPr>
              <a:xfrm>
                <a:off x="3546151" y="3073642"/>
                <a:ext cx="143034" cy="127768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978" extrusionOk="0">
                    <a:moveTo>
                      <a:pt x="821" y="978"/>
                    </a:moveTo>
                    <a:lnTo>
                      <a:pt x="755" y="805"/>
                    </a:lnTo>
                    <a:lnTo>
                      <a:pt x="335" y="805"/>
                    </a:lnTo>
                    <a:lnTo>
                      <a:pt x="264" y="978"/>
                    </a:lnTo>
                    <a:lnTo>
                      <a:pt x="0" y="978"/>
                    </a:lnTo>
                    <a:lnTo>
                      <a:pt x="421" y="0"/>
                    </a:lnTo>
                    <a:lnTo>
                      <a:pt x="684" y="0"/>
                    </a:lnTo>
                    <a:lnTo>
                      <a:pt x="1094" y="978"/>
                    </a:lnTo>
                    <a:close/>
                    <a:moveTo>
                      <a:pt x="411" y="608"/>
                    </a:moveTo>
                    <a:lnTo>
                      <a:pt x="679" y="608"/>
                    </a:lnTo>
                    <a:lnTo>
                      <a:pt x="547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5"/>
              <p:cNvSpPr/>
              <p:nvPr/>
            </p:nvSpPr>
            <p:spPr>
              <a:xfrm>
                <a:off x="3698981" y="3073642"/>
                <a:ext cx="123179" cy="127768"/>
              </a:xfrm>
              <a:custGeom>
                <a:avLst/>
                <a:gdLst/>
                <a:ahLst/>
                <a:cxnLst/>
                <a:rect l="l" t="t" r="r" b="b"/>
                <a:pathLst>
                  <a:path w="943" h="978" extrusionOk="0">
                    <a:moveTo>
                      <a:pt x="943" y="978"/>
                    </a:moveTo>
                    <a:lnTo>
                      <a:pt x="634" y="978"/>
                    </a:lnTo>
                    <a:lnTo>
                      <a:pt x="380" y="598"/>
                    </a:lnTo>
                    <a:lnTo>
                      <a:pt x="259" y="735"/>
                    </a:lnTo>
                    <a:lnTo>
                      <a:pt x="259" y="978"/>
                    </a:lnTo>
                    <a:lnTo>
                      <a:pt x="0" y="978"/>
                    </a:lnTo>
                    <a:lnTo>
                      <a:pt x="0" y="0"/>
                    </a:lnTo>
                    <a:lnTo>
                      <a:pt x="259" y="0"/>
                    </a:lnTo>
                    <a:lnTo>
                      <a:pt x="259" y="426"/>
                    </a:lnTo>
                    <a:lnTo>
                      <a:pt x="623" y="0"/>
                    </a:lnTo>
                    <a:lnTo>
                      <a:pt x="917" y="0"/>
                    </a:lnTo>
                    <a:lnTo>
                      <a:pt x="558" y="40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5"/>
              <p:cNvSpPr/>
              <p:nvPr/>
            </p:nvSpPr>
            <p:spPr>
              <a:xfrm>
                <a:off x="3833915" y="3073642"/>
                <a:ext cx="102671" cy="12776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978" extrusionOk="0">
                    <a:moveTo>
                      <a:pt x="1" y="0"/>
                    </a:moveTo>
                    <a:lnTo>
                      <a:pt x="771" y="0"/>
                    </a:lnTo>
                    <a:lnTo>
                      <a:pt x="771" y="203"/>
                    </a:lnTo>
                    <a:lnTo>
                      <a:pt x="254" y="203"/>
                    </a:lnTo>
                    <a:lnTo>
                      <a:pt x="254" y="385"/>
                    </a:lnTo>
                    <a:lnTo>
                      <a:pt x="720" y="385"/>
                    </a:lnTo>
                    <a:lnTo>
                      <a:pt x="720" y="588"/>
                    </a:lnTo>
                    <a:lnTo>
                      <a:pt x="254" y="593"/>
                    </a:lnTo>
                    <a:lnTo>
                      <a:pt x="254" y="775"/>
                    </a:lnTo>
                    <a:lnTo>
                      <a:pt x="786" y="775"/>
                    </a:lnTo>
                    <a:lnTo>
                      <a:pt x="786" y="978"/>
                    </a:lnTo>
                    <a:lnTo>
                      <a:pt x="1" y="9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5"/>
            <p:cNvGrpSpPr/>
            <p:nvPr/>
          </p:nvGrpSpPr>
          <p:grpSpPr>
            <a:xfrm>
              <a:off x="5306325" y="1628739"/>
              <a:ext cx="381183" cy="99839"/>
              <a:chOff x="5279713" y="1628739"/>
              <a:chExt cx="381183" cy="99839"/>
            </a:xfrm>
          </p:grpSpPr>
          <p:sp>
            <p:nvSpPr>
              <p:cNvPr id="1232" name="Google Shape;1232;p25"/>
              <p:cNvSpPr/>
              <p:nvPr/>
            </p:nvSpPr>
            <p:spPr>
              <a:xfrm>
                <a:off x="5279713" y="1628739"/>
                <a:ext cx="74624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78" extrusionOk="0">
                    <a:moveTo>
                      <a:pt x="1" y="0"/>
                    </a:moveTo>
                    <a:lnTo>
                      <a:pt x="730" y="0"/>
                    </a:lnTo>
                    <a:lnTo>
                      <a:pt x="730" y="203"/>
                    </a:lnTo>
                    <a:lnTo>
                      <a:pt x="254" y="203"/>
                    </a:lnTo>
                    <a:lnTo>
                      <a:pt x="254" y="420"/>
                    </a:lnTo>
                    <a:lnTo>
                      <a:pt x="690" y="420"/>
                    </a:lnTo>
                    <a:lnTo>
                      <a:pt x="690" y="623"/>
                    </a:lnTo>
                    <a:lnTo>
                      <a:pt x="254" y="623"/>
                    </a:lnTo>
                    <a:lnTo>
                      <a:pt x="254" y="978"/>
                    </a:lnTo>
                    <a:lnTo>
                      <a:pt x="1" y="9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5"/>
              <p:cNvSpPr/>
              <p:nvPr/>
            </p:nvSpPr>
            <p:spPr>
              <a:xfrm>
                <a:off x="5355766" y="1628739"/>
                <a:ext cx="111783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978" extrusionOk="0">
                    <a:moveTo>
                      <a:pt x="821" y="978"/>
                    </a:moveTo>
                    <a:lnTo>
                      <a:pt x="755" y="805"/>
                    </a:lnTo>
                    <a:lnTo>
                      <a:pt x="335" y="805"/>
                    </a:lnTo>
                    <a:lnTo>
                      <a:pt x="264" y="978"/>
                    </a:lnTo>
                    <a:lnTo>
                      <a:pt x="0" y="978"/>
                    </a:lnTo>
                    <a:lnTo>
                      <a:pt x="421" y="0"/>
                    </a:lnTo>
                    <a:lnTo>
                      <a:pt x="684" y="0"/>
                    </a:lnTo>
                    <a:lnTo>
                      <a:pt x="1094" y="978"/>
                    </a:lnTo>
                    <a:close/>
                    <a:moveTo>
                      <a:pt x="411" y="608"/>
                    </a:moveTo>
                    <a:lnTo>
                      <a:pt x="679" y="608"/>
                    </a:lnTo>
                    <a:lnTo>
                      <a:pt x="547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5"/>
              <p:cNvSpPr/>
              <p:nvPr/>
            </p:nvSpPr>
            <p:spPr>
              <a:xfrm>
                <a:off x="5475204" y="1628739"/>
                <a:ext cx="96266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943" h="978" extrusionOk="0">
                    <a:moveTo>
                      <a:pt x="943" y="978"/>
                    </a:moveTo>
                    <a:lnTo>
                      <a:pt x="634" y="978"/>
                    </a:lnTo>
                    <a:lnTo>
                      <a:pt x="380" y="598"/>
                    </a:lnTo>
                    <a:lnTo>
                      <a:pt x="259" y="735"/>
                    </a:lnTo>
                    <a:lnTo>
                      <a:pt x="259" y="978"/>
                    </a:lnTo>
                    <a:lnTo>
                      <a:pt x="0" y="978"/>
                    </a:lnTo>
                    <a:lnTo>
                      <a:pt x="0" y="0"/>
                    </a:lnTo>
                    <a:lnTo>
                      <a:pt x="259" y="0"/>
                    </a:lnTo>
                    <a:lnTo>
                      <a:pt x="259" y="426"/>
                    </a:lnTo>
                    <a:lnTo>
                      <a:pt x="623" y="0"/>
                    </a:lnTo>
                    <a:lnTo>
                      <a:pt x="917" y="0"/>
                    </a:lnTo>
                    <a:lnTo>
                      <a:pt x="558" y="40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5"/>
              <p:cNvSpPr/>
              <p:nvPr/>
            </p:nvSpPr>
            <p:spPr>
              <a:xfrm>
                <a:off x="5580657" y="1628739"/>
                <a:ext cx="80239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786" h="978" extrusionOk="0">
                    <a:moveTo>
                      <a:pt x="1" y="0"/>
                    </a:moveTo>
                    <a:lnTo>
                      <a:pt x="771" y="0"/>
                    </a:lnTo>
                    <a:lnTo>
                      <a:pt x="771" y="203"/>
                    </a:lnTo>
                    <a:lnTo>
                      <a:pt x="254" y="203"/>
                    </a:lnTo>
                    <a:lnTo>
                      <a:pt x="254" y="385"/>
                    </a:lnTo>
                    <a:lnTo>
                      <a:pt x="720" y="385"/>
                    </a:lnTo>
                    <a:lnTo>
                      <a:pt x="720" y="588"/>
                    </a:lnTo>
                    <a:lnTo>
                      <a:pt x="254" y="593"/>
                    </a:lnTo>
                    <a:lnTo>
                      <a:pt x="254" y="775"/>
                    </a:lnTo>
                    <a:lnTo>
                      <a:pt x="786" y="775"/>
                    </a:lnTo>
                    <a:lnTo>
                      <a:pt x="786" y="978"/>
                    </a:lnTo>
                    <a:lnTo>
                      <a:pt x="1" y="9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6" name="Google Shape;1236;p25"/>
            <p:cNvGrpSpPr/>
            <p:nvPr/>
          </p:nvGrpSpPr>
          <p:grpSpPr>
            <a:xfrm>
              <a:off x="3662675" y="1522214"/>
              <a:ext cx="381183" cy="99839"/>
              <a:chOff x="3597363" y="1522214"/>
              <a:chExt cx="381183" cy="99839"/>
            </a:xfrm>
          </p:grpSpPr>
          <p:sp>
            <p:nvSpPr>
              <p:cNvPr id="1237" name="Google Shape;1237;p25"/>
              <p:cNvSpPr/>
              <p:nvPr/>
            </p:nvSpPr>
            <p:spPr>
              <a:xfrm>
                <a:off x="3597363" y="1522214"/>
                <a:ext cx="74624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78" extrusionOk="0">
                    <a:moveTo>
                      <a:pt x="1" y="0"/>
                    </a:moveTo>
                    <a:lnTo>
                      <a:pt x="730" y="0"/>
                    </a:lnTo>
                    <a:lnTo>
                      <a:pt x="730" y="203"/>
                    </a:lnTo>
                    <a:lnTo>
                      <a:pt x="254" y="203"/>
                    </a:lnTo>
                    <a:lnTo>
                      <a:pt x="254" y="420"/>
                    </a:lnTo>
                    <a:lnTo>
                      <a:pt x="690" y="420"/>
                    </a:lnTo>
                    <a:lnTo>
                      <a:pt x="690" y="623"/>
                    </a:lnTo>
                    <a:lnTo>
                      <a:pt x="254" y="623"/>
                    </a:lnTo>
                    <a:lnTo>
                      <a:pt x="254" y="978"/>
                    </a:lnTo>
                    <a:lnTo>
                      <a:pt x="1" y="9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>
                <a:off x="3673416" y="1522214"/>
                <a:ext cx="111783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978" extrusionOk="0">
                    <a:moveTo>
                      <a:pt x="821" y="978"/>
                    </a:moveTo>
                    <a:lnTo>
                      <a:pt x="755" y="805"/>
                    </a:lnTo>
                    <a:lnTo>
                      <a:pt x="335" y="805"/>
                    </a:lnTo>
                    <a:lnTo>
                      <a:pt x="264" y="978"/>
                    </a:lnTo>
                    <a:lnTo>
                      <a:pt x="0" y="978"/>
                    </a:lnTo>
                    <a:lnTo>
                      <a:pt x="421" y="0"/>
                    </a:lnTo>
                    <a:lnTo>
                      <a:pt x="684" y="0"/>
                    </a:lnTo>
                    <a:lnTo>
                      <a:pt x="1094" y="978"/>
                    </a:lnTo>
                    <a:close/>
                    <a:moveTo>
                      <a:pt x="411" y="608"/>
                    </a:moveTo>
                    <a:lnTo>
                      <a:pt x="679" y="608"/>
                    </a:lnTo>
                    <a:lnTo>
                      <a:pt x="547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>
                <a:off x="3792854" y="1522214"/>
                <a:ext cx="96266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943" h="978" extrusionOk="0">
                    <a:moveTo>
                      <a:pt x="943" y="978"/>
                    </a:moveTo>
                    <a:lnTo>
                      <a:pt x="634" y="978"/>
                    </a:lnTo>
                    <a:lnTo>
                      <a:pt x="380" y="598"/>
                    </a:lnTo>
                    <a:lnTo>
                      <a:pt x="259" y="735"/>
                    </a:lnTo>
                    <a:lnTo>
                      <a:pt x="259" y="978"/>
                    </a:lnTo>
                    <a:lnTo>
                      <a:pt x="0" y="978"/>
                    </a:lnTo>
                    <a:lnTo>
                      <a:pt x="0" y="0"/>
                    </a:lnTo>
                    <a:lnTo>
                      <a:pt x="259" y="0"/>
                    </a:lnTo>
                    <a:lnTo>
                      <a:pt x="259" y="426"/>
                    </a:lnTo>
                    <a:lnTo>
                      <a:pt x="623" y="0"/>
                    </a:lnTo>
                    <a:lnTo>
                      <a:pt x="917" y="0"/>
                    </a:lnTo>
                    <a:lnTo>
                      <a:pt x="558" y="40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>
                <a:off x="3898307" y="1522214"/>
                <a:ext cx="80239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786" h="978" extrusionOk="0">
                    <a:moveTo>
                      <a:pt x="1" y="0"/>
                    </a:moveTo>
                    <a:lnTo>
                      <a:pt x="771" y="0"/>
                    </a:lnTo>
                    <a:lnTo>
                      <a:pt x="771" y="203"/>
                    </a:lnTo>
                    <a:lnTo>
                      <a:pt x="254" y="203"/>
                    </a:lnTo>
                    <a:lnTo>
                      <a:pt x="254" y="385"/>
                    </a:lnTo>
                    <a:lnTo>
                      <a:pt x="720" y="385"/>
                    </a:lnTo>
                    <a:lnTo>
                      <a:pt x="720" y="588"/>
                    </a:lnTo>
                    <a:lnTo>
                      <a:pt x="254" y="593"/>
                    </a:lnTo>
                    <a:lnTo>
                      <a:pt x="254" y="775"/>
                    </a:lnTo>
                    <a:lnTo>
                      <a:pt x="786" y="775"/>
                    </a:lnTo>
                    <a:lnTo>
                      <a:pt x="786" y="978"/>
                    </a:lnTo>
                    <a:lnTo>
                      <a:pt x="1" y="9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1" name="Google Shape;1241;p25"/>
            <p:cNvGrpSpPr/>
            <p:nvPr/>
          </p:nvGrpSpPr>
          <p:grpSpPr>
            <a:xfrm>
              <a:off x="4991364" y="2034502"/>
              <a:ext cx="381183" cy="99839"/>
              <a:chOff x="4995025" y="2026789"/>
              <a:chExt cx="381183" cy="99839"/>
            </a:xfrm>
          </p:grpSpPr>
          <p:sp>
            <p:nvSpPr>
              <p:cNvPr id="1242" name="Google Shape;1242;p25"/>
              <p:cNvSpPr/>
              <p:nvPr/>
            </p:nvSpPr>
            <p:spPr>
              <a:xfrm>
                <a:off x="4995025" y="2026789"/>
                <a:ext cx="74624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78" extrusionOk="0">
                    <a:moveTo>
                      <a:pt x="1" y="0"/>
                    </a:moveTo>
                    <a:lnTo>
                      <a:pt x="730" y="0"/>
                    </a:lnTo>
                    <a:lnTo>
                      <a:pt x="730" y="203"/>
                    </a:lnTo>
                    <a:lnTo>
                      <a:pt x="254" y="203"/>
                    </a:lnTo>
                    <a:lnTo>
                      <a:pt x="254" y="420"/>
                    </a:lnTo>
                    <a:lnTo>
                      <a:pt x="690" y="420"/>
                    </a:lnTo>
                    <a:lnTo>
                      <a:pt x="690" y="623"/>
                    </a:lnTo>
                    <a:lnTo>
                      <a:pt x="254" y="623"/>
                    </a:lnTo>
                    <a:lnTo>
                      <a:pt x="254" y="978"/>
                    </a:lnTo>
                    <a:lnTo>
                      <a:pt x="1" y="9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5"/>
              <p:cNvSpPr/>
              <p:nvPr/>
            </p:nvSpPr>
            <p:spPr>
              <a:xfrm>
                <a:off x="5071078" y="2026789"/>
                <a:ext cx="111783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978" extrusionOk="0">
                    <a:moveTo>
                      <a:pt x="821" y="978"/>
                    </a:moveTo>
                    <a:lnTo>
                      <a:pt x="755" y="805"/>
                    </a:lnTo>
                    <a:lnTo>
                      <a:pt x="335" y="805"/>
                    </a:lnTo>
                    <a:lnTo>
                      <a:pt x="264" y="978"/>
                    </a:lnTo>
                    <a:lnTo>
                      <a:pt x="0" y="978"/>
                    </a:lnTo>
                    <a:lnTo>
                      <a:pt x="421" y="0"/>
                    </a:lnTo>
                    <a:lnTo>
                      <a:pt x="684" y="0"/>
                    </a:lnTo>
                    <a:lnTo>
                      <a:pt x="1094" y="978"/>
                    </a:lnTo>
                    <a:close/>
                    <a:moveTo>
                      <a:pt x="411" y="608"/>
                    </a:moveTo>
                    <a:lnTo>
                      <a:pt x="679" y="608"/>
                    </a:lnTo>
                    <a:lnTo>
                      <a:pt x="547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5"/>
              <p:cNvSpPr/>
              <p:nvPr/>
            </p:nvSpPr>
            <p:spPr>
              <a:xfrm>
                <a:off x="5190516" y="2026789"/>
                <a:ext cx="96266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943" h="978" extrusionOk="0">
                    <a:moveTo>
                      <a:pt x="943" y="978"/>
                    </a:moveTo>
                    <a:lnTo>
                      <a:pt x="634" y="978"/>
                    </a:lnTo>
                    <a:lnTo>
                      <a:pt x="380" y="598"/>
                    </a:lnTo>
                    <a:lnTo>
                      <a:pt x="259" y="735"/>
                    </a:lnTo>
                    <a:lnTo>
                      <a:pt x="259" y="978"/>
                    </a:lnTo>
                    <a:lnTo>
                      <a:pt x="0" y="978"/>
                    </a:lnTo>
                    <a:lnTo>
                      <a:pt x="0" y="0"/>
                    </a:lnTo>
                    <a:lnTo>
                      <a:pt x="259" y="0"/>
                    </a:lnTo>
                    <a:lnTo>
                      <a:pt x="259" y="426"/>
                    </a:lnTo>
                    <a:lnTo>
                      <a:pt x="623" y="0"/>
                    </a:lnTo>
                    <a:lnTo>
                      <a:pt x="917" y="0"/>
                    </a:lnTo>
                    <a:lnTo>
                      <a:pt x="558" y="40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5"/>
              <p:cNvSpPr/>
              <p:nvPr/>
            </p:nvSpPr>
            <p:spPr>
              <a:xfrm>
                <a:off x="5295969" y="2026789"/>
                <a:ext cx="80239" cy="99839"/>
              </a:xfrm>
              <a:custGeom>
                <a:avLst/>
                <a:gdLst/>
                <a:ahLst/>
                <a:cxnLst/>
                <a:rect l="l" t="t" r="r" b="b"/>
                <a:pathLst>
                  <a:path w="786" h="978" extrusionOk="0">
                    <a:moveTo>
                      <a:pt x="1" y="0"/>
                    </a:moveTo>
                    <a:lnTo>
                      <a:pt x="771" y="0"/>
                    </a:lnTo>
                    <a:lnTo>
                      <a:pt x="771" y="203"/>
                    </a:lnTo>
                    <a:lnTo>
                      <a:pt x="254" y="203"/>
                    </a:lnTo>
                    <a:lnTo>
                      <a:pt x="254" y="385"/>
                    </a:lnTo>
                    <a:lnTo>
                      <a:pt x="720" y="385"/>
                    </a:lnTo>
                    <a:lnTo>
                      <a:pt x="720" y="588"/>
                    </a:lnTo>
                    <a:lnTo>
                      <a:pt x="254" y="593"/>
                    </a:lnTo>
                    <a:lnTo>
                      <a:pt x="254" y="775"/>
                    </a:lnTo>
                    <a:lnTo>
                      <a:pt x="786" y="775"/>
                    </a:lnTo>
                    <a:lnTo>
                      <a:pt x="786" y="978"/>
                    </a:lnTo>
                    <a:lnTo>
                      <a:pt x="1" y="9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6" name="Google Shape;1246;p25"/>
          <p:cNvGrpSpPr/>
          <p:nvPr/>
        </p:nvGrpSpPr>
        <p:grpSpPr>
          <a:xfrm>
            <a:off x="407231" y="1873125"/>
            <a:ext cx="1286743" cy="2138466"/>
            <a:chOff x="407231" y="1873125"/>
            <a:chExt cx="1286743" cy="2138466"/>
          </a:xfrm>
        </p:grpSpPr>
        <p:sp>
          <p:nvSpPr>
            <p:cNvPr id="1247" name="Google Shape;1247;p25"/>
            <p:cNvSpPr txBox="1"/>
            <p:nvPr/>
          </p:nvSpPr>
          <p:spPr>
            <a:xfrm>
              <a:off x="407231" y="3654853"/>
              <a:ext cx="1286743" cy="3567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Introduction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49" name="Google Shape;1249;p25"/>
            <p:cNvSpPr/>
            <p:nvPr/>
          </p:nvSpPr>
          <p:spPr>
            <a:xfrm>
              <a:off x="682125" y="1873125"/>
              <a:ext cx="828900" cy="828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" name="Google Shape;1251;p25"/>
          <p:cNvGrpSpPr/>
          <p:nvPr/>
        </p:nvGrpSpPr>
        <p:grpSpPr>
          <a:xfrm>
            <a:off x="1718163" y="1873125"/>
            <a:ext cx="1472112" cy="2504063"/>
            <a:chOff x="1718163" y="1873125"/>
            <a:chExt cx="1472112" cy="2504063"/>
          </a:xfrm>
        </p:grpSpPr>
        <p:sp>
          <p:nvSpPr>
            <p:cNvPr id="1252" name="Google Shape;1252;p25"/>
            <p:cNvSpPr txBox="1"/>
            <p:nvPr/>
          </p:nvSpPr>
          <p:spPr>
            <a:xfrm>
              <a:off x="1718163" y="3562623"/>
              <a:ext cx="1472112" cy="8145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EDA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&amp;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Preprocessing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54" name="Google Shape;1254;p25"/>
            <p:cNvSpPr/>
            <p:nvPr/>
          </p:nvSpPr>
          <p:spPr>
            <a:xfrm>
              <a:off x="1966825" y="1873125"/>
              <a:ext cx="828900" cy="828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55" name="Google Shape;1255;p25"/>
            <p:cNvCxnSpPr>
              <a:cxnSpLocks/>
            </p:cNvCxnSpPr>
            <p:nvPr/>
          </p:nvCxnSpPr>
          <p:spPr>
            <a:xfrm flipH="1" flipV="1">
              <a:off x="2398566" y="2723354"/>
              <a:ext cx="17500" cy="705944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6" name="Google Shape;1256;p25"/>
          <p:cNvGrpSpPr/>
          <p:nvPr/>
        </p:nvGrpSpPr>
        <p:grpSpPr>
          <a:xfrm>
            <a:off x="6124875" y="1914569"/>
            <a:ext cx="1278600" cy="2376798"/>
            <a:chOff x="6125825" y="1873125"/>
            <a:chExt cx="1278600" cy="2376798"/>
          </a:xfrm>
        </p:grpSpPr>
        <p:sp>
          <p:nvSpPr>
            <p:cNvPr id="1257" name="Google Shape;1257;p25"/>
            <p:cNvSpPr txBox="1"/>
            <p:nvPr/>
          </p:nvSpPr>
          <p:spPr>
            <a:xfrm>
              <a:off x="6125825" y="3523623"/>
              <a:ext cx="12786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Modeling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&amp;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Evaluation</a:t>
              </a:r>
              <a:endParaRPr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6350675" y="1873125"/>
              <a:ext cx="828900" cy="828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60" name="Google Shape;1260;p25"/>
            <p:cNvCxnSpPr>
              <a:stCxn id="1257" idx="0"/>
              <a:endCxn id="1259" idx="2"/>
            </p:cNvCxnSpPr>
            <p:nvPr/>
          </p:nvCxnSpPr>
          <p:spPr>
            <a:xfrm rot="10800000">
              <a:off x="6765125" y="2701923"/>
              <a:ext cx="0" cy="821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61" name="Google Shape;1261;p25"/>
          <p:cNvGrpSpPr/>
          <p:nvPr/>
        </p:nvGrpSpPr>
        <p:grpSpPr>
          <a:xfrm>
            <a:off x="7410525" y="1873125"/>
            <a:ext cx="1278600" cy="2376798"/>
            <a:chOff x="7410525" y="1873125"/>
            <a:chExt cx="1278600" cy="2376798"/>
          </a:xfrm>
        </p:grpSpPr>
        <p:sp>
          <p:nvSpPr>
            <p:cNvPr id="1262" name="Google Shape;1262;p25"/>
            <p:cNvSpPr txBox="1"/>
            <p:nvPr/>
          </p:nvSpPr>
          <p:spPr>
            <a:xfrm>
              <a:off x="7410525" y="3523623"/>
              <a:ext cx="12786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Web Application 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7635400" y="1873125"/>
              <a:ext cx="828900" cy="828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65" name="Google Shape;1265;p25"/>
            <p:cNvCxnSpPr>
              <a:stCxn id="1262" idx="0"/>
              <a:endCxn id="1264" idx="2"/>
            </p:cNvCxnSpPr>
            <p:nvPr/>
          </p:nvCxnSpPr>
          <p:spPr>
            <a:xfrm rot="10800000">
              <a:off x="8049825" y="2701923"/>
              <a:ext cx="0" cy="821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66" name="Google Shape;1266;p25"/>
          <p:cNvGrpSpPr/>
          <p:nvPr/>
        </p:nvGrpSpPr>
        <p:grpSpPr>
          <a:xfrm>
            <a:off x="6555550" y="2078270"/>
            <a:ext cx="418367" cy="418609"/>
            <a:chOff x="-1130262" y="2189644"/>
            <a:chExt cx="418367" cy="418609"/>
          </a:xfrm>
        </p:grpSpPr>
        <p:sp>
          <p:nvSpPr>
            <p:cNvPr id="1267" name="Google Shape;1267;p25"/>
            <p:cNvSpPr/>
            <p:nvPr/>
          </p:nvSpPr>
          <p:spPr>
            <a:xfrm>
              <a:off x="-755966" y="2222490"/>
              <a:ext cx="44071" cy="101417"/>
            </a:xfrm>
            <a:custGeom>
              <a:avLst/>
              <a:gdLst/>
              <a:ahLst/>
              <a:cxnLst/>
              <a:rect l="l" t="t" r="r" b="b"/>
              <a:pathLst>
                <a:path w="903" h="2078" extrusionOk="0">
                  <a:moveTo>
                    <a:pt x="0" y="1"/>
                  </a:moveTo>
                  <a:lnTo>
                    <a:pt x="0" y="1622"/>
                  </a:lnTo>
                  <a:cubicBezTo>
                    <a:pt x="0" y="1872"/>
                    <a:pt x="203" y="2078"/>
                    <a:pt x="457" y="2078"/>
                  </a:cubicBezTo>
                  <a:cubicBezTo>
                    <a:pt x="460" y="2078"/>
                    <a:pt x="463" y="2078"/>
                    <a:pt x="466" y="2078"/>
                  </a:cubicBezTo>
                  <a:cubicBezTo>
                    <a:pt x="710" y="2068"/>
                    <a:pt x="902" y="1860"/>
                    <a:pt x="902" y="1612"/>
                  </a:cubicBezTo>
                  <a:lnTo>
                    <a:pt x="902" y="173"/>
                  </a:lnTo>
                  <a:cubicBezTo>
                    <a:pt x="902" y="82"/>
                    <a:pt x="826" y="1"/>
                    <a:pt x="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-803455" y="2189644"/>
              <a:ext cx="69547" cy="133530"/>
            </a:xfrm>
            <a:custGeom>
              <a:avLst/>
              <a:gdLst/>
              <a:ahLst/>
              <a:cxnLst/>
              <a:rect l="l" t="t" r="r" b="b"/>
              <a:pathLst>
                <a:path w="1425" h="2736" extrusionOk="0">
                  <a:moveTo>
                    <a:pt x="493" y="0"/>
                  </a:moveTo>
                  <a:cubicBezTo>
                    <a:pt x="219" y="0"/>
                    <a:pt x="1" y="216"/>
                    <a:pt x="1" y="486"/>
                  </a:cubicBezTo>
                  <a:lnTo>
                    <a:pt x="1" y="2736"/>
                  </a:lnTo>
                  <a:lnTo>
                    <a:pt x="1424" y="2736"/>
                  </a:lnTo>
                  <a:cubicBezTo>
                    <a:pt x="1176" y="2736"/>
                    <a:pt x="973" y="2533"/>
                    <a:pt x="973" y="2280"/>
                  </a:cubicBezTo>
                  <a:lnTo>
                    <a:pt x="973" y="497"/>
                  </a:lnTo>
                  <a:cubicBezTo>
                    <a:pt x="973" y="233"/>
                    <a:pt x="766" y="5"/>
                    <a:pt x="502" y="0"/>
                  </a:cubicBezTo>
                  <a:cubicBezTo>
                    <a:pt x="499" y="0"/>
                    <a:pt x="496" y="0"/>
                    <a:pt x="493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-1129530" y="2368130"/>
              <a:ext cx="364427" cy="115765"/>
            </a:xfrm>
            <a:custGeom>
              <a:avLst/>
              <a:gdLst/>
              <a:ahLst/>
              <a:cxnLst/>
              <a:rect l="l" t="t" r="r" b="b"/>
              <a:pathLst>
                <a:path w="7467" h="2372" extrusionOk="0">
                  <a:moveTo>
                    <a:pt x="785" y="0"/>
                  </a:moveTo>
                  <a:lnTo>
                    <a:pt x="46" y="573"/>
                  </a:lnTo>
                  <a:cubicBezTo>
                    <a:pt x="26" y="593"/>
                    <a:pt x="10" y="613"/>
                    <a:pt x="0" y="634"/>
                  </a:cubicBezTo>
                  <a:lnTo>
                    <a:pt x="3055" y="2057"/>
                  </a:lnTo>
                  <a:lnTo>
                    <a:pt x="3734" y="2371"/>
                  </a:lnTo>
                  <a:lnTo>
                    <a:pt x="4407" y="2057"/>
                  </a:lnTo>
                  <a:lnTo>
                    <a:pt x="7467" y="634"/>
                  </a:lnTo>
                  <a:cubicBezTo>
                    <a:pt x="7452" y="613"/>
                    <a:pt x="7437" y="593"/>
                    <a:pt x="7416" y="573"/>
                  </a:cubicBezTo>
                  <a:lnTo>
                    <a:pt x="66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-1090973" y="2189888"/>
              <a:ext cx="311571" cy="294245"/>
            </a:xfrm>
            <a:custGeom>
              <a:avLst/>
              <a:gdLst/>
              <a:ahLst/>
              <a:cxnLst/>
              <a:rect l="l" t="t" r="r" b="b"/>
              <a:pathLst>
                <a:path w="6384" h="6029" extrusionOk="0">
                  <a:moveTo>
                    <a:pt x="487" y="0"/>
                  </a:moveTo>
                  <a:cubicBezTo>
                    <a:pt x="218" y="0"/>
                    <a:pt x="1" y="218"/>
                    <a:pt x="1" y="492"/>
                  </a:cubicBezTo>
                  <a:lnTo>
                    <a:pt x="1" y="6028"/>
                  </a:lnTo>
                  <a:lnTo>
                    <a:pt x="5892" y="6028"/>
                  </a:lnTo>
                  <a:lnTo>
                    <a:pt x="5892" y="492"/>
                  </a:lnTo>
                  <a:cubicBezTo>
                    <a:pt x="5892" y="218"/>
                    <a:pt x="6110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-1130262" y="2399024"/>
              <a:ext cx="365159" cy="209227"/>
            </a:xfrm>
            <a:custGeom>
              <a:avLst/>
              <a:gdLst/>
              <a:ahLst/>
              <a:cxnLst/>
              <a:rect l="l" t="t" r="r" b="b"/>
              <a:pathLst>
                <a:path w="7482" h="4287" extrusionOk="0">
                  <a:moveTo>
                    <a:pt x="20" y="1"/>
                  </a:moveTo>
                  <a:cubicBezTo>
                    <a:pt x="5" y="26"/>
                    <a:pt x="0" y="51"/>
                    <a:pt x="0" y="77"/>
                  </a:cubicBezTo>
                  <a:lnTo>
                    <a:pt x="0" y="4114"/>
                  </a:lnTo>
                  <a:cubicBezTo>
                    <a:pt x="0" y="4165"/>
                    <a:pt x="20" y="4205"/>
                    <a:pt x="56" y="4241"/>
                  </a:cubicBezTo>
                  <a:cubicBezTo>
                    <a:pt x="86" y="4271"/>
                    <a:pt x="127" y="4286"/>
                    <a:pt x="172" y="4286"/>
                  </a:cubicBezTo>
                  <a:lnTo>
                    <a:pt x="7310" y="4286"/>
                  </a:lnTo>
                  <a:cubicBezTo>
                    <a:pt x="7360" y="4286"/>
                    <a:pt x="7401" y="4271"/>
                    <a:pt x="7431" y="4241"/>
                  </a:cubicBezTo>
                  <a:cubicBezTo>
                    <a:pt x="7467" y="4205"/>
                    <a:pt x="7482" y="4165"/>
                    <a:pt x="7482" y="4114"/>
                  </a:cubicBezTo>
                  <a:lnTo>
                    <a:pt x="7482" y="77"/>
                  </a:lnTo>
                  <a:cubicBezTo>
                    <a:pt x="7482" y="51"/>
                    <a:pt x="7477" y="26"/>
                    <a:pt x="7467" y="1"/>
                  </a:cubicBezTo>
                  <a:lnTo>
                    <a:pt x="4417" y="1424"/>
                  </a:lnTo>
                  <a:lnTo>
                    <a:pt x="3744" y="1738"/>
                  </a:lnTo>
                  <a:lnTo>
                    <a:pt x="3070" y="142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-1128066" y="2447294"/>
              <a:ext cx="361255" cy="160959"/>
            </a:xfrm>
            <a:custGeom>
              <a:avLst/>
              <a:gdLst/>
              <a:ahLst/>
              <a:cxnLst/>
              <a:rect l="l" t="t" r="r" b="b"/>
              <a:pathLst>
                <a:path w="7402" h="3298" extrusionOk="0">
                  <a:moveTo>
                    <a:pt x="3701" y="1"/>
                  </a:moveTo>
                  <a:cubicBezTo>
                    <a:pt x="3573" y="1"/>
                    <a:pt x="3445" y="48"/>
                    <a:pt x="3344" y="141"/>
                  </a:cubicBezTo>
                  <a:lnTo>
                    <a:pt x="3025" y="435"/>
                  </a:lnTo>
                  <a:lnTo>
                    <a:pt x="1" y="3252"/>
                  </a:lnTo>
                  <a:cubicBezTo>
                    <a:pt x="31" y="3282"/>
                    <a:pt x="77" y="3297"/>
                    <a:pt x="122" y="3297"/>
                  </a:cubicBezTo>
                  <a:lnTo>
                    <a:pt x="7280" y="3297"/>
                  </a:lnTo>
                  <a:cubicBezTo>
                    <a:pt x="7331" y="3297"/>
                    <a:pt x="7371" y="3282"/>
                    <a:pt x="7402" y="3252"/>
                  </a:cubicBezTo>
                  <a:lnTo>
                    <a:pt x="4377" y="435"/>
                  </a:lnTo>
                  <a:lnTo>
                    <a:pt x="4058" y="141"/>
                  </a:lnTo>
                  <a:cubicBezTo>
                    <a:pt x="3957" y="48"/>
                    <a:pt x="3829" y="1"/>
                    <a:pt x="37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-1071451" y="2311758"/>
              <a:ext cx="247783" cy="26989"/>
            </a:xfrm>
            <a:custGeom>
              <a:avLst/>
              <a:gdLst/>
              <a:ahLst/>
              <a:cxnLst/>
              <a:rect l="l" t="t" r="r" b="b"/>
              <a:pathLst>
                <a:path w="5077" h="553" extrusionOk="0">
                  <a:moveTo>
                    <a:pt x="138" y="1"/>
                  </a:moveTo>
                  <a:cubicBezTo>
                    <a:pt x="62" y="1"/>
                    <a:pt x="1" y="56"/>
                    <a:pt x="1" y="132"/>
                  </a:cubicBezTo>
                  <a:lnTo>
                    <a:pt x="1" y="416"/>
                  </a:lnTo>
                  <a:cubicBezTo>
                    <a:pt x="1" y="492"/>
                    <a:pt x="62" y="553"/>
                    <a:pt x="138" y="553"/>
                  </a:cubicBezTo>
                  <a:lnTo>
                    <a:pt x="4940" y="553"/>
                  </a:lnTo>
                  <a:cubicBezTo>
                    <a:pt x="5016" y="553"/>
                    <a:pt x="5076" y="492"/>
                    <a:pt x="5076" y="416"/>
                  </a:cubicBezTo>
                  <a:lnTo>
                    <a:pt x="5076" y="132"/>
                  </a:lnTo>
                  <a:cubicBezTo>
                    <a:pt x="5076" y="56"/>
                    <a:pt x="5016" y="1"/>
                    <a:pt x="4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-1070719" y="2221758"/>
              <a:ext cx="50757" cy="67058"/>
            </a:xfrm>
            <a:custGeom>
              <a:avLst/>
              <a:gdLst/>
              <a:ahLst/>
              <a:cxnLst/>
              <a:rect l="l" t="t" r="r" b="b"/>
              <a:pathLst>
                <a:path w="1040" h="1374" extrusionOk="0">
                  <a:moveTo>
                    <a:pt x="903" y="1"/>
                  </a:moveTo>
                  <a:cubicBezTo>
                    <a:pt x="832" y="1"/>
                    <a:pt x="771" y="61"/>
                    <a:pt x="771" y="132"/>
                  </a:cubicBezTo>
                  <a:lnTo>
                    <a:pt x="781" y="842"/>
                  </a:lnTo>
                  <a:lnTo>
                    <a:pt x="781" y="842"/>
                  </a:lnTo>
                  <a:lnTo>
                    <a:pt x="239" y="61"/>
                  </a:lnTo>
                  <a:cubicBezTo>
                    <a:pt x="216" y="29"/>
                    <a:pt x="176" y="5"/>
                    <a:pt x="134" y="5"/>
                  </a:cubicBezTo>
                  <a:cubicBezTo>
                    <a:pt x="130" y="5"/>
                    <a:pt x="126" y="5"/>
                    <a:pt x="123" y="6"/>
                  </a:cubicBezTo>
                  <a:cubicBezTo>
                    <a:pt x="52" y="11"/>
                    <a:pt x="1" y="66"/>
                    <a:pt x="1" y="132"/>
                  </a:cubicBezTo>
                  <a:lnTo>
                    <a:pt x="1" y="1242"/>
                  </a:lnTo>
                  <a:cubicBezTo>
                    <a:pt x="1" y="1313"/>
                    <a:pt x="57" y="1373"/>
                    <a:pt x="128" y="1373"/>
                  </a:cubicBezTo>
                  <a:cubicBezTo>
                    <a:pt x="130" y="1374"/>
                    <a:pt x="133" y="1374"/>
                    <a:pt x="136" y="1374"/>
                  </a:cubicBezTo>
                  <a:cubicBezTo>
                    <a:pt x="203" y="1374"/>
                    <a:pt x="254" y="1315"/>
                    <a:pt x="254" y="1247"/>
                  </a:cubicBezTo>
                  <a:lnTo>
                    <a:pt x="254" y="548"/>
                  </a:lnTo>
                  <a:lnTo>
                    <a:pt x="776" y="1297"/>
                  </a:lnTo>
                  <a:cubicBezTo>
                    <a:pt x="804" y="1341"/>
                    <a:pt x="850" y="1363"/>
                    <a:pt x="899" y="1363"/>
                  </a:cubicBezTo>
                  <a:cubicBezTo>
                    <a:pt x="912" y="1363"/>
                    <a:pt x="925" y="1361"/>
                    <a:pt x="938" y="1358"/>
                  </a:cubicBezTo>
                  <a:cubicBezTo>
                    <a:pt x="999" y="1338"/>
                    <a:pt x="1039" y="1277"/>
                    <a:pt x="1039" y="1206"/>
                  </a:cubicBezTo>
                  <a:lnTo>
                    <a:pt x="1029" y="127"/>
                  </a:lnTo>
                  <a:cubicBezTo>
                    <a:pt x="1029" y="56"/>
                    <a:pt x="974" y="1"/>
                    <a:pt x="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-1005172" y="2222490"/>
              <a:ext cx="34408" cy="66326"/>
            </a:xfrm>
            <a:custGeom>
              <a:avLst/>
              <a:gdLst/>
              <a:ahLst/>
              <a:cxnLst/>
              <a:rect l="l" t="t" r="r" b="b"/>
              <a:pathLst>
                <a:path w="705" h="1359" extrusionOk="0">
                  <a:moveTo>
                    <a:pt x="127" y="1"/>
                  </a:moveTo>
                  <a:cubicBezTo>
                    <a:pt x="56" y="1"/>
                    <a:pt x="0" y="62"/>
                    <a:pt x="0" y="127"/>
                  </a:cubicBezTo>
                  <a:lnTo>
                    <a:pt x="0" y="1232"/>
                  </a:lnTo>
                  <a:cubicBezTo>
                    <a:pt x="0" y="1303"/>
                    <a:pt x="56" y="1358"/>
                    <a:pt x="127" y="1358"/>
                  </a:cubicBezTo>
                  <a:lnTo>
                    <a:pt x="573" y="1358"/>
                  </a:lnTo>
                  <a:cubicBezTo>
                    <a:pt x="639" y="1358"/>
                    <a:pt x="699" y="1308"/>
                    <a:pt x="704" y="1237"/>
                  </a:cubicBezTo>
                  <a:cubicBezTo>
                    <a:pt x="704" y="1166"/>
                    <a:pt x="649" y="1110"/>
                    <a:pt x="578" y="1110"/>
                  </a:cubicBezTo>
                  <a:lnTo>
                    <a:pt x="249" y="1110"/>
                  </a:lnTo>
                  <a:lnTo>
                    <a:pt x="249" y="806"/>
                  </a:lnTo>
                  <a:lnTo>
                    <a:pt x="537" y="806"/>
                  </a:lnTo>
                  <a:cubicBezTo>
                    <a:pt x="608" y="806"/>
                    <a:pt x="669" y="756"/>
                    <a:pt x="669" y="685"/>
                  </a:cubicBezTo>
                  <a:cubicBezTo>
                    <a:pt x="669" y="614"/>
                    <a:pt x="613" y="553"/>
                    <a:pt x="542" y="553"/>
                  </a:cubicBezTo>
                  <a:lnTo>
                    <a:pt x="249" y="553"/>
                  </a:lnTo>
                  <a:lnTo>
                    <a:pt x="249" y="254"/>
                  </a:lnTo>
                  <a:lnTo>
                    <a:pt x="573" y="254"/>
                  </a:lnTo>
                  <a:cubicBezTo>
                    <a:pt x="639" y="254"/>
                    <a:pt x="699" y="198"/>
                    <a:pt x="704" y="133"/>
                  </a:cubicBezTo>
                  <a:cubicBezTo>
                    <a:pt x="704" y="62"/>
                    <a:pt x="649" y="1"/>
                    <a:pt x="5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5"/>
            <p:cNvSpPr/>
            <p:nvPr/>
          </p:nvSpPr>
          <p:spPr>
            <a:xfrm>
              <a:off x="-872906" y="2221856"/>
              <a:ext cx="49732" cy="67204"/>
            </a:xfrm>
            <a:custGeom>
              <a:avLst/>
              <a:gdLst/>
              <a:ahLst/>
              <a:cxnLst/>
              <a:rect l="l" t="t" r="r" b="b"/>
              <a:pathLst>
                <a:path w="1019" h="1377" extrusionOk="0">
                  <a:moveTo>
                    <a:pt x="518" y="0"/>
                  </a:moveTo>
                  <a:cubicBezTo>
                    <a:pt x="468" y="0"/>
                    <a:pt x="415" y="7"/>
                    <a:pt x="360" y="24"/>
                  </a:cubicBezTo>
                  <a:cubicBezTo>
                    <a:pt x="208" y="70"/>
                    <a:pt x="102" y="186"/>
                    <a:pt x="81" y="333"/>
                  </a:cubicBezTo>
                  <a:cubicBezTo>
                    <a:pt x="61" y="470"/>
                    <a:pt x="122" y="601"/>
                    <a:pt x="233" y="672"/>
                  </a:cubicBezTo>
                  <a:cubicBezTo>
                    <a:pt x="244" y="677"/>
                    <a:pt x="249" y="682"/>
                    <a:pt x="254" y="682"/>
                  </a:cubicBezTo>
                  <a:cubicBezTo>
                    <a:pt x="259" y="688"/>
                    <a:pt x="411" y="753"/>
                    <a:pt x="588" y="819"/>
                  </a:cubicBezTo>
                  <a:cubicBezTo>
                    <a:pt x="639" y="834"/>
                    <a:pt x="755" y="890"/>
                    <a:pt x="740" y="981"/>
                  </a:cubicBezTo>
                  <a:cubicBezTo>
                    <a:pt x="725" y="1047"/>
                    <a:pt x="649" y="1118"/>
                    <a:pt x="532" y="1118"/>
                  </a:cubicBezTo>
                  <a:cubicBezTo>
                    <a:pt x="421" y="1118"/>
                    <a:pt x="309" y="1073"/>
                    <a:pt x="244" y="991"/>
                  </a:cubicBezTo>
                  <a:cubicBezTo>
                    <a:pt x="217" y="965"/>
                    <a:pt x="182" y="951"/>
                    <a:pt x="147" y="951"/>
                  </a:cubicBezTo>
                  <a:cubicBezTo>
                    <a:pt x="115" y="951"/>
                    <a:pt x="83" y="962"/>
                    <a:pt x="56" y="986"/>
                  </a:cubicBezTo>
                  <a:cubicBezTo>
                    <a:pt x="5" y="1032"/>
                    <a:pt x="0" y="1113"/>
                    <a:pt x="51" y="1169"/>
                  </a:cubicBezTo>
                  <a:cubicBezTo>
                    <a:pt x="168" y="1295"/>
                    <a:pt x="350" y="1376"/>
                    <a:pt x="532" y="1376"/>
                  </a:cubicBezTo>
                  <a:cubicBezTo>
                    <a:pt x="765" y="1376"/>
                    <a:pt x="958" y="1230"/>
                    <a:pt x="993" y="1027"/>
                  </a:cubicBezTo>
                  <a:cubicBezTo>
                    <a:pt x="1019" y="875"/>
                    <a:pt x="953" y="677"/>
                    <a:pt x="674" y="576"/>
                  </a:cubicBezTo>
                  <a:cubicBezTo>
                    <a:pt x="537" y="525"/>
                    <a:pt x="406" y="470"/>
                    <a:pt x="370" y="449"/>
                  </a:cubicBezTo>
                  <a:cubicBezTo>
                    <a:pt x="335" y="424"/>
                    <a:pt x="335" y="384"/>
                    <a:pt x="340" y="368"/>
                  </a:cubicBezTo>
                  <a:cubicBezTo>
                    <a:pt x="340" y="348"/>
                    <a:pt x="355" y="292"/>
                    <a:pt x="436" y="272"/>
                  </a:cubicBezTo>
                  <a:cubicBezTo>
                    <a:pt x="464" y="263"/>
                    <a:pt x="491" y="260"/>
                    <a:pt x="518" y="260"/>
                  </a:cubicBezTo>
                  <a:cubicBezTo>
                    <a:pt x="645" y="260"/>
                    <a:pt x="746" y="343"/>
                    <a:pt x="750" y="343"/>
                  </a:cubicBezTo>
                  <a:cubicBezTo>
                    <a:pt x="775" y="364"/>
                    <a:pt x="805" y="374"/>
                    <a:pt x="835" y="374"/>
                  </a:cubicBezTo>
                  <a:cubicBezTo>
                    <a:pt x="872" y="374"/>
                    <a:pt x="907" y="359"/>
                    <a:pt x="932" y="328"/>
                  </a:cubicBezTo>
                  <a:cubicBezTo>
                    <a:pt x="978" y="272"/>
                    <a:pt x="968" y="191"/>
                    <a:pt x="917" y="146"/>
                  </a:cubicBezTo>
                  <a:cubicBezTo>
                    <a:pt x="909" y="137"/>
                    <a:pt x="7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-955731" y="2221710"/>
              <a:ext cx="72719" cy="67107"/>
            </a:xfrm>
            <a:custGeom>
              <a:avLst/>
              <a:gdLst/>
              <a:ahLst/>
              <a:cxnLst/>
              <a:rect l="l" t="t" r="r" b="b"/>
              <a:pathLst>
                <a:path w="1490" h="1375" extrusionOk="0">
                  <a:moveTo>
                    <a:pt x="132" y="0"/>
                  </a:moveTo>
                  <a:cubicBezTo>
                    <a:pt x="125" y="0"/>
                    <a:pt x="118" y="1"/>
                    <a:pt x="112" y="2"/>
                  </a:cubicBezTo>
                  <a:cubicBezTo>
                    <a:pt x="46" y="17"/>
                    <a:pt x="0" y="88"/>
                    <a:pt x="11" y="154"/>
                  </a:cubicBezTo>
                  <a:lnTo>
                    <a:pt x="228" y="1253"/>
                  </a:lnTo>
                  <a:cubicBezTo>
                    <a:pt x="228" y="1258"/>
                    <a:pt x="233" y="1268"/>
                    <a:pt x="233" y="1273"/>
                  </a:cubicBezTo>
                  <a:cubicBezTo>
                    <a:pt x="254" y="1334"/>
                    <a:pt x="314" y="1374"/>
                    <a:pt x="380" y="1374"/>
                  </a:cubicBezTo>
                  <a:cubicBezTo>
                    <a:pt x="446" y="1374"/>
                    <a:pt x="507" y="1334"/>
                    <a:pt x="527" y="1268"/>
                  </a:cubicBezTo>
                  <a:lnTo>
                    <a:pt x="745" y="569"/>
                  </a:lnTo>
                  <a:lnTo>
                    <a:pt x="958" y="1268"/>
                  </a:lnTo>
                  <a:cubicBezTo>
                    <a:pt x="963" y="1278"/>
                    <a:pt x="968" y="1288"/>
                    <a:pt x="978" y="1309"/>
                  </a:cubicBezTo>
                  <a:cubicBezTo>
                    <a:pt x="1003" y="1349"/>
                    <a:pt x="1049" y="1374"/>
                    <a:pt x="1095" y="1374"/>
                  </a:cubicBezTo>
                  <a:cubicBezTo>
                    <a:pt x="1135" y="1374"/>
                    <a:pt x="1176" y="1359"/>
                    <a:pt x="1206" y="1334"/>
                  </a:cubicBezTo>
                  <a:cubicBezTo>
                    <a:pt x="1231" y="1314"/>
                    <a:pt x="1252" y="1283"/>
                    <a:pt x="1257" y="1253"/>
                  </a:cubicBezTo>
                  <a:lnTo>
                    <a:pt x="1475" y="159"/>
                  </a:lnTo>
                  <a:cubicBezTo>
                    <a:pt x="1490" y="88"/>
                    <a:pt x="1444" y="22"/>
                    <a:pt x="1373" y="7"/>
                  </a:cubicBezTo>
                  <a:cubicBezTo>
                    <a:pt x="1364" y="5"/>
                    <a:pt x="1355" y="4"/>
                    <a:pt x="1346" y="4"/>
                  </a:cubicBezTo>
                  <a:cubicBezTo>
                    <a:pt x="1285" y="4"/>
                    <a:pt x="1230" y="46"/>
                    <a:pt x="1221" y="108"/>
                  </a:cubicBezTo>
                  <a:lnTo>
                    <a:pt x="1084" y="797"/>
                  </a:lnTo>
                  <a:lnTo>
                    <a:pt x="867" y="93"/>
                  </a:lnTo>
                  <a:cubicBezTo>
                    <a:pt x="850" y="35"/>
                    <a:pt x="797" y="1"/>
                    <a:pt x="742" y="1"/>
                  </a:cubicBezTo>
                  <a:cubicBezTo>
                    <a:pt x="730" y="1"/>
                    <a:pt x="717" y="3"/>
                    <a:pt x="705" y="7"/>
                  </a:cubicBezTo>
                  <a:cubicBezTo>
                    <a:pt x="659" y="22"/>
                    <a:pt x="623" y="57"/>
                    <a:pt x="618" y="103"/>
                  </a:cubicBezTo>
                  <a:lnTo>
                    <a:pt x="401" y="797"/>
                  </a:lnTo>
                  <a:lnTo>
                    <a:pt x="264" y="108"/>
                  </a:lnTo>
                  <a:cubicBezTo>
                    <a:pt x="255" y="44"/>
                    <a:pt x="195" y="0"/>
                    <a:pt x="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-1071451" y="2359979"/>
              <a:ext cx="248027" cy="12152"/>
            </a:xfrm>
            <a:custGeom>
              <a:avLst/>
              <a:gdLst/>
              <a:ahLst/>
              <a:cxnLst/>
              <a:rect l="l" t="t" r="r" b="b"/>
              <a:pathLst>
                <a:path w="5082" h="249" extrusionOk="0">
                  <a:moveTo>
                    <a:pt x="138" y="0"/>
                  </a:moveTo>
                  <a:cubicBezTo>
                    <a:pt x="62" y="0"/>
                    <a:pt x="1" y="61"/>
                    <a:pt x="11" y="137"/>
                  </a:cubicBezTo>
                  <a:cubicBezTo>
                    <a:pt x="16" y="203"/>
                    <a:pt x="77" y="249"/>
                    <a:pt x="138" y="249"/>
                  </a:cubicBezTo>
                  <a:lnTo>
                    <a:pt x="4945" y="249"/>
                  </a:lnTo>
                  <a:cubicBezTo>
                    <a:pt x="5021" y="249"/>
                    <a:pt x="5082" y="183"/>
                    <a:pt x="5076" y="107"/>
                  </a:cubicBezTo>
                  <a:cubicBezTo>
                    <a:pt x="5066" y="46"/>
                    <a:pt x="5011" y="0"/>
                    <a:pt x="4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-1071451" y="2386920"/>
              <a:ext cx="248027" cy="12152"/>
            </a:xfrm>
            <a:custGeom>
              <a:avLst/>
              <a:gdLst/>
              <a:ahLst/>
              <a:cxnLst/>
              <a:rect l="l" t="t" r="r" b="b"/>
              <a:pathLst>
                <a:path w="5082" h="249" extrusionOk="0">
                  <a:moveTo>
                    <a:pt x="138" y="0"/>
                  </a:moveTo>
                  <a:cubicBezTo>
                    <a:pt x="62" y="0"/>
                    <a:pt x="1" y="61"/>
                    <a:pt x="11" y="137"/>
                  </a:cubicBezTo>
                  <a:cubicBezTo>
                    <a:pt x="16" y="203"/>
                    <a:pt x="77" y="249"/>
                    <a:pt x="138" y="249"/>
                  </a:cubicBezTo>
                  <a:lnTo>
                    <a:pt x="4945" y="249"/>
                  </a:lnTo>
                  <a:cubicBezTo>
                    <a:pt x="5021" y="249"/>
                    <a:pt x="5082" y="183"/>
                    <a:pt x="5076" y="107"/>
                  </a:cubicBezTo>
                  <a:cubicBezTo>
                    <a:pt x="5066" y="46"/>
                    <a:pt x="5011" y="0"/>
                    <a:pt x="4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-1004196" y="2414594"/>
              <a:ext cx="113764" cy="12445"/>
            </a:xfrm>
            <a:custGeom>
              <a:avLst/>
              <a:gdLst/>
              <a:ahLst/>
              <a:cxnLst/>
              <a:rect l="l" t="t" r="r" b="b"/>
              <a:pathLst>
                <a:path w="2331" h="255" extrusionOk="0">
                  <a:moveTo>
                    <a:pt x="137" y="1"/>
                  </a:moveTo>
                  <a:cubicBezTo>
                    <a:pt x="61" y="1"/>
                    <a:pt x="1" y="67"/>
                    <a:pt x="6" y="143"/>
                  </a:cubicBezTo>
                  <a:cubicBezTo>
                    <a:pt x="16" y="208"/>
                    <a:pt x="71" y="254"/>
                    <a:pt x="137" y="254"/>
                  </a:cubicBezTo>
                  <a:lnTo>
                    <a:pt x="2194" y="254"/>
                  </a:lnTo>
                  <a:cubicBezTo>
                    <a:pt x="2270" y="254"/>
                    <a:pt x="2331" y="188"/>
                    <a:pt x="2321" y="112"/>
                  </a:cubicBezTo>
                  <a:cubicBezTo>
                    <a:pt x="2310" y="46"/>
                    <a:pt x="2255" y="1"/>
                    <a:pt x="2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25"/>
          <p:cNvGrpSpPr/>
          <p:nvPr/>
        </p:nvGrpSpPr>
        <p:grpSpPr>
          <a:xfrm>
            <a:off x="2171259" y="2104600"/>
            <a:ext cx="418356" cy="365951"/>
            <a:chOff x="-1049544" y="1482700"/>
            <a:chExt cx="418356" cy="365951"/>
          </a:xfrm>
        </p:grpSpPr>
        <p:sp>
          <p:nvSpPr>
            <p:cNvPr id="1282" name="Google Shape;1282;p25"/>
            <p:cNvSpPr/>
            <p:nvPr/>
          </p:nvSpPr>
          <p:spPr>
            <a:xfrm>
              <a:off x="-1049544" y="1482700"/>
              <a:ext cx="418356" cy="312791"/>
            </a:xfrm>
            <a:custGeom>
              <a:avLst/>
              <a:gdLst/>
              <a:ahLst/>
              <a:cxnLst/>
              <a:rect l="l" t="t" r="r" b="b"/>
              <a:pathLst>
                <a:path w="8572" h="6409" extrusionOk="0">
                  <a:moveTo>
                    <a:pt x="350" y="0"/>
                  </a:moveTo>
                  <a:cubicBezTo>
                    <a:pt x="158" y="0"/>
                    <a:pt x="1" y="152"/>
                    <a:pt x="1" y="345"/>
                  </a:cubicBezTo>
                  <a:lnTo>
                    <a:pt x="1" y="6064"/>
                  </a:lnTo>
                  <a:cubicBezTo>
                    <a:pt x="1" y="6256"/>
                    <a:pt x="158" y="6408"/>
                    <a:pt x="350" y="6408"/>
                  </a:cubicBezTo>
                  <a:lnTo>
                    <a:pt x="8227" y="6408"/>
                  </a:lnTo>
                  <a:cubicBezTo>
                    <a:pt x="8420" y="6408"/>
                    <a:pt x="8572" y="6256"/>
                    <a:pt x="8572" y="6064"/>
                  </a:cubicBezTo>
                  <a:lnTo>
                    <a:pt x="8572" y="345"/>
                  </a:lnTo>
                  <a:cubicBezTo>
                    <a:pt x="8572" y="152"/>
                    <a:pt x="8420" y="0"/>
                    <a:pt x="82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-1021578" y="1509641"/>
              <a:ext cx="363451" cy="258130"/>
            </a:xfrm>
            <a:custGeom>
              <a:avLst/>
              <a:gdLst/>
              <a:ahLst/>
              <a:cxnLst/>
              <a:rect l="l" t="t" r="r" b="b"/>
              <a:pathLst>
                <a:path w="7447" h="5289" extrusionOk="0">
                  <a:moveTo>
                    <a:pt x="172" y="0"/>
                  </a:moveTo>
                  <a:cubicBezTo>
                    <a:pt x="76" y="0"/>
                    <a:pt x="0" y="76"/>
                    <a:pt x="0" y="173"/>
                  </a:cubicBezTo>
                  <a:lnTo>
                    <a:pt x="0" y="5117"/>
                  </a:lnTo>
                  <a:cubicBezTo>
                    <a:pt x="0" y="5213"/>
                    <a:pt x="76" y="5289"/>
                    <a:pt x="172" y="5289"/>
                  </a:cubicBezTo>
                  <a:lnTo>
                    <a:pt x="7274" y="5289"/>
                  </a:lnTo>
                  <a:cubicBezTo>
                    <a:pt x="7371" y="5289"/>
                    <a:pt x="7447" y="5213"/>
                    <a:pt x="7447" y="5117"/>
                  </a:cubicBezTo>
                  <a:lnTo>
                    <a:pt x="7447" y="173"/>
                  </a:lnTo>
                  <a:cubicBezTo>
                    <a:pt x="7447" y="76"/>
                    <a:pt x="7371" y="0"/>
                    <a:pt x="7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-1046567" y="1795453"/>
              <a:ext cx="412939" cy="53197"/>
            </a:xfrm>
            <a:custGeom>
              <a:avLst/>
              <a:gdLst/>
              <a:ahLst/>
              <a:cxnLst/>
              <a:rect l="l" t="t" r="r" b="b"/>
              <a:pathLst>
                <a:path w="8461" h="1090" extrusionOk="0">
                  <a:moveTo>
                    <a:pt x="715" y="0"/>
                  </a:moveTo>
                  <a:cubicBezTo>
                    <a:pt x="588" y="0"/>
                    <a:pt x="467" y="76"/>
                    <a:pt x="406" y="193"/>
                  </a:cubicBezTo>
                  <a:lnTo>
                    <a:pt x="51" y="887"/>
                  </a:lnTo>
                  <a:cubicBezTo>
                    <a:pt x="1" y="978"/>
                    <a:pt x="71" y="1089"/>
                    <a:pt x="173" y="1089"/>
                  </a:cubicBezTo>
                  <a:lnTo>
                    <a:pt x="573" y="1089"/>
                  </a:lnTo>
                  <a:cubicBezTo>
                    <a:pt x="639" y="1089"/>
                    <a:pt x="695" y="1054"/>
                    <a:pt x="725" y="993"/>
                  </a:cubicBezTo>
                  <a:lnTo>
                    <a:pt x="948" y="552"/>
                  </a:lnTo>
                  <a:lnTo>
                    <a:pt x="7518" y="552"/>
                  </a:lnTo>
                  <a:lnTo>
                    <a:pt x="7736" y="993"/>
                  </a:lnTo>
                  <a:cubicBezTo>
                    <a:pt x="7766" y="1054"/>
                    <a:pt x="7827" y="1089"/>
                    <a:pt x="7893" y="1089"/>
                  </a:cubicBezTo>
                  <a:lnTo>
                    <a:pt x="8288" y="1089"/>
                  </a:lnTo>
                  <a:cubicBezTo>
                    <a:pt x="8394" y="1089"/>
                    <a:pt x="8460" y="978"/>
                    <a:pt x="8414" y="887"/>
                  </a:cubicBezTo>
                  <a:lnTo>
                    <a:pt x="8060" y="193"/>
                  </a:lnTo>
                  <a:cubicBezTo>
                    <a:pt x="7999" y="76"/>
                    <a:pt x="7878" y="0"/>
                    <a:pt x="77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-947441" y="1583827"/>
              <a:ext cx="215132" cy="110543"/>
            </a:xfrm>
            <a:custGeom>
              <a:avLst/>
              <a:gdLst/>
              <a:ahLst/>
              <a:cxnLst/>
              <a:rect l="l" t="t" r="r" b="b"/>
              <a:pathLst>
                <a:path w="4408" h="2265" extrusionOk="0">
                  <a:moveTo>
                    <a:pt x="350" y="0"/>
                  </a:moveTo>
                  <a:cubicBezTo>
                    <a:pt x="158" y="0"/>
                    <a:pt x="1" y="157"/>
                    <a:pt x="1" y="350"/>
                  </a:cubicBezTo>
                  <a:lnTo>
                    <a:pt x="1" y="1915"/>
                  </a:lnTo>
                  <a:cubicBezTo>
                    <a:pt x="1" y="2107"/>
                    <a:pt x="158" y="2264"/>
                    <a:pt x="350" y="2264"/>
                  </a:cubicBezTo>
                  <a:lnTo>
                    <a:pt x="4058" y="2264"/>
                  </a:lnTo>
                  <a:cubicBezTo>
                    <a:pt x="4251" y="2264"/>
                    <a:pt x="4408" y="2107"/>
                    <a:pt x="4408" y="1915"/>
                  </a:cubicBezTo>
                  <a:lnTo>
                    <a:pt x="4408" y="350"/>
                  </a:lnTo>
                  <a:cubicBezTo>
                    <a:pt x="4408" y="157"/>
                    <a:pt x="4251" y="0"/>
                    <a:pt x="4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-788723" y="1605058"/>
              <a:ext cx="34456" cy="66326"/>
            </a:xfrm>
            <a:custGeom>
              <a:avLst/>
              <a:gdLst/>
              <a:ahLst/>
              <a:cxnLst/>
              <a:rect l="l" t="t" r="r" b="b"/>
              <a:pathLst>
                <a:path w="706" h="1359" extrusionOk="0">
                  <a:moveTo>
                    <a:pt x="123" y="1"/>
                  </a:moveTo>
                  <a:cubicBezTo>
                    <a:pt x="57" y="1"/>
                    <a:pt x="1" y="61"/>
                    <a:pt x="1" y="127"/>
                  </a:cubicBezTo>
                  <a:lnTo>
                    <a:pt x="1" y="1232"/>
                  </a:lnTo>
                  <a:cubicBezTo>
                    <a:pt x="1" y="1302"/>
                    <a:pt x="57" y="1358"/>
                    <a:pt x="128" y="1358"/>
                  </a:cubicBezTo>
                  <a:lnTo>
                    <a:pt x="568" y="1358"/>
                  </a:lnTo>
                  <a:cubicBezTo>
                    <a:pt x="639" y="1358"/>
                    <a:pt x="700" y="1308"/>
                    <a:pt x="700" y="1237"/>
                  </a:cubicBezTo>
                  <a:cubicBezTo>
                    <a:pt x="705" y="1166"/>
                    <a:pt x="644" y="1110"/>
                    <a:pt x="578" y="1110"/>
                  </a:cubicBezTo>
                  <a:lnTo>
                    <a:pt x="249" y="1110"/>
                  </a:lnTo>
                  <a:lnTo>
                    <a:pt x="249" y="806"/>
                  </a:lnTo>
                  <a:lnTo>
                    <a:pt x="538" y="806"/>
                  </a:lnTo>
                  <a:cubicBezTo>
                    <a:pt x="604" y="806"/>
                    <a:pt x="665" y="755"/>
                    <a:pt x="670" y="684"/>
                  </a:cubicBezTo>
                  <a:cubicBezTo>
                    <a:pt x="670" y="614"/>
                    <a:pt x="614" y="553"/>
                    <a:pt x="543" y="553"/>
                  </a:cubicBezTo>
                  <a:lnTo>
                    <a:pt x="249" y="553"/>
                  </a:lnTo>
                  <a:lnTo>
                    <a:pt x="249" y="254"/>
                  </a:lnTo>
                  <a:lnTo>
                    <a:pt x="568" y="254"/>
                  </a:lnTo>
                  <a:cubicBezTo>
                    <a:pt x="639" y="254"/>
                    <a:pt x="700" y="198"/>
                    <a:pt x="700" y="132"/>
                  </a:cubicBezTo>
                  <a:cubicBezTo>
                    <a:pt x="705" y="61"/>
                    <a:pt x="644" y="1"/>
                    <a:pt x="578" y="1"/>
                  </a:cubicBezTo>
                  <a:close/>
                </a:path>
              </a:pathLst>
            </a:custGeom>
            <a:solidFill>
              <a:srgbClr val="E4F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-926894" y="1606035"/>
              <a:ext cx="30942" cy="65106"/>
            </a:xfrm>
            <a:custGeom>
              <a:avLst/>
              <a:gdLst/>
              <a:ahLst/>
              <a:cxnLst/>
              <a:rect l="l" t="t" r="r" b="b"/>
              <a:pathLst>
                <a:path w="634" h="1334" extrusionOk="0">
                  <a:moveTo>
                    <a:pt x="127" y="1"/>
                  </a:moveTo>
                  <a:cubicBezTo>
                    <a:pt x="56" y="1"/>
                    <a:pt x="0" y="57"/>
                    <a:pt x="0" y="128"/>
                  </a:cubicBezTo>
                  <a:lnTo>
                    <a:pt x="0" y="1212"/>
                  </a:lnTo>
                  <a:cubicBezTo>
                    <a:pt x="0" y="1272"/>
                    <a:pt x="46" y="1323"/>
                    <a:pt x="102" y="1333"/>
                  </a:cubicBezTo>
                  <a:lnTo>
                    <a:pt x="502" y="1333"/>
                  </a:lnTo>
                  <a:cubicBezTo>
                    <a:pt x="568" y="1333"/>
                    <a:pt x="628" y="1282"/>
                    <a:pt x="628" y="1212"/>
                  </a:cubicBezTo>
                  <a:cubicBezTo>
                    <a:pt x="633" y="1143"/>
                    <a:pt x="582" y="1085"/>
                    <a:pt x="511" y="1085"/>
                  </a:cubicBezTo>
                  <a:cubicBezTo>
                    <a:pt x="508" y="1085"/>
                    <a:pt x="505" y="1085"/>
                    <a:pt x="502" y="1085"/>
                  </a:cubicBezTo>
                  <a:lnTo>
                    <a:pt x="254" y="1085"/>
                  </a:lnTo>
                  <a:lnTo>
                    <a:pt x="254" y="133"/>
                  </a:lnTo>
                  <a:cubicBezTo>
                    <a:pt x="254" y="62"/>
                    <a:pt x="198" y="1"/>
                    <a:pt x="127" y="1"/>
                  </a:cubicBezTo>
                  <a:close/>
                </a:path>
              </a:pathLst>
            </a:custGeom>
            <a:solidFill>
              <a:srgbClr val="E4F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-881162" y="1606035"/>
              <a:ext cx="12396" cy="65106"/>
            </a:xfrm>
            <a:custGeom>
              <a:avLst/>
              <a:gdLst/>
              <a:ahLst/>
              <a:cxnLst/>
              <a:rect l="l" t="t" r="r" b="b"/>
              <a:pathLst>
                <a:path w="254" h="1334" extrusionOk="0">
                  <a:moveTo>
                    <a:pt x="122" y="1"/>
                  </a:moveTo>
                  <a:cubicBezTo>
                    <a:pt x="56" y="1"/>
                    <a:pt x="0" y="62"/>
                    <a:pt x="0" y="133"/>
                  </a:cubicBezTo>
                  <a:lnTo>
                    <a:pt x="0" y="1201"/>
                  </a:lnTo>
                  <a:cubicBezTo>
                    <a:pt x="0" y="1272"/>
                    <a:pt x="56" y="1333"/>
                    <a:pt x="122" y="1333"/>
                  </a:cubicBezTo>
                  <a:cubicBezTo>
                    <a:pt x="125" y="1333"/>
                    <a:pt x="128" y="1333"/>
                    <a:pt x="130" y="1333"/>
                  </a:cubicBezTo>
                  <a:cubicBezTo>
                    <a:pt x="198" y="1333"/>
                    <a:pt x="254" y="1275"/>
                    <a:pt x="254" y="1212"/>
                  </a:cubicBezTo>
                  <a:lnTo>
                    <a:pt x="254" y="128"/>
                  </a:lnTo>
                  <a:cubicBezTo>
                    <a:pt x="254" y="57"/>
                    <a:pt x="193" y="1"/>
                    <a:pt x="122" y="1"/>
                  </a:cubicBezTo>
                  <a:close/>
                </a:path>
              </a:pathLst>
            </a:custGeom>
            <a:solidFill>
              <a:srgbClr val="E4F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-855685" y="1605156"/>
              <a:ext cx="52953" cy="66960"/>
            </a:xfrm>
            <a:custGeom>
              <a:avLst/>
              <a:gdLst/>
              <a:ahLst/>
              <a:cxnLst/>
              <a:rect l="l" t="t" r="r" b="b"/>
              <a:pathLst>
                <a:path w="1085" h="1372" extrusionOk="0">
                  <a:moveTo>
                    <a:pt x="150" y="1"/>
                  </a:moveTo>
                  <a:cubicBezTo>
                    <a:pt x="136" y="1"/>
                    <a:pt x="121" y="3"/>
                    <a:pt x="107" y="9"/>
                  </a:cubicBezTo>
                  <a:cubicBezTo>
                    <a:pt x="36" y="29"/>
                    <a:pt x="0" y="105"/>
                    <a:pt x="25" y="171"/>
                  </a:cubicBezTo>
                  <a:lnTo>
                    <a:pt x="405" y="1270"/>
                  </a:lnTo>
                  <a:cubicBezTo>
                    <a:pt x="426" y="1331"/>
                    <a:pt x="486" y="1371"/>
                    <a:pt x="552" y="1371"/>
                  </a:cubicBezTo>
                  <a:cubicBezTo>
                    <a:pt x="618" y="1371"/>
                    <a:pt x="679" y="1331"/>
                    <a:pt x="699" y="1270"/>
                  </a:cubicBezTo>
                  <a:lnTo>
                    <a:pt x="1064" y="171"/>
                  </a:lnTo>
                  <a:cubicBezTo>
                    <a:pt x="1084" y="105"/>
                    <a:pt x="1049" y="29"/>
                    <a:pt x="983" y="9"/>
                  </a:cubicBezTo>
                  <a:cubicBezTo>
                    <a:pt x="968" y="4"/>
                    <a:pt x="954" y="1"/>
                    <a:pt x="940" y="1"/>
                  </a:cubicBezTo>
                  <a:cubicBezTo>
                    <a:pt x="885" y="1"/>
                    <a:pt x="836" y="37"/>
                    <a:pt x="816" y="90"/>
                  </a:cubicBezTo>
                  <a:lnTo>
                    <a:pt x="547" y="895"/>
                  </a:lnTo>
                  <a:lnTo>
                    <a:pt x="269" y="85"/>
                  </a:lnTo>
                  <a:cubicBezTo>
                    <a:pt x="249" y="33"/>
                    <a:pt x="201" y="1"/>
                    <a:pt x="150" y="1"/>
                  </a:cubicBezTo>
                  <a:close/>
                </a:path>
              </a:pathLst>
            </a:custGeom>
            <a:solidFill>
              <a:srgbClr val="E4F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-988731" y="1543025"/>
              <a:ext cx="35676" cy="35628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66" y="0"/>
                  </a:moveTo>
                  <a:cubicBezTo>
                    <a:pt x="163" y="0"/>
                    <a:pt x="1" y="162"/>
                    <a:pt x="1" y="365"/>
                  </a:cubicBezTo>
                  <a:cubicBezTo>
                    <a:pt x="1" y="568"/>
                    <a:pt x="163" y="730"/>
                    <a:pt x="366" y="730"/>
                  </a:cubicBezTo>
                  <a:cubicBezTo>
                    <a:pt x="568" y="730"/>
                    <a:pt x="730" y="568"/>
                    <a:pt x="730" y="365"/>
                  </a:cubicBezTo>
                  <a:cubicBezTo>
                    <a:pt x="730" y="162"/>
                    <a:pt x="56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" name="Google Shape;1291;p25"/>
          <p:cNvGrpSpPr/>
          <p:nvPr/>
        </p:nvGrpSpPr>
        <p:grpSpPr>
          <a:xfrm>
            <a:off x="7893282" y="2078420"/>
            <a:ext cx="313035" cy="418310"/>
            <a:chOff x="-1739081" y="2153450"/>
            <a:chExt cx="313035" cy="418310"/>
          </a:xfrm>
        </p:grpSpPr>
        <p:sp>
          <p:nvSpPr>
            <p:cNvPr id="1292" name="Google Shape;1292;p25"/>
            <p:cNvSpPr/>
            <p:nvPr/>
          </p:nvSpPr>
          <p:spPr>
            <a:xfrm>
              <a:off x="-1739081" y="2208065"/>
              <a:ext cx="313035" cy="363695"/>
            </a:xfrm>
            <a:custGeom>
              <a:avLst/>
              <a:gdLst/>
              <a:ahLst/>
              <a:cxnLst/>
              <a:rect l="l" t="t" r="r" b="b"/>
              <a:pathLst>
                <a:path w="6414" h="7452" extrusionOk="0">
                  <a:moveTo>
                    <a:pt x="1" y="1"/>
                  </a:moveTo>
                  <a:lnTo>
                    <a:pt x="1" y="7102"/>
                  </a:lnTo>
                  <a:cubicBezTo>
                    <a:pt x="1" y="7295"/>
                    <a:pt x="158" y="7452"/>
                    <a:pt x="350" y="7452"/>
                  </a:cubicBezTo>
                  <a:lnTo>
                    <a:pt x="6064" y="7452"/>
                  </a:lnTo>
                  <a:cubicBezTo>
                    <a:pt x="6257" y="7452"/>
                    <a:pt x="6414" y="7295"/>
                    <a:pt x="6414" y="7102"/>
                  </a:cubicBezTo>
                  <a:lnTo>
                    <a:pt x="64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5"/>
            <p:cNvSpPr/>
            <p:nvPr/>
          </p:nvSpPr>
          <p:spPr>
            <a:xfrm>
              <a:off x="-1739081" y="2153450"/>
              <a:ext cx="313035" cy="54662"/>
            </a:xfrm>
            <a:custGeom>
              <a:avLst/>
              <a:gdLst/>
              <a:ahLst/>
              <a:cxnLst/>
              <a:rect l="l" t="t" r="r" b="b"/>
              <a:pathLst>
                <a:path w="6414" h="1120" extrusionOk="0">
                  <a:moveTo>
                    <a:pt x="350" y="0"/>
                  </a:moveTo>
                  <a:cubicBezTo>
                    <a:pt x="158" y="0"/>
                    <a:pt x="1" y="157"/>
                    <a:pt x="1" y="350"/>
                  </a:cubicBezTo>
                  <a:lnTo>
                    <a:pt x="1" y="1120"/>
                  </a:lnTo>
                  <a:lnTo>
                    <a:pt x="6414" y="1120"/>
                  </a:lnTo>
                  <a:lnTo>
                    <a:pt x="6414" y="350"/>
                  </a:lnTo>
                  <a:cubicBezTo>
                    <a:pt x="6414" y="157"/>
                    <a:pt x="6257" y="0"/>
                    <a:pt x="6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5"/>
            <p:cNvSpPr/>
            <p:nvPr/>
          </p:nvSpPr>
          <p:spPr>
            <a:xfrm>
              <a:off x="-1711847" y="2325201"/>
              <a:ext cx="123379" cy="122549"/>
            </a:xfrm>
            <a:custGeom>
              <a:avLst/>
              <a:gdLst/>
              <a:ahLst/>
              <a:cxnLst/>
              <a:rect l="l" t="t" r="r" b="b"/>
              <a:pathLst>
                <a:path w="2528" h="2511" extrusionOk="0">
                  <a:moveTo>
                    <a:pt x="2090" y="1"/>
                  </a:moveTo>
                  <a:cubicBezTo>
                    <a:pt x="1654" y="1"/>
                    <a:pt x="962" y="78"/>
                    <a:pt x="527" y="518"/>
                  </a:cubicBezTo>
                  <a:cubicBezTo>
                    <a:pt x="56" y="984"/>
                    <a:pt x="0" y="1744"/>
                    <a:pt x="10" y="2170"/>
                  </a:cubicBezTo>
                  <a:cubicBezTo>
                    <a:pt x="15" y="2357"/>
                    <a:pt x="162" y="2504"/>
                    <a:pt x="350" y="2509"/>
                  </a:cubicBezTo>
                  <a:cubicBezTo>
                    <a:pt x="377" y="2510"/>
                    <a:pt x="407" y="2510"/>
                    <a:pt x="437" y="2510"/>
                  </a:cubicBezTo>
                  <a:cubicBezTo>
                    <a:pt x="873" y="2510"/>
                    <a:pt x="1565" y="2433"/>
                    <a:pt x="2001" y="1992"/>
                  </a:cubicBezTo>
                  <a:cubicBezTo>
                    <a:pt x="2472" y="1526"/>
                    <a:pt x="2528" y="767"/>
                    <a:pt x="2518" y="341"/>
                  </a:cubicBezTo>
                  <a:cubicBezTo>
                    <a:pt x="2513" y="154"/>
                    <a:pt x="2366" y="7"/>
                    <a:pt x="2178" y="2"/>
                  </a:cubicBezTo>
                  <a:cubicBezTo>
                    <a:pt x="2150" y="1"/>
                    <a:pt x="2121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-1459713" y="2173705"/>
              <a:ext cx="13665" cy="13665"/>
            </a:xfrm>
            <a:custGeom>
              <a:avLst/>
              <a:gdLst/>
              <a:ahLst/>
              <a:cxnLst/>
              <a:rect l="l" t="t" r="r" b="b"/>
              <a:pathLst>
                <a:path w="280" h="280" extrusionOk="0">
                  <a:moveTo>
                    <a:pt x="138" y="0"/>
                  </a:moveTo>
                  <a:cubicBezTo>
                    <a:pt x="62" y="0"/>
                    <a:pt x="1" y="66"/>
                    <a:pt x="1" y="142"/>
                  </a:cubicBezTo>
                  <a:cubicBezTo>
                    <a:pt x="1" y="218"/>
                    <a:pt x="62" y="279"/>
                    <a:pt x="138" y="279"/>
                  </a:cubicBezTo>
                  <a:cubicBezTo>
                    <a:pt x="214" y="279"/>
                    <a:pt x="280" y="218"/>
                    <a:pt x="280" y="142"/>
                  </a:cubicBezTo>
                  <a:cubicBezTo>
                    <a:pt x="280" y="66"/>
                    <a:pt x="214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-1486898" y="2173705"/>
              <a:ext cx="13665" cy="13665"/>
            </a:xfrm>
            <a:custGeom>
              <a:avLst/>
              <a:gdLst/>
              <a:ahLst/>
              <a:cxnLst/>
              <a:rect l="l" t="t" r="r" b="b"/>
              <a:pathLst>
                <a:path w="280" h="280" extrusionOk="0">
                  <a:moveTo>
                    <a:pt x="137" y="0"/>
                  </a:moveTo>
                  <a:cubicBezTo>
                    <a:pt x="61" y="0"/>
                    <a:pt x="1" y="66"/>
                    <a:pt x="1" y="142"/>
                  </a:cubicBezTo>
                  <a:cubicBezTo>
                    <a:pt x="1" y="218"/>
                    <a:pt x="61" y="279"/>
                    <a:pt x="137" y="279"/>
                  </a:cubicBezTo>
                  <a:cubicBezTo>
                    <a:pt x="213" y="279"/>
                    <a:pt x="279" y="218"/>
                    <a:pt x="279" y="142"/>
                  </a:cubicBezTo>
                  <a:cubicBezTo>
                    <a:pt x="279" y="66"/>
                    <a:pt x="213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5"/>
            <p:cNvSpPr/>
            <p:nvPr/>
          </p:nvSpPr>
          <p:spPr>
            <a:xfrm>
              <a:off x="-1514328" y="2173705"/>
              <a:ext cx="13665" cy="13665"/>
            </a:xfrm>
            <a:custGeom>
              <a:avLst/>
              <a:gdLst/>
              <a:ahLst/>
              <a:cxnLst/>
              <a:rect l="l" t="t" r="r" b="b"/>
              <a:pathLst>
                <a:path w="280" h="280" extrusionOk="0">
                  <a:moveTo>
                    <a:pt x="142" y="0"/>
                  </a:moveTo>
                  <a:cubicBezTo>
                    <a:pt x="66" y="0"/>
                    <a:pt x="0" y="66"/>
                    <a:pt x="0" y="142"/>
                  </a:cubicBezTo>
                  <a:cubicBezTo>
                    <a:pt x="0" y="218"/>
                    <a:pt x="66" y="279"/>
                    <a:pt x="142" y="279"/>
                  </a:cubicBezTo>
                  <a:cubicBezTo>
                    <a:pt x="218" y="279"/>
                    <a:pt x="279" y="218"/>
                    <a:pt x="279" y="142"/>
                  </a:cubicBezTo>
                  <a:cubicBezTo>
                    <a:pt x="279" y="66"/>
                    <a:pt x="218" y="0"/>
                    <a:pt x="1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5"/>
            <p:cNvSpPr/>
            <p:nvPr/>
          </p:nvSpPr>
          <p:spPr>
            <a:xfrm>
              <a:off x="-1705453" y="2234274"/>
              <a:ext cx="50513" cy="67302"/>
            </a:xfrm>
            <a:custGeom>
              <a:avLst/>
              <a:gdLst/>
              <a:ahLst/>
              <a:cxnLst/>
              <a:rect l="l" t="t" r="r" b="b"/>
              <a:pathLst>
                <a:path w="1035" h="1379" extrusionOk="0">
                  <a:moveTo>
                    <a:pt x="897" y="0"/>
                  </a:moveTo>
                  <a:cubicBezTo>
                    <a:pt x="826" y="0"/>
                    <a:pt x="766" y="61"/>
                    <a:pt x="771" y="132"/>
                  </a:cubicBezTo>
                  <a:lnTo>
                    <a:pt x="776" y="841"/>
                  </a:lnTo>
                  <a:lnTo>
                    <a:pt x="234" y="61"/>
                  </a:lnTo>
                  <a:cubicBezTo>
                    <a:pt x="211" y="24"/>
                    <a:pt x="172" y="3"/>
                    <a:pt x="130" y="3"/>
                  </a:cubicBezTo>
                  <a:cubicBezTo>
                    <a:pt x="116" y="3"/>
                    <a:pt x="101" y="5"/>
                    <a:pt x="87" y="11"/>
                  </a:cubicBezTo>
                  <a:cubicBezTo>
                    <a:pt x="36" y="26"/>
                    <a:pt x="1" y="76"/>
                    <a:pt x="1" y="132"/>
                  </a:cubicBezTo>
                  <a:lnTo>
                    <a:pt x="1" y="1247"/>
                  </a:lnTo>
                  <a:cubicBezTo>
                    <a:pt x="1" y="1318"/>
                    <a:pt x="51" y="1378"/>
                    <a:pt x="122" y="1378"/>
                  </a:cubicBezTo>
                  <a:cubicBezTo>
                    <a:pt x="125" y="1379"/>
                    <a:pt x="128" y="1379"/>
                    <a:pt x="131" y="1379"/>
                  </a:cubicBezTo>
                  <a:cubicBezTo>
                    <a:pt x="198" y="1379"/>
                    <a:pt x="249" y="1325"/>
                    <a:pt x="249" y="1257"/>
                  </a:cubicBezTo>
                  <a:lnTo>
                    <a:pt x="249" y="548"/>
                  </a:lnTo>
                  <a:lnTo>
                    <a:pt x="771" y="1297"/>
                  </a:lnTo>
                  <a:cubicBezTo>
                    <a:pt x="799" y="1341"/>
                    <a:pt x="845" y="1363"/>
                    <a:pt x="893" y="1363"/>
                  </a:cubicBezTo>
                  <a:cubicBezTo>
                    <a:pt x="907" y="1363"/>
                    <a:pt x="920" y="1361"/>
                    <a:pt x="933" y="1358"/>
                  </a:cubicBezTo>
                  <a:cubicBezTo>
                    <a:pt x="994" y="1338"/>
                    <a:pt x="1034" y="1277"/>
                    <a:pt x="1034" y="1206"/>
                  </a:cubicBezTo>
                  <a:lnTo>
                    <a:pt x="1024" y="127"/>
                  </a:lnTo>
                  <a:cubicBezTo>
                    <a:pt x="1024" y="56"/>
                    <a:pt x="968" y="0"/>
                    <a:pt x="8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5"/>
            <p:cNvSpPr/>
            <p:nvPr/>
          </p:nvSpPr>
          <p:spPr>
            <a:xfrm>
              <a:off x="-1640150" y="2235006"/>
              <a:ext cx="35384" cy="66326"/>
            </a:xfrm>
            <a:custGeom>
              <a:avLst/>
              <a:gdLst/>
              <a:ahLst/>
              <a:cxnLst/>
              <a:rect l="l" t="t" r="r" b="b"/>
              <a:pathLst>
                <a:path w="725" h="1359" extrusionOk="0">
                  <a:moveTo>
                    <a:pt x="127" y="1"/>
                  </a:moveTo>
                  <a:cubicBezTo>
                    <a:pt x="56" y="1"/>
                    <a:pt x="0" y="61"/>
                    <a:pt x="0" y="132"/>
                  </a:cubicBezTo>
                  <a:lnTo>
                    <a:pt x="0" y="1232"/>
                  </a:lnTo>
                  <a:cubicBezTo>
                    <a:pt x="0" y="1303"/>
                    <a:pt x="56" y="1358"/>
                    <a:pt x="127" y="1358"/>
                  </a:cubicBezTo>
                  <a:lnTo>
                    <a:pt x="572" y="1358"/>
                  </a:lnTo>
                  <a:cubicBezTo>
                    <a:pt x="638" y="1358"/>
                    <a:pt x="699" y="1308"/>
                    <a:pt x="704" y="1237"/>
                  </a:cubicBezTo>
                  <a:cubicBezTo>
                    <a:pt x="704" y="1166"/>
                    <a:pt x="648" y="1110"/>
                    <a:pt x="578" y="1110"/>
                  </a:cubicBezTo>
                  <a:lnTo>
                    <a:pt x="248" y="1110"/>
                  </a:lnTo>
                  <a:lnTo>
                    <a:pt x="248" y="806"/>
                  </a:lnTo>
                  <a:lnTo>
                    <a:pt x="537" y="806"/>
                  </a:lnTo>
                  <a:cubicBezTo>
                    <a:pt x="608" y="806"/>
                    <a:pt x="669" y="755"/>
                    <a:pt x="669" y="685"/>
                  </a:cubicBezTo>
                  <a:cubicBezTo>
                    <a:pt x="669" y="614"/>
                    <a:pt x="613" y="553"/>
                    <a:pt x="542" y="553"/>
                  </a:cubicBezTo>
                  <a:lnTo>
                    <a:pt x="248" y="553"/>
                  </a:lnTo>
                  <a:lnTo>
                    <a:pt x="248" y="254"/>
                  </a:lnTo>
                  <a:lnTo>
                    <a:pt x="588" y="254"/>
                  </a:lnTo>
                  <a:cubicBezTo>
                    <a:pt x="664" y="254"/>
                    <a:pt x="724" y="188"/>
                    <a:pt x="714" y="112"/>
                  </a:cubicBezTo>
                  <a:cubicBezTo>
                    <a:pt x="704" y="51"/>
                    <a:pt x="648" y="1"/>
                    <a:pt x="5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5"/>
            <p:cNvSpPr/>
            <p:nvPr/>
          </p:nvSpPr>
          <p:spPr>
            <a:xfrm>
              <a:off x="-1507641" y="2234616"/>
              <a:ext cx="49732" cy="67204"/>
            </a:xfrm>
            <a:custGeom>
              <a:avLst/>
              <a:gdLst/>
              <a:ahLst/>
              <a:cxnLst/>
              <a:rect l="l" t="t" r="r" b="b"/>
              <a:pathLst>
                <a:path w="1019" h="1377" extrusionOk="0">
                  <a:moveTo>
                    <a:pt x="512" y="1"/>
                  </a:moveTo>
                  <a:cubicBezTo>
                    <a:pt x="462" y="1"/>
                    <a:pt x="409" y="8"/>
                    <a:pt x="355" y="24"/>
                  </a:cubicBezTo>
                  <a:cubicBezTo>
                    <a:pt x="208" y="69"/>
                    <a:pt x="102" y="186"/>
                    <a:pt x="81" y="333"/>
                  </a:cubicBezTo>
                  <a:cubicBezTo>
                    <a:pt x="61" y="470"/>
                    <a:pt x="122" y="601"/>
                    <a:pt x="233" y="672"/>
                  </a:cubicBezTo>
                  <a:cubicBezTo>
                    <a:pt x="238" y="677"/>
                    <a:pt x="243" y="682"/>
                    <a:pt x="253" y="682"/>
                  </a:cubicBezTo>
                  <a:cubicBezTo>
                    <a:pt x="259" y="687"/>
                    <a:pt x="411" y="753"/>
                    <a:pt x="583" y="819"/>
                  </a:cubicBezTo>
                  <a:cubicBezTo>
                    <a:pt x="633" y="839"/>
                    <a:pt x="755" y="890"/>
                    <a:pt x="735" y="981"/>
                  </a:cubicBezTo>
                  <a:cubicBezTo>
                    <a:pt x="725" y="1047"/>
                    <a:pt x="644" y="1118"/>
                    <a:pt x="532" y="1118"/>
                  </a:cubicBezTo>
                  <a:cubicBezTo>
                    <a:pt x="421" y="1118"/>
                    <a:pt x="309" y="1072"/>
                    <a:pt x="238" y="996"/>
                  </a:cubicBezTo>
                  <a:cubicBezTo>
                    <a:pt x="214" y="967"/>
                    <a:pt x="179" y="951"/>
                    <a:pt x="144" y="951"/>
                  </a:cubicBezTo>
                  <a:cubicBezTo>
                    <a:pt x="113" y="951"/>
                    <a:pt x="82" y="963"/>
                    <a:pt x="56" y="986"/>
                  </a:cubicBezTo>
                  <a:cubicBezTo>
                    <a:pt x="5" y="1032"/>
                    <a:pt x="0" y="1113"/>
                    <a:pt x="46" y="1169"/>
                  </a:cubicBezTo>
                  <a:cubicBezTo>
                    <a:pt x="167" y="1295"/>
                    <a:pt x="345" y="1376"/>
                    <a:pt x="532" y="1376"/>
                  </a:cubicBezTo>
                  <a:cubicBezTo>
                    <a:pt x="760" y="1376"/>
                    <a:pt x="958" y="1229"/>
                    <a:pt x="993" y="1027"/>
                  </a:cubicBezTo>
                  <a:cubicBezTo>
                    <a:pt x="1018" y="875"/>
                    <a:pt x="947" y="677"/>
                    <a:pt x="674" y="576"/>
                  </a:cubicBezTo>
                  <a:cubicBezTo>
                    <a:pt x="537" y="525"/>
                    <a:pt x="405" y="470"/>
                    <a:pt x="370" y="454"/>
                  </a:cubicBezTo>
                  <a:cubicBezTo>
                    <a:pt x="335" y="424"/>
                    <a:pt x="335" y="389"/>
                    <a:pt x="335" y="368"/>
                  </a:cubicBezTo>
                  <a:cubicBezTo>
                    <a:pt x="340" y="348"/>
                    <a:pt x="355" y="297"/>
                    <a:pt x="431" y="272"/>
                  </a:cubicBezTo>
                  <a:cubicBezTo>
                    <a:pt x="459" y="263"/>
                    <a:pt x="486" y="260"/>
                    <a:pt x="513" y="260"/>
                  </a:cubicBezTo>
                  <a:cubicBezTo>
                    <a:pt x="641" y="260"/>
                    <a:pt x="746" y="343"/>
                    <a:pt x="750" y="343"/>
                  </a:cubicBezTo>
                  <a:cubicBezTo>
                    <a:pt x="773" y="364"/>
                    <a:pt x="802" y="374"/>
                    <a:pt x="831" y="374"/>
                  </a:cubicBezTo>
                  <a:cubicBezTo>
                    <a:pt x="866" y="374"/>
                    <a:pt x="902" y="358"/>
                    <a:pt x="927" y="328"/>
                  </a:cubicBezTo>
                  <a:cubicBezTo>
                    <a:pt x="978" y="272"/>
                    <a:pt x="968" y="191"/>
                    <a:pt x="912" y="145"/>
                  </a:cubicBezTo>
                  <a:cubicBezTo>
                    <a:pt x="904" y="141"/>
                    <a:pt x="739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5"/>
            <p:cNvSpPr/>
            <p:nvPr/>
          </p:nvSpPr>
          <p:spPr>
            <a:xfrm>
              <a:off x="-1590710" y="2234567"/>
              <a:ext cx="72719" cy="67497"/>
            </a:xfrm>
            <a:custGeom>
              <a:avLst/>
              <a:gdLst/>
              <a:ahLst/>
              <a:cxnLst/>
              <a:rect l="l" t="t" r="r" b="b"/>
              <a:pathLst>
                <a:path w="1490" h="1383" extrusionOk="0">
                  <a:moveTo>
                    <a:pt x="1325" y="1"/>
                  </a:moveTo>
                  <a:cubicBezTo>
                    <a:pt x="1283" y="1"/>
                    <a:pt x="1242" y="31"/>
                    <a:pt x="1231" y="76"/>
                  </a:cubicBezTo>
                  <a:lnTo>
                    <a:pt x="1084" y="805"/>
                  </a:lnTo>
                  <a:lnTo>
                    <a:pt x="871" y="101"/>
                  </a:lnTo>
                  <a:cubicBezTo>
                    <a:pt x="851" y="47"/>
                    <a:pt x="799" y="10"/>
                    <a:pt x="744" y="10"/>
                  </a:cubicBezTo>
                  <a:cubicBezTo>
                    <a:pt x="733" y="10"/>
                    <a:pt x="721" y="11"/>
                    <a:pt x="709" y="15"/>
                  </a:cubicBezTo>
                  <a:cubicBezTo>
                    <a:pt x="664" y="30"/>
                    <a:pt x="628" y="70"/>
                    <a:pt x="618" y="116"/>
                  </a:cubicBezTo>
                  <a:lnTo>
                    <a:pt x="405" y="805"/>
                  </a:lnTo>
                  <a:lnTo>
                    <a:pt x="269" y="116"/>
                  </a:lnTo>
                  <a:cubicBezTo>
                    <a:pt x="255" y="54"/>
                    <a:pt x="204" y="12"/>
                    <a:pt x="144" y="12"/>
                  </a:cubicBezTo>
                  <a:cubicBezTo>
                    <a:pt x="135" y="12"/>
                    <a:pt x="126" y="13"/>
                    <a:pt x="117" y="15"/>
                  </a:cubicBezTo>
                  <a:cubicBezTo>
                    <a:pt x="46" y="25"/>
                    <a:pt x="0" y="96"/>
                    <a:pt x="15" y="167"/>
                  </a:cubicBezTo>
                  <a:lnTo>
                    <a:pt x="233" y="1266"/>
                  </a:lnTo>
                  <a:cubicBezTo>
                    <a:pt x="238" y="1291"/>
                    <a:pt x="253" y="1317"/>
                    <a:pt x="269" y="1337"/>
                  </a:cubicBezTo>
                  <a:cubicBezTo>
                    <a:pt x="299" y="1367"/>
                    <a:pt x="340" y="1382"/>
                    <a:pt x="385" y="1382"/>
                  </a:cubicBezTo>
                  <a:cubicBezTo>
                    <a:pt x="451" y="1382"/>
                    <a:pt x="507" y="1342"/>
                    <a:pt x="527" y="1281"/>
                  </a:cubicBezTo>
                  <a:cubicBezTo>
                    <a:pt x="532" y="1281"/>
                    <a:pt x="532" y="1276"/>
                    <a:pt x="532" y="1276"/>
                  </a:cubicBezTo>
                  <a:lnTo>
                    <a:pt x="745" y="582"/>
                  </a:lnTo>
                  <a:lnTo>
                    <a:pt x="963" y="1276"/>
                  </a:lnTo>
                  <a:cubicBezTo>
                    <a:pt x="968" y="1296"/>
                    <a:pt x="973" y="1306"/>
                    <a:pt x="1018" y="1352"/>
                  </a:cubicBezTo>
                  <a:cubicBezTo>
                    <a:pt x="1039" y="1372"/>
                    <a:pt x="1069" y="1382"/>
                    <a:pt x="1099" y="1382"/>
                  </a:cubicBezTo>
                  <a:cubicBezTo>
                    <a:pt x="1140" y="1382"/>
                    <a:pt x="1180" y="1372"/>
                    <a:pt x="1211" y="1342"/>
                  </a:cubicBezTo>
                  <a:cubicBezTo>
                    <a:pt x="1236" y="1322"/>
                    <a:pt x="1251" y="1291"/>
                    <a:pt x="1256" y="1261"/>
                  </a:cubicBezTo>
                  <a:lnTo>
                    <a:pt x="1479" y="167"/>
                  </a:lnTo>
                  <a:cubicBezTo>
                    <a:pt x="1489" y="96"/>
                    <a:pt x="1444" y="30"/>
                    <a:pt x="1373" y="15"/>
                  </a:cubicBezTo>
                  <a:cubicBezTo>
                    <a:pt x="1358" y="5"/>
                    <a:pt x="1341" y="1"/>
                    <a:pt x="13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-1643616" y="2326226"/>
              <a:ext cx="53685" cy="53734"/>
            </a:xfrm>
            <a:custGeom>
              <a:avLst/>
              <a:gdLst/>
              <a:ahLst/>
              <a:cxnLst/>
              <a:rect l="l" t="t" r="r" b="b"/>
              <a:pathLst>
                <a:path w="1100" h="1101" extrusionOk="0">
                  <a:moveTo>
                    <a:pt x="314" y="1"/>
                  </a:moveTo>
                  <a:cubicBezTo>
                    <a:pt x="213" y="11"/>
                    <a:pt x="107" y="26"/>
                    <a:pt x="0" y="52"/>
                  </a:cubicBezTo>
                  <a:lnTo>
                    <a:pt x="1049" y="1100"/>
                  </a:lnTo>
                  <a:cubicBezTo>
                    <a:pt x="1074" y="994"/>
                    <a:pt x="1089" y="887"/>
                    <a:pt x="1099" y="786"/>
                  </a:cubicBezTo>
                  <a:lnTo>
                    <a:pt x="314" y="1"/>
                  </a:lnTo>
                  <a:close/>
                </a:path>
              </a:pathLst>
            </a:custGeom>
            <a:solidFill>
              <a:srgbClr val="E4F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-1669093" y="2368151"/>
              <a:ext cx="37873" cy="36750"/>
            </a:xfrm>
            <a:custGeom>
              <a:avLst/>
              <a:gdLst/>
              <a:ahLst/>
              <a:cxnLst/>
              <a:rect l="l" t="t" r="r" b="b"/>
              <a:pathLst>
                <a:path w="776" h="753" extrusionOk="0">
                  <a:moveTo>
                    <a:pt x="634" y="0"/>
                  </a:moveTo>
                  <a:cubicBezTo>
                    <a:pt x="601" y="0"/>
                    <a:pt x="568" y="13"/>
                    <a:pt x="542" y="38"/>
                  </a:cubicBezTo>
                  <a:lnTo>
                    <a:pt x="51" y="530"/>
                  </a:lnTo>
                  <a:cubicBezTo>
                    <a:pt x="0" y="581"/>
                    <a:pt x="0" y="662"/>
                    <a:pt x="51" y="712"/>
                  </a:cubicBezTo>
                  <a:cubicBezTo>
                    <a:pt x="76" y="738"/>
                    <a:pt x="107" y="753"/>
                    <a:pt x="142" y="753"/>
                  </a:cubicBezTo>
                  <a:cubicBezTo>
                    <a:pt x="173" y="753"/>
                    <a:pt x="208" y="738"/>
                    <a:pt x="233" y="712"/>
                  </a:cubicBezTo>
                  <a:lnTo>
                    <a:pt x="725" y="221"/>
                  </a:lnTo>
                  <a:cubicBezTo>
                    <a:pt x="775" y="170"/>
                    <a:pt x="775" y="89"/>
                    <a:pt x="725" y="38"/>
                  </a:cubicBezTo>
                  <a:cubicBezTo>
                    <a:pt x="699" y="13"/>
                    <a:pt x="666" y="0"/>
                    <a:pt x="6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-1710383" y="2392994"/>
              <a:ext cx="53685" cy="53685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51" y="1"/>
                  </a:moveTo>
                  <a:cubicBezTo>
                    <a:pt x="26" y="107"/>
                    <a:pt x="11" y="213"/>
                    <a:pt x="0" y="315"/>
                  </a:cubicBezTo>
                  <a:lnTo>
                    <a:pt x="786" y="1100"/>
                  </a:lnTo>
                  <a:cubicBezTo>
                    <a:pt x="887" y="1090"/>
                    <a:pt x="988" y="1074"/>
                    <a:pt x="1100" y="1049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rgbClr val="E4F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-1537803" y="2319344"/>
              <a:ext cx="91509" cy="12152"/>
            </a:xfrm>
            <a:custGeom>
              <a:avLst/>
              <a:gdLst/>
              <a:ahLst/>
              <a:cxnLst/>
              <a:rect l="l" t="t" r="r" b="b"/>
              <a:pathLst>
                <a:path w="1875" h="249" extrusionOk="0">
                  <a:moveTo>
                    <a:pt x="137" y="0"/>
                  </a:moveTo>
                  <a:cubicBezTo>
                    <a:pt x="61" y="0"/>
                    <a:pt x="0" y="66"/>
                    <a:pt x="5" y="142"/>
                  </a:cubicBezTo>
                  <a:cubicBezTo>
                    <a:pt x="15" y="203"/>
                    <a:pt x="71" y="248"/>
                    <a:pt x="137" y="248"/>
                  </a:cubicBezTo>
                  <a:lnTo>
                    <a:pt x="1738" y="248"/>
                  </a:lnTo>
                  <a:cubicBezTo>
                    <a:pt x="1814" y="248"/>
                    <a:pt x="1874" y="187"/>
                    <a:pt x="1864" y="111"/>
                  </a:cubicBezTo>
                  <a:cubicBezTo>
                    <a:pt x="1859" y="46"/>
                    <a:pt x="1798" y="0"/>
                    <a:pt x="1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-1564256" y="2356145"/>
              <a:ext cx="117962" cy="12201"/>
            </a:xfrm>
            <a:custGeom>
              <a:avLst/>
              <a:gdLst/>
              <a:ahLst/>
              <a:cxnLst/>
              <a:rect l="l" t="t" r="r" b="b"/>
              <a:pathLst>
                <a:path w="2417" h="250" extrusionOk="0">
                  <a:moveTo>
                    <a:pt x="137" y="1"/>
                  </a:moveTo>
                  <a:cubicBezTo>
                    <a:pt x="61" y="1"/>
                    <a:pt x="0" y="62"/>
                    <a:pt x="10" y="138"/>
                  </a:cubicBezTo>
                  <a:cubicBezTo>
                    <a:pt x="15" y="203"/>
                    <a:pt x="76" y="249"/>
                    <a:pt x="137" y="249"/>
                  </a:cubicBezTo>
                  <a:lnTo>
                    <a:pt x="2280" y="249"/>
                  </a:lnTo>
                  <a:cubicBezTo>
                    <a:pt x="2356" y="249"/>
                    <a:pt x="2416" y="183"/>
                    <a:pt x="2406" y="107"/>
                  </a:cubicBezTo>
                  <a:cubicBezTo>
                    <a:pt x="2401" y="46"/>
                    <a:pt x="2340" y="1"/>
                    <a:pt x="2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-1564256" y="2392750"/>
              <a:ext cx="117962" cy="12396"/>
            </a:xfrm>
            <a:custGeom>
              <a:avLst/>
              <a:gdLst/>
              <a:ahLst/>
              <a:cxnLst/>
              <a:rect l="l" t="t" r="r" b="b"/>
              <a:pathLst>
                <a:path w="2417" h="254" extrusionOk="0">
                  <a:moveTo>
                    <a:pt x="137" y="1"/>
                  </a:moveTo>
                  <a:cubicBezTo>
                    <a:pt x="61" y="1"/>
                    <a:pt x="0" y="66"/>
                    <a:pt x="10" y="142"/>
                  </a:cubicBezTo>
                  <a:cubicBezTo>
                    <a:pt x="15" y="208"/>
                    <a:pt x="76" y="254"/>
                    <a:pt x="137" y="254"/>
                  </a:cubicBezTo>
                  <a:lnTo>
                    <a:pt x="2280" y="254"/>
                  </a:lnTo>
                  <a:cubicBezTo>
                    <a:pt x="2356" y="254"/>
                    <a:pt x="2416" y="188"/>
                    <a:pt x="2406" y="112"/>
                  </a:cubicBezTo>
                  <a:cubicBezTo>
                    <a:pt x="2401" y="46"/>
                    <a:pt x="2340" y="1"/>
                    <a:pt x="2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-1564256" y="2429599"/>
              <a:ext cx="117962" cy="12396"/>
            </a:xfrm>
            <a:custGeom>
              <a:avLst/>
              <a:gdLst/>
              <a:ahLst/>
              <a:cxnLst/>
              <a:rect l="l" t="t" r="r" b="b"/>
              <a:pathLst>
                <a:path w="2417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15" y="203"/>
                    <a:pt x="76" y="254"/>
                    <a:pt x="137" y="254"/>
                  </a:cubicBezTo>
                  <a:lnTo>
                    <a:pt x="2280" y="254"/>
                  </a:lnTo>
                  <a:cubicBezTo>
                    <a:pt x="2356" y="254"/>
                    <a:pt x="2416" y="188"/>
                    <a:pt x="2406" y="112"/>
                  </a:cubicBezTo>
                  <a:cubicBezTo>
                    <a:pt x="2401" y="46"/>
                    <a:pt x="2340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-1718289" y="2469620"/>
              <a:ext cx="271990" cy="12201"/>
            </a:xfrm>
            <a:custGeom>
              <a:avLst/>
              <a:gdLst/>
              <a:ahLst/>
              <a:cxnLst/>
              <a:rect l="l" t="t" r="r" b="b"/>
              <a:pathLst>
                <a:path w="5573" h="250" extrusionOk="0">
                  <a:moveTo>
                    <a:pt x="142" y="1"/>
                  </a:moveTo>
                  <a:cubicBezTo>
                    <a:pt x="61" y="1"/>
                    <a:pt x="0" y="67"/>
                    <a:pt x="10" y="143"/>
                  </a:cubicBezTo>
                  <a:cubicBezTo>
                    <a:pt x="21" y="204"/>
                    <a:pt x="76" y="249"/>
                    <a:pt x="142" y="249"/>
                  </a:cubicBezTo>
                  <a:lnTo>
                    <a:pt x="5436" y="249"/>
                  </a:lnTo>
                  <a:cubicBezTo>
                    <a:pt x="5512" y="249"/>
                    <a:pt x="5572" y="188"/>
                    <a:pt x="5562" y="112"/>
                  </a:cubicBezTo>
                  <a:cubicBezTo>
                    <a:pt x="5557" y="47"/>
                    <a:pt x="5496" y="1"/>
                    <a:pt x="5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-1718289" y="2499783"/>
              <a:ext cx="271990" cy="12445"/>
            </a:xfrm>
            <a:custGeom>
              <a:avLst/>
              <a:gdLst/>
              <a:ahLst/>
              <a:cxnLst/>
              <a:rect l="l" t="t" r="r" b="b"/>
              <a:pathLst>
                <a:path w="5573" h="255" extrusionOk="0">
                  <a:moveTo>
                    <a:pt x="142" y="1"/>
                  </a:moveTo>
                  <a:cubicBezTo>
                    <a:pt x="61" y="1"/>
                    <a:pt x="0" y="67"/>
                    <a:pt x="10" y="143"/>
                  </a:cubicBezTo>
                  <a:cubicBezTo>
                    <a:pt x="21" y="209"/>
                    <a:pt x="76" y="254"/>
                    <a:pt x="142" y="254"/>
                  </a:cubicBezTo>
                  <a:lnTo>
                    <a:pt x="5436" y="254"/>
                  </a:lnTo>
                  <a:cubicBezTo>
                    <a:pt x="5512" y="254"/>
                    <a:pt x="5572" y="188"/>
                    <a:pt x="5562" y="112"/>
                  </a:cubicBezTo>
                  <a:cubicBezTo>
                    <a:pt x="5557" y="46"/>
                    <a:pt x="5496" y="1"/>
                    <a:pt x="5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-1718289" y="2538389"/>
              <a:ext cx="204005" cy="12152"/>
            </a:xfrm>
            <a:custGeom>
              <a:avLst/>
              <a:gdLst/>
              <a:ahLst/>
              <a:cxnLst/>
              <a:rect l="l" t="t" r="r" b="b"/>
              <a:pathLst>
                <a:path w="4180" h="249" extrusionOk="0">
                  <a:moveTo>
                    <a:pt x="142" y="0"/>
                  </a:moveTo>
                  <a:cubicBezTo>
                    <a:pt x="61" y="0"/>
                    <a:pt x="0" y="61"/>
                    <a:pt x="10" y="137"/>
                  </a:cubicBezTo>
                  <a:cubicBezTo>
                    <a:pt x="21" y="203"/>
                    <a:pt x="76" y="248"/>
                    <a:pt x="142" y="248"/>
                  </a:cubicBezTo>
                  <a:lnTo>
                    <a:pt x="4043" y="248"/>
                  </a:lnTo>
                  <a:cubicBezTo>
                    <a:pt x="4119" y="248"/>
                    <a:pt x="4179" y="182"/>
                    <a:pt x="4169" y="107"/>
                  </a:cubicBezTo>
                  <a:cubicBezTo>
                    <a:pt x="4164" y="46"/>
                    <a:pt x="4103" y="0"/>
                    <a:pt x="4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" name="Google Shape;1312;p25"/>
          <p:cNvGrpSpPr/>
          <p:nvPr/>
        </p:nvGrpSpPr>
        <p:grpSpPr>
          <a:xfrm>
            <a:off x="966748" y="2078397"/>
            <a:ext cx="254909" cy="418356"/>
            <a:chOff x="966748" y="2078397"/>
            <a:chExt cx="254909" cy="418356"/>
          </a:xfrm>
        </p:grpSpPr>
        <p:sp>
          <p:nvSpPr>
            <p:cNvPr id="1313" name="Google Shape;1313;p25"/>
            <p:cNvSpPr/>
            <p:nvPr/>
          </p:nvSpPr>
          <p:spPr>
            <a:xfrm>
              <a:off x="966748" y="2078397"/>
              <a:ext cx="254909" cy="418356"/>
            </a:xfrm>
            <a:custGeom>
              <a:avLst/>
              <a:gdLst/>
              <a:ahLst/>
              <a:cxnLst/>
              <a:rect l="l" t="t" r="r" b="b"/>
              <a:pathLst>
                <a:path w="5223" h="8572" extrusionOk="0">
                  <a:moveTo>
                    <a:pt x="350" y="0"/>
                  </a:moveTo>
                  <a:cubicBezTo>
                    <a:pt x="157" y="0"/>
                    <a:pt x="0" y="152"/>
                    <a:pt x="0" y="345"/>
                  </a:cubicBezTo>
                  <a:lnTo>
                    <a:pt x="0" y="8222"/>
                  </a:lnTo>
                  <a:cubicBezTo>
                    <a:pt x="0" y="8414"/>
                    <a:pt x="157" y="8571"/>
                    <a:pt x="350" y="8571"/>
                  </a:cubicBezTo>
                  <a:lnTo>
                    <a:pt x="4873" y="8571"/>
                  </a:lnTo>
                  <a:cubicBezTo>
                    <a:pt x="5066" y="8571"/>
                    <a:pt x="5223" y="8414"/>
                    <a:pt x="5223" y="8222"/>
                  </a:cubicBezTo>
                  <a:lnTo>
                    <a:pt x="5223" y="345"/>
                  </a:lnTo>
                  <a:cubicBezTo>
                    <a:pt x="5223" y="152"/>
                    <a:pt x="5066" y="0"/>
                    <a:pt x="48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993689" y="2105338"/>
              <a:ext cx="201028" cy="363451"/>
            </a:xfrm>
            <a:custGeom>
              <a:avLst/>
              <a:gdLst/>
              <a:ahLst/>
              <a:cxnLst/>
              <a:rect l="l" t="t" r="r" b="b"/>
              <a:pathLst>
                <a:path w="4119" h="7447" extrusionOk="0">
                  <a:moveTo>
                    <a:pt x="173" y="0"/>
                  </a:moveTo>
                  <a:cubicBezTo>
                    <a:pt x="77" y="0"/>
                    <a:pt x="1" y="76"/>
                    <a:pt x="1" y="173"/>
                  </a:cubicBezTo>
                  <a:lnTo>
                    <a:pt x="1" y="7274"/>
                  </a:lnTo>
                  <a:cubicBezTo>
                    <a:pt x="1" y="7371"/>
                    <a:pt x="77" y="7447"/>
                    <a:pt x="173" y="7447"/>
                  </a:cubicBezTo>
                  <a:lnTo>
                    <a:pt x="3942" y="7447"/>
                  </a:lnTo>
                  <a:cubicBezTo>
                    <a:pt x="4038" y="7447"/>
                    <a:pt x="4119" y="7371"/>
                    <a:pt x="4119" y="7274"/>
                  </a:cubicBezTo>
                  <a:lnTo>
                    <a:pt x="4119" y="173"/>
                  </a:lnTo>
                  <a:cubicBezTo>
                    <a:pt x="4119" y="76"/>
                    <a:pt x="4038" y="0"/>
                    <a:pt x="3942" y="0"/>
                  </a:cubicBezTo>
                  <a:lnTo>
                    <a:pt x="2974" y="0"/>
                  </a:lnTo>
                  <a:cubicBezTo>
                    <a:pt x="2898" y="0"/>
                    <a:pt x="2832" y="51"/>
                    <a:pt x="2807" y="122"/>
                  </a:cubicBezTo>
                  <a:lnTo>
                    <a:pt x="2797" y="162"/>
                  </a:lnTo>
                  <a:cubicBezTo>
                    <a:pt x="2776" y="233"/>
                    <a:pt x="2706" y="284"/>
                    <a:pt x="2630" y="284"/>
                  </a:cubicBezTo>
                  <a:lnTo>
                    <a:pt x="1495" y="284"/>
                  </a:lnTo>
                  <a:cubicBezTo>
                    <a:pt x="1419" y="284"/>
                    <a:pt x="1348" y="233"/>
                    <a:pt x="1328" y="162"/>
                  </a:cubicBezTo>
                  <a:lnTo>
                    <a:pt x="1318" y="122"/>
                  </a:lnTo>
                  <a:cubicBezTo>
                    <a:pt x="1292" y="51"/>
                    <a:pt x="1226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1087641" y="2270695"/>
              <a:ext cx="12396" cy="38654"/>
            </a:xfrm>
            <a:custGeom>
              <a:avLst/>
              <a:gdLst/>
              <a:ahLst/>
              <a:cxnLst/>
              <a:rect l="l" t="t" r="r" b="b"/>
              <a:pathLst>
                <a:path w="254" h="792" extrusionOk="0">
                  <a:moveTo>
                    <a:pt x="130" y="1"/>
                  </a:moveTo>
                  <a:cubicBezTo>
                    <a:pt x="128" y="1"/>
                    <a:pt x="125" y="1"/>
                    <a:pt x="122" y="1"/>
                  </a:cubicBezTo>
                  <a:cubicBezTo>
                    <a:pt x="51" y="1"/>
                    <a:pt x="0" y="62"/>
                    <a:pt x="0" y="133"/>
                  </a:cubicBezTo>
                  <a:lnTo>
                    <a:pt x="0" y="660"/>
                  </a:lnTo>
                  <a:cubicBezTo>
                    <a:pt x="0" y="731"/>
                    <a:pt x="51" y="791"/>
                    <a:pt x="122" y="791"/>
                  </a:cubicBezTo>
                  <a:cubicBezTo>
                    <a:pt x="125" y="792"/>
                    <a:pt x="128" y="792"/>
                    <a:pt x="130" y="792"/>
                  </a:cubicBezTo>
                  <a:cubicBezTo>
                    <a:pt x="198" y="792"/>
                    <a:pt x="254" y="733"/>
                    <a:pt x="254" y="665"/>
                  </a:cubicBezTo>
                  <a:lnTo>
                    <a:pt x="254" y="128"/>
                  </a:lnTo>
                  <a:cubicBezTo>
                    <a:pt x="254" y="60"/>
                    <a:pt x="198" y="1"/>
                    <a:pt x="130" y="1"/>
                  </a:cubicBezTo>
                  <a:close/>
                </a:path>
              </a:pathLst>
            </a:custGeom>
            <a:solidFill>
              <a:srgbClr val="4070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1061432" y="2297197"/>
              <a:ext cx="65301" cy="12396"/>
            </a:xfrm>
            <a:custGeom>
              <a:avLst/>
              <a:gdLst/>
              <a:ahLst/>
              <a:cxnLst/>
              <a:rect l="l" t="t" r="r" b="b"/>
              <a:pathLst>
                <a:path w="1338" h="254" extrusionOk="0">
                  <a:moveTo>
                    <a:pt x="127" y="0"/>
                  </a:moveTo>
                  <a:cubicBezTo>
                    <a:pt x="56" y="0"/>
                    <a:pt x="1" y="61"/>
                    <a:pt x="1" y="132"/>
                  </a:cubicBezTo>
                  <a:cubicBezTo>
                    <a:pt x="1" y="198"/>
                    <a:pt x="61" y="253"/>
                    <a:pt x="132" y="253"/>
                  </a:cubicBezTo>
                  <a:lnTo>
                    <a:pt x="1211" y="253"/>
                  </a:lnTo>
                  <a:cubicBezTo>
                    <a:pt x="1277" y="253"/>
                    <a:pt x="1338" y="193"/>
                    <a:pt x="1333" y="122"/>
                  </a:cubicBezTo>
                  <a:cubicBezTo>
                    <a:pt x="1333" y="56"/>
                    <a:pt x="1272" y="0"/>
                    <a:pt x="12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1037224" y="2329068"/>
              <a:ext cx="113764" cy="83603"/>
            </a:xfrm>
            <a:custGeom>
              <a:avLst/>
              <a:gdLst/>
              <a:ahLst/>
              <a:cxnLst/>
              <a:rect l="l" t="t" r="r" b="b"/>
              <a:pathLst>
                <a:path w="2331" h="1713" extrusionOk="0">
                  <a:moveTo>
                    <a:pt x="659" y="1"/>
                  </a:moveTo>
                  <a:cubicBezTo>
                    <a:pt x="603" y="1"/>
                    <a:pt x="552" y="36"/>
                    <a:pt x="537" y="92"/>
                  </a:cubicBezTo>
                  <a:lnTo>
                    <a:pt x="269" y="923"/>
                  </a:lnTo>
                  <a:lnTo>
                    <a:pt x="137" y="923"/>
                  </a:lnTo>
                  <a:cubicBezTo>
                    <a:pt x="61" y="923"/>
                    <a:pt x="0" y="988"/>
                    <a:pt x="5" y="1064"/>
                  </a:cubicBezTo>
                  <a:cubicBezTo>
                    <a:pt x="15" y="1125"/>
                    <a:pt x="71" y="1176"/>
                    <a:pt x="137" y="1176"/>
                  </a:cubicBezTo>
                  <a:lnTo>
                    <a:pt x="365" y="1176"/>
                  </a:lnTo>
                  <a:cubicBezTo>
                    <a:pt x="421" y="1176"/>
                    <a:pt x="466" y="1140"/>
                    <a:pt x="486" y="1085"/>
                  </a:cubicBezTo>
                  <a:lnTo>
                    <a:pt x="648" y="588"/>
                  </a:lnTo>
                  <a:lnTo>
                    <a:pt x="952" y="1622"/>
                  </a:lnTo>
                  <a:cubicBezTo>
                    <a:pt x="968" y="1677"/>
                    <a:pt x="1013" y="1713"/>
                    <a:pt x="1069" y="1713"/>
                  </a:cubicBezTo>
                  <a:lnTo>
                    <a:pt x="1079" y="1713"/>
                  </a:lnTo>
                  <a:cubicBezTo>
                    <a:pt x="1130" y="1713"/>
                    <a:pt x="1175" y="1682"/>
                    <a:pt x="1196" y="1637"/>
                  </a:cubicBezTo>
                  <a:lnTo>
                    <a:pt x="1489" y="963"/>
                  </a:lnTo>
                  <a:lnTo>
                    <a:pt x="1651" y="1378"/>
                  </a:lnTo>
                  <a:cubicBezTo>
                    <a:pt x="1672" y="1424"/>
                    <a:pt x="1712" y="1454"/>
                    <a:pt x="1763" y="1460"/>
                  </a:cubicBezTo>
                  <a:cubicBezTo>
                    <a:pt x="1767" y="1460"/>
                    <a:pt x="1771" y="1460"/>
                    <a:pt x="1776" y="1460"/>
                  </a:cubicBezTo>
                  <a:cubicBezTo>
                    <a:pt x="1821" y="1460"/>
                    <a:pt x="1861" y="1436"/>
                    <a:pt x="1884" y="1399"/>
                  </a:cubicBezTo>
                  <a:lnTo>
                    <a:pt x="2021" y="1176"/>
                  </a:lnTo>
                  <a:lnTo>
                    <a:pt x="2193" y="1176"/>
                  </a:lnTo>
                  <a:cubicBezTo>
                    <a:pt x="2269" y="1176"/>
                    <a:pt x="2330" y="1110"/>
                    <a:pt x="2320" y="1034"/>
                  </a:cubicBezTo>
                  <a:cubicBezTo>
                    <a:pt x="2310" y="968"/>
                    <a:pt x="2254" y="923"/>
                    <a:pt x="2188" y="923"/>
                  </a:cubicBezTo>
                  <a:lnTo>
                    <a:pt x="1945" y="923"/>
                  </a:lnTo>
                  <a:cubicBezTo>
                    <a:pt x="1900" y="923"/>
                    <a:pt x="1859" y="948"/>
                    <a:pt x="1834" y="988"/>
                  </a:cubicBezTo>
                  <a:lnTo>
                    <a:pt x="1798" y="1049"/>
                  </a:lnTo>
                  <a:lnTo>
                    <a:pt x="1616" y="573"/>
                  </a:lnTo>
                  <a:cubicBezTo>
                    <a:pt x="1596" y="522"/>
                    <a:pt x="1550" y="487"/>
                    <a:pt x="1494" y="487"/>
                  </a:cubicBezTo>
                  <a:cubicBezTo>
                    <a:pt x="1444" y="487"/>
                    <a:pt x="1393" y="517"/>
                    <a:pt x="1373" y="568"/>
                  </a:cubicBezTo>
                  <a:lnTo>
                    <a:pt x="1099" y="1216"/>
                  </a:lnTo>
                  <a:lnTo>
                    <a:pt x="785" y="97"/>
                  </a:lnTo>
                  <a:cubicBezTo>
                    <a:pt x="770" y="41"/>
                    <a:pt x="719" y="1"/>
                    <a:pt x="6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1060700" y="2161368"/>
              <a:ext cx="67058" cy="94145"/>
            </a:xfrm>
            <a:custGeom>
              <a:avLst/>
              <a:gdLst/>
              <a:ahLst/>
              <a:cxnLst/>
              <a:rect l="l" t="t" r="r" b="b"/>
              <a:pathLst>
                <a:path w="1374" h="1929" extrusionOk="0">
                  <a:moveTo>
                    <a:pt x="688" y="1"/>
                  </a:moveTo>
                  <a:cubicBezTo>
                    <a:pt x="673" y="1"/>
                    <a:pt x="659" y="1"/>
                    <a:pt x="644" y="2"/>
                  </a:cubicBezTo>
                  <a:cubicBezTo>
                    <a:pt x="279" y="22"/>
                    <a:pt x="0" y="331"/>
                    <a:pt x="0" y="696"/>
                  </a:cubicBezTo>
                  <a:lnTo>
                    <a:pt x="0" y="1228"/>
                  </a:lnTo>
                  <a:cubicBezTo>
                    <a:pt x="0" y="1593"/>
                    <a:pt x="279" y="1907"/>
                    <a:pt x="644" y="1927"/>
                  </a:cubicBezTo>
                  <a:cubicBezTo>
                    <a:pt x="658" y="1928"/>
                    <a:pt x="673" y="1929"/>
                    <a:pt x="688" y="1929"/>
                  </a:cubicBezTo>
                  <a:cubicBezTo>
                    <a:pt x="1063" y="1929"/>
                    <a:pt x="1373" y="1619"/>
                    <a:pt x="1373" y="1243"/>
                  </a:cubicBezTo>
                  <a:lnTo>
                    <a:pt x="1373" y="686"/>
                  </a:lnTo>
                  <a:cubicBezTo>
                    <a:pt x="1373" y="306"/>
                    <a:pt x="1064" y="1"/>
                    <a:pt x="6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1042153" y="2246682"/>
              <a:ext cx="103613" cy="36213"/>
            </a:xfrm>
            <a:custGeom>
              <a:avLst/>
              <a:gdLst/>
              <a:ahLst/>
              <a:cxnLst/>
              <a:rect l="l" t="t" r="r" b="b"/>
              <a:pathLst>
                <a:path w="2123" h="742" extrusionOk="0">
                  <a:moveTo>
                    <a:pt x="149" y="1"/>
                  </a:moveTo>
                  <a:cubicBezTo>
                    <a:pt x="122" y="1"/>
                    <a:pt x="95" y="9"/>
                    <a:pt x="71" y="27"/>
                  </a:cubicBezTo>
                  <a:cubicBezTo>
                    <a:pt x="16" y="68"/>
                    <a:pt x="0" y="149"/>
                    <a:pt x="41" y="204"/>
                  </a:cubicBezTo>
                  <a:cubicBezTo>
                    <a:pt x="274" y="539"/>
                    <a:pt x="659" y="741"/>
                    <a:pt x="1064" y="741"/>
                  </a:cubicBezTo>
                  <a:cubicBezTo>
                    <a:pt x="1469" y="741"/>
                    <a:pt x="1849" y="539"/>
                    <a:pt x="2082" y="204"/>
                  </a:cubicBezTo>
                  <a:cubicBezTo>
                    <a:pt x="2123" y="149"/>
                    <a:pt x="2108" y="68"/>
                    <a:pt x="2052" y="27"/>
                  </a:cubicBezTo>
                  <a:cubicBezTo>
                    <a:pt x="2028" y="9"/>
                    <a:pt x="2001" y="1"/>
                    <a:pt x="1974" y="1"/>
                  </a:cubicBezTo>
                  <a:cubicBezTo>
                    <a:pt x="1934" y="1"/>
                    <a:pt x="1894" y="21"/>
                    <a:pt x="1870" y="58"/>
                  </a:cubicBezTo>
                  <a:cubicBezTo>
                    <a:pt x="1687" y="321"/>
                    <a:pt x="1383" y="478"/>
                    <a:pt x="1064" y="478"/>
                  </a:cubicBezTo>
                  <a:cubicBezTo>
                    <a:pt x="740" y="478"/>
                    <a:pt x="436" y="321"/>
                    <a:pt x="254" y="58"/>
                  </a:cubicBezTo>
                  <a:cubicBezTo>
                    <a:pt x="229" y="21"/>
                    <a:pt x="190" y="1"/>
                    <a:pt x="1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6" name="Google Shape;1255;p25">
            <a:extLst>
              <a:ext uri="{FF2B5EF4-FFF2-40B4-BE49-F238E27FC236}">
                <a16:creationId xmlns:a16="http://schemas.microsoft.com/office/drawing/2014/main" id="{4CE96C2F-FEBB-18C9-1598-A8609E52061C}"/>
              </a:ext>
            </a:extLst>
          </p:cNvPr>
          <p:cNvCxnSpPr/>
          <p:nvPr/>
        </p:nvCxnSpPr>
        <p:spPr>
          <a:xfrm rot="10800000">
            <a:off x="1106960" y="2697688"/>
            <a:ext cx="0" cy="821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Introduction</a:t>
            </a:r>
            <a:endParaRPr sz="2400" dirty="0"/>
          </a:p>
        </p:txBody>
      </p:sp>
      <p:sp>
        <p:nvSpPr>
          <p:cNvPr id="646" name="Google Shape;646;p20"/>
          <p:cNvSpPr txBox="1"/>
          <p:nvPr/>
        </p:nvSpPr>
        <p:spPr>
          <a:xfrm>
            <a:off x="230131" y="3788540"/>
            <a:ext cx="1539441" cy="41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Fira Sans" panose="020B0503050000020004" pitchFamily="34" charset="0"/>
              </a:rPr>
              <a:t>A</a:t>
            </a:r>
            <a:r>
              <a:rPr lang="en-US" b="1" i="0" dirty="0">
                <a:solidFill>
                  <a:schemeClr val="tx1"/>
                </a:solidFill>
                <a:effectLst/>
                <a:latin typeface="Fira Sans" panose="020B0503050000020004" pitchFamily="34" charset="0"/>
              </a:rPr>
              <a:t>ffects Businesses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solidFill>
                  <a:schemeClr val="tx1"/>
                </a:solidFill>
                <a:effectLst/>
                <a:latin typeface="Fira Sans" panose="020B0503050000020004" pitchFamily="34" charset="0"/>
              </a:rPr>
              <a:t>&amp;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Fira Sans" panose="020B0503050000020004" pitchFamily="34" charset="0"/>
              </a:rPr>
              <a:t>S</a:t>
            </a:r>
            <a:r>
              <a:rPr lang="en-US" b="1" i="0" dirty="0">
                <a:solidFill>
                  <a:schemeClr val="tx1"/>
                </a:solidFill>
                <a:effectLst/>
                <a:latin typeface="Fira Sans" panose="020B0503050000020004" pitchFamily="34" charset="0"/>
              </a:rPr>
              <a:t>ociety</a:t>
            </a:r>
            <a:endParaRPr b="1" dirty="0">
              <a:solidFill>
                <a:srgbClr val="000000"/>
              </a:solidFill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49" name="Google Shape;649;p20"/>
          <p:cNvSpPr txBox="1"/>
          <p:nvPr/>
        </p:nvSpPr>
        <p:spPr>
          <a:xfrm>
            <a:off x="284248" y="2288923"/>
            <a:ext cx="1577611" cy="585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Social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National Harm</a:t>
            </a:r>
            <a:endParaRPr sz="16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52" name="Google Shape;652;p20"/>
          <p:cNvSpPr txBox="1"/>
          <p:nvPr/>
        </p:nvSpPr>
        <p:spPr>
          <a:xfrm>
            <a:off x="230131" y="1121703"/>
            <a:ext cx="1577611" cy="666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chemeClr val="tx1"/>
                </a:solidFill>
                <a:latin typeface="Fira Sans" panose="020B0604020202020204" pitchFamily="34" charset="0"/>
              </a:rPr>
              <a:t>M</a:t>
            </a:r>
            <a:r>
              <a:rPr lang="en-US" sz="1600" b="1" i="0" dirty="0">
                <a:solidFill>
                  <a:schemeClr val="tx1"/>
                </a:solidFill>
                <a:effectLst/>
                <a:latin typeface="Fira Sans" panose="020B0604020202020204" pitchFamily="34" charset="0"/>
              </a:rPr>
              <a:t>isleads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i="0" dirty="0">
                <a:solidFill>
                  <a:schemeClr val="tx1"/>
                </a:solidFill>
                <a:effectLst/>
                <a:latin typeface="Fira Sans" panose="020B0604020202020204" pitchFamily="34" charset="0"/>
              </a:rPr>
              <a:t>&amp;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i="0" dirty="0">
                <a:solidFill>
                  <a:schemeClr val="tx1"/>
                </a:solidFill>
                <a:effectLst/>
                <a:latin typeface="Fira Sans" panose="020B0604020202020204" pitchFamily="34" charset="0"/>
              </a:rPr>
              <a:t>Manipulates</a:t>
            </a:r>
          </a:p>
        </p:txBody>
      </p:sp>
      <p:sp>
        <p:nvSpPr>
          <p:cNvPr id="655" name="Google Shape;655;p20"/>
          <p:cNvSpPr txBox="1"/>
          <p:nvPr/>
        </p:nvSpPr>
        <p:spPr>
          <a:xfrm>
            <a:off x="7100935" y="4164372"/>
            <a:ext cx="1989851" cy="407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Fira Sans" panose="020B0503050000020004" pitchFamily="34" charset="0"/>
              </a:rPr>
              <a:t>Platform for harmful conspiracy theories &amp; hate speech</a:t>
            </a:r>
            <a:endParaRPr b="1" dirty="0">
              <a:solidFill>
                <a:srgbClr val="000000"/>
              </a:solidFill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58" name="Google Shape;658;p20"/>
          <p:cNvSpPr txBox="1"/>
          <p:nvPr/>
        </p:nvSpPr>
        <p:spPr>
          <a:xfrm>
            <a:off x="6800278" y="2676829"/>
            <a:ext cx="2059474" cy="531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indent="-283464" algn="ctr"/>
            <a:r>
              <a:rPr lang="en-US" b="1" i="0" dirty="0">
                <a:solidFill>
                  <a:srgbClr val="000000"/>
                </a:solidFill>
                <a:effectLst/>
                <a:latin typeface="Fira Sans" panose="020B0503050000020004" pitchFamily="34" charset="0"/>
              </a:rPr>
              <a:t>Undermines the Democratic process</a:t>
            </a:r>
            <a:endParaRPr lang="en-US" b="1" i="0" dirty="0">
              <a:solidFill>
                <a:srgbClr val="333333"/>
              </a:solidFill>
              <a:effectLst/>
              <a:latin typeface="Fira Sans" panose="020B0503050000020004" pitchFamily="34" charset="0"/>
            </a:endParaRPr>
          </a:p>
          <a:p>
            <a:pPr indent="-283464" algn="ctr"/>
            <a:r>
              <a:rPr lang="en-US" b="1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 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61" name="Google Shape;661;p20"/>
          <p:cNvSpPr txBox="1"/>
          <p:nvPr/>
        </p:nvSpPr>
        <p:spPr>
          <a:xfrm>
            <a:off x="6580698" y="1353006"/>
            <a:ext cx="2059474" cy="499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Fira Sans" panose="020B0503050000020004" pitchFamily="34" charset="0"/>
              </a:rPr>
              <a:t>Distrust 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Fira Sans" panose="020B0503050000020004" pitchFamily="34" charset="0"/>
              </a:rPr>
              <a:t>in </a:t>
            </a:r>
            <a:r>
              <a:rPr lang="en-US" b="1" dirty="0">
                <a:latin typeface="Fira Sans" panose="020B0503050000020004" pitchFamily="34" charset="0"/>
              </a:rPr>
              <a:t>M</a:t>
            </a:r>
            <a:r>
              <a:rPr lang="en-US" b="1" i="0" dirty="0">
                <a:solidFill>
                  <a:srgbClr val="000000"/>
                </a:solidFill>
                <a:effectLst/>
                <a:latin typeface="Fira Sans" panose="020B0503050000020004" pitchFamily="34" charset="0"/>
              </a:rPr>
              <a:t>edia</a:t>
            </a:r>
            <a:endParaRPr b="1" dirty="0">
              <a:solidFill>
                <a:srgbClr val="000000"/>
              </a:solidFill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63" name="Google Shape;663;p20"/>
          <p:cNvGrpSpPr/>
          <p:nvPr/>
        </p:nvGrpSpPr>
        <p:grpSpPr>
          <a:xfrm>
            <a:off x="2957757" y="1630708"/>
            <a:ext cx="3228486" cy="3154536"/>
            <a:chOff x="2957763" y="1575862"/>
            <a:chExt cx="3228486" cy="3154536"/>
          </a:xfrm>
        </p:grpSpPr>
        <p:sp>
          <p:nvSpPr>
            <p:cNvPr id="664" name="Google Shape;664;p20"/>
            <p:cNvSpPr/>
            <p:nvPr/>
          </p:nvSpPr>
          <p:spPr>
            <a:xfrm>
              <a:off x="2957763" y="1575862"/>
              <a:ext cx="3228486" cy="3137672"/>
            </a:xfrm>
            <a:custGeom>
              <a:avLst/>
              <a:gdLst/>
              <a:ahLst/>
              <a:cxnLst/>
              <a:rect l="l" t="t" r="r" b="b"/>
              <a:pathLst>
                <a:path w="35977" h="34965" extrusionOk="0">
                  <a:moveTo>
                    <a:pt x="8719" y="1"/>
                  </a:moveTo>
                  <a:cubicBezTo>
                    <a:pt x="8395" y="1"/>
                    <a:pt x="8071" y="25"/>
                    <a:pt x="7751" y="73"/>
                  </a:cubicBezTo>
                  <a:cubicBezTo>
                    <a:pt x="6034" y="331"/>
                    <a:pt x="4443" y="1289"/>
                    <a:pt x="3451" y="2661"/>
                  </a:cubicBezTo>
                  <a:cubicBezTo>
                    <a:pt x="2726" y="3664"/>
                    <a:pt x="2326" y="4865"/>
                    <a:pt x="2189" y="6081"/>
                  </a:cubicBezTo>
                  <a:cubicBezTo>
                    <a:pt x="1875" y="8958"/>
                    <a:pt x="3000" y="11774"/>
                    <a:pt x="3825" y="14555"/>
                  </a:cubicBezTo>
                  <a:cubicBezTo>
                    <a:pt x="4656" y="17336"/>
                    <a:pt x="5163" y="20472"/>
                    <a:pt x="3719" y="23015"/>
                  </a:cubicBezTo>
                  <a:cubicBezTo>
                    <a:pt x="2878" y="24499"/>
                    <a:pt x="1450" y="25629"/>
                    <a:pt x="715" y="27163"/>
                  </a:cubicBezTo>
                  <a:cubicBezTo>
                    <a:pt x="1" y="28648"/>
                    <a:pt x="31" y="30441"/>
                    <a:pt x="796" y="31900"/>
                  </a:cubicBezTo>
                  <a:cubicBezTo>
                    <a:pt x="1556" y="33364"/>
                    <a:pt x="3035" y="34463"/>
                    <a:pt x="4702" y="34807"/>
                  </a:cubicBezTo>
                  <a:lnTo>
                    <a:pt x="30369" y="34964"/>
                  </a:lnTo>
                  <a:cubicBezTo>
                    <a:pt x="32770" y="33642"/>
                    <a:pt x="34579" y="31368"/>
                    <a:pt x="35278" y="28795"/>
                  </a:cubicBezTo>
                  <a:cubicBezTo>
                    <a:pt x="35977" y="26226"/>
                    <a:pt x="35551" y="23395"/>
                    <a:pt x="34128" y="21115"/>
                  </a:cubicBezTo>
                  <a:cubicBezTo>
                    <a:pt x="33530" y="20158"/>
                    <a:pt x="32755" y="19281"/>
                    <a:pt x="32375" y="18223"/>
                  </a:cubicBezTo>
                  <a:cubicBezTo>
                    <a:pt x="31671" y="16267"/>
                    <a:pt x="32426" y="14150"/>
                    <a:pt x="32932" y="12144"/>
                  </a:cubicBezTo>
                  <a:cubicBezTo>
                    <a:pt x="33439" y="10133"/>
                    <a:pt x="33586" y="7727"/>
                    <a:pt x="32031" y="6298"/>
                  </a:cubicBezTo>
                  <a:cubicBezTo>
                    <a:pt x="31045" y="5392"/>
                    <a:pt x="29665" y="5144"/>
                    <a:pt x="28262" y="5144"/>
                  </a:cubicBezTo>
                  <a:cubicBezTo>
                    <a:pt x="27690" y="5144"/>
                    <a:pt x="27114" y="5185"/>
                    <a:pt x="26560" y="5240"/>
                  </a:cubicBezTo>
                  <a:cubicBezTo>
                    <a:pt x="24940" y="5400"/>
                    <a:pt x="23320" y="5613"/>
                    <a:pt x="21694" y="5613"/>
                  </a:cubicBezTo>
                  <a:cubicBezTo>
                    <a:pt x="21423" y="5613"/>
                    <a:pt x="21152" y="5607"/>
                    <a:pt x="20881" y="5594"/>
                  </a:cubicBezTo>
                  <a:cubicBezTo>
                    <a:pt x="18987" y="5508"/>
                    <a:pt x="17052" y="5037"/>
                    <a:pt x="15557" y="3913"/>
                  </a:cubicBezTo>
                  <a:cubicBezTo>
                    <a:pt x="14509" y="3122"/>
                    <a:pt x="13724" y="2048"/>
                    <a:pt x="12665" y="1273"/>
                  </a:cubicBezTo>
                  <a:cubicBezTo>
                    <a:pt x="11544" y="450"/>
                    <a:pt x="10129" y="1"/>
                    <a:pt x="8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5267835" y="2782867"/>
              <a:ext cx="633345" cy="726377"/>
            </a:xfrm>
            <a:custGeom>
              <a:avLst/>
              <a:gdLst/>
              <a:ahLst/>
              <a:cxnLst/>
              <a:rect l="l" t="t" r="r" b="b"/>
              <a:pathLst>
                <a:path w="7863" h="9018" extrusionOk="0">
                  <a:moveTo>
                    <a:pt x="310" y="1"/>
                  </a:moveTo>
                  <a:cubicBezTo>
                    <a:pt x="137" y="1"/>
                    <a:pt x="1" y="142"/>
                    <a:pt x="1" y="315"/>
                  </a:cubicBezTo>
                  <a:lnTo>
                    <a:pt x="1" y="315"/>
                  </a:lnTo>
                  <a:lnTo>
                    <a:pt x="1" y="8708"/>
                  </a:lnTo>
                  <a:cubicBezTo>
                    <a:pt x="1" y="8881"/>
                    <a:pt x="137" y="9017"/>
                    <a:pt x="310" y="9017"/>
                  </a:cubicBezTo>
                  <a:lnTo>
                    <a:pt x="310" y="9017"/>
                  </a:lnTo>
                  <a:lnTo>
                    <a:pt x="7548" y="9017"/>
                  </a:lnTo>
                  <a:cubicBezTo>
                    <a:pt x="7721" y="9017"/>
                    <a:pt x="7863" y="8881"/>
                    <a:pt x="7863" y="8708"/>
                  </a:cubicBezTo>
                  <a:lnTo>
                    <a:pt x="7863" y="8708"/>
                  </a:lnTo>
                  <a:lnTo>
                    <a:pt x="7863" y="315"/>
                  </a:lnTo>
                  <a:cubicBezTo>
                    <a:pt x="7863" y="142"/>
                    <a:pt x="7721" y="1"/>
                    <a:pt x="7548" y="1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5606135" y="3442632"/>
              <a:ext cx="236729" cy="16834"/>
            </a:xfrm>
            <a:custGeom>
              <a:avLst/>
              <a:gdLst/>
              <a:ahLst/>
              <a:cxnLst/>
              <a:rect l="l" t="t" r="r" b="b"/>
              <a:pathLst>
                <a:path w="2939" h="209" extrusionOk="0">
                  <a:moveTo>
                    <a:pt x="0" y="1"/>
                  </a:moveTo>
                  <a:lnTo>
                    <a:pt x="0" y="208"/>
                  </a:lnTo>
                  <a:lnTo>
                    <a:pt x="2938" y="208"/>
                  </a:lnTo>
                  <a:lnTo>
                    <a:pt x="29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5606135" y="3376099"/>
              <a:ext cx="236729" cy="16834"/>
            </a:xfrm>
            <a:custGeom>
              <a:avLst/>
              <a:gdLst/>
              <a:ahLst/>
              <a:cxnLst/>
              <a:rect l="l" t="t" r="r" b="b"/>
              <a:pathLst>
                <a:path w="2939" h="209" extrusionOk="0">
                  <a:moveTo>
                    <a:pt x="0" y="1"/>
                  </a:moveTo>
                  <a:lnTo>
                    <a:pt x="0" y="209"/>
                  </a:lnTo>
                  <a:lnTo>
                    <a:pt x="2938" y="209"/>
                  </a:lnTo>
                  <a:lnTo>
                    <a:pt x="29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5606135" y="3309245"/>
              <a:ext cx="236729" cy="16754"/>
            </a:xfrm>
            <a:custGeom>
              <a:avLst/>
              <a:gdLst/>
              <a:ahLst/>
              <a:cxnLst/>
              <a:rect l="l" t="t" r="r" b="b"/>
              <a:pathLst>
                <a:path w="2939" h="208" extrusionOk="0">
                  <a:moveTo>
                    <a:pt x="0" y="0"/>
                  </a:moveTo>
                  <a:lnTo>
                    <a:pt x="0" y="208"/>
                  </a:lnTo>
                  <a:lnTo>
                    <a:pt x="2938" y="208"/>
                  </a:lnTo>
                  <a:lnTo>
                    <a:pt x="29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5606135" y="3242713"/>
              <a:ext cx="236729" cy="16834"/>
            </a:xfrm>
            <a:custGeom>
              <a:avLst/>
              <a:gdLst/>
              <a:ahLst/>
              <a:cxnLst/>
              <a:rect l="l" t="t" r="r" b="b"/>
              <a:pathLst>
                <a:path w="2939" h="209" extrusionOk="0">
                  <a:moveTo>
                    <a:pt x="0" y="0"/>
                  </a:moveTo>
                  <a:lnTo>
                    <a:pt x="0" y="208"/>
                  </a:lnTo>
                  <a:lnTo>
                    <a:pt x="2938" y="208"/>
                  </a:lnTo>
                  <a:lnTo>
                    <a:pt x="29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5606135" y="3176180"/>
              <a:ext cx="236729" cy="16834"/>
            </a:xfrm>
            <a:custGeom>
              <a:avLst/>
              <a:gdLst/>
              <a:ahLst/>
              <a:cxnLst/>
              <a:rect l="l" t="t" r="r" b="b"/>
              <a:pathLst>
                <a:path w="2939" h="209" extrusionOk="0">
                  <a:moveTo>
                    <a:pt x="0" y="1"/>
                  </a:moveTo>
                  <a:lnTo>
                    <a:pt x="0" y="208"/>
                  </a:lnTo>
                  <a:lnTo>
                    <a:pt x="2938" y="208"/>
                  </a:lnTo>
                  <a:lnTo>
                    <a:pt x="29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5326232" y="3109326"/>
              <a:ext cx="516632" cy="16754"/>
            </a:xfrm>
            <a:custGeom>
              <a:avLst/>
              <a:gdLst/>
              <a:ahLst/>
              <a:cxnLst/>
              <a:rect l="l" t="t" r="r" b="b"/>
              <a:pathLst>
                <a:path w="6414" h="208" extrusionOk="0">
                  <a:moveTo>
                    <a:pt x="0" y="0"/>
                  </a:moveTo>
                  <a:lnTo>
                    <a:pt x="0" y="208"/>
                  </a:lnTo>
                  <a:lnTo>
                    <a:pt x="6413" y="208"/>
                  </a:lnTo>
                  <a:lnTo>
                    <a:pt x="6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5326232" y="3042794"/>
              <a:ext cx="516632" cy="16834"/>
            </a:xfrm>
            <a:custGeom>
              <a:avLst/>
              <a:gdLst/>
              <a:ahLst/>
              <a:cxnLst/>
              <a:rect l="l" t="t" r="r" b="b"/>
              <a:pathLst>
                <a:path w="6414" h="209" extrusionOk="0">
                  <a:moveTo>
                    <a:pt x="0" y="0"/>
                  </a:moveTo>
                  <a:lnTo>
                    <a:pt x="0" y="208"/>
                  </a:lnTo>
                  <a:lnTo>
                    <a:pt x="6413" y="208"/>
                  </a:lnTo>
                  <a:lnTo>
                    <a:pt x="6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5326232" y="2976261"/>
              <a:ext cx="516632" cy="16834"/>
            </a:xfrm>
            <a:custGeom>
              <a:avLst/>
              <a:gdLst/>
              <a:ahLst/>
              <a:cxnLst/>
              <a:rect l="l" t="t" r="r" b="b"/>
              <a:pathLst>
                <a:path w="6414" h="209" extrusionOk="0">
                  <a:moveTo>
                    <a:pt x="0" y="1"/>
                  </a:moveTo>
                  <a:lnTo>
                    <a:pt x="0" y="208"/>
                  </a:lnTo>
                  <a:lnTo>
                    <a:pt x="6413" y="208"/>
                  </a:lnTo>
                  <a:lnTo>
                    <a:pt x="6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5326232" y="2909327"/>
              <a:ext cx="516632" cy="16834"/>
            </a:xfrm>
            <a:custGeom>
              <a:avLst/>
              <a:gdLst/>
              <a:ahLst/>
              <a:cxnLst/>
              <a:rect l="l" t="t" r="r" b="b"/>
              <a:pathLst>
                <a:path w="6414" h="209" extrusionOk="0">
                  <a:moveTo>
                    <a:pt x="0" y="1"/>
                  </a:moveTo>
                  <a:lnTo>
                    <a:pt x="0" y="209"/>
                  </a:lnTo>
                  <a:lnTo>
                    <a:pt x="6413" y="209"/>
                  </a:lnTo>
                  <a:lnTo>
                    <a:pt x="6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5326232" y="3174569"/>
              <a:ext cx="244059" cy="284897"/>
            </a:xfrm>
            <a:custGeom>
              <a:avLst/>
              <a:gdLst/>
              <a:ahLst/>
              <a:cxnLst/>
              <a:rect l="l" t="t" r="r" b="b"/>
              <a:pathLst>
                <a:path w="3030" h="3537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lnTo>
                    <a:pt x="0" y="3344"/>
                  </a:lnTo>
                  <a:cubicBezTo>
                    <a:pt x="0" y="3450"/>
                    <a:pt x="86" y="3536"/>
                    <a:pt x="193" y="3536"/>
                  </a:cubicBezTo>
                  <a:lnTo>
                    <a:pt x="2837" y="3536"/>
                  </a:lnTo>
                  <a:cubicBezTo>
                    <a:pt x="2943" y="3536"/>
                    <a:pt x="3029" y="3450"/>
                    <a:pt x="3029" y="3344"/>
                  </a:cubicBezTo>
                  <a:lnTo>
                    <a:pt x="3029" y="193"/>
                  </a:lnTo>
                  <a:cubicBezTo>
                    <a:pt x="3029" y="87"/>
                    <a:pt x="2943" y="1"/>
                    <a:pt x="2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5267835" y="2693540"/>
              <a:ext cx="633345" cy="166089"/>
            </a:xfrm>
            <a:custGeom>
              <a:avLst/>
              <a:gdLst/>
              <a:ahLst/>
              <a:cxnLst/>
              <a:rect l="l" t="t" r="r" b="b"/>
              <a:pathLst>
                <a:path w="7863" h="2062" extrusionOk="0">
                  <a:moveTo>
                    <a:pt x="310" y="0"/>
                  </a:moveTo>
                  <a:cubicBezTo>
                    <a:pt x="137" y="0"/>
                    <a:pt x="1" y="137"/>
                    <a:pt x="1" y="309"/>
                  </a:cubicBezTo>
                  <a:lnTo>
                    <a:pt x="1" y="309"/>
                  </a:lnTo>
                  <a:lnTo>
                    <a:pt x="1" y="2062"/>
                  </a:lnTo>
                  <a:lnTo>
                    <a:pt x="7863" y="2062"/>
                  </a:lnTo>
                  <a:lnTo>
                    <a:pt x="7863" y="309"/>
                  </a:lnTo>
                  <a:cubicBezTo>
                    <a:pt x="7863" y="137"/>
                    <a:pt x="7721" y="0"/>
                    <a:pt x="7548" y="0"/>
                  </a:cubicBezTo>
                  <a:lnTo>
                    <a:pt x="75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3333629" y="1985881"/>
              <a:ext cx="632942" cy="597018"/>
            </a:xfrm>
            <a:custGeom>
              <a:avLst/>
              <a:gdLst/>
              <a:ahLst/>
              <a:cxnLst/>
              <a:rect l="l" t="t" r="r" b="b"/>
              <a:pathLst>
                <a:path w="7858" h="7412" extrusionOk="0">
                  <a:moveTo>
                    <a:pt x="335" y="0"/>
                  </a:moveTo>
                  <a:cubicBezTo>
                    <a:pt x="147" y="0"/>
                    <a:pt x="1" y="152"/>
                    <a:pt x="1" y="340"/>
                  </a:cubicBezTo>
                  <a:lnTo>
                    <a:pt x="1" y="340"/>
                  </a:lnTo>
                  <a:lnTo>
                    <a:pt x="1" y="7072"/>
                  </a:lnTo>
                  <a:cubicBezTo>
                    <a:pt x="1" y="7259"/>
                    <a:pt x="147" y="7411"/>
                    <a:pt x="335" y="7411"/>
                  </a:cubicBezTo>
                  <a:lnTo>
                    <a:pt x="335" y="7411"/>
                  </a:lnTo>
                  <a:lnTo>
                    <a:pt x="7523" y="7411"/>
                  </a:lnTo>
                  <a:cubicBezTo>
                    <a:pt x="7710" y="7411"/>
                    <a:pt x="7857" y="7259"/>
                    <a:pt x="7857" y="7072"/>
                  </a:cubicBezTo>
                  <a:lnTo>
                    <a:pt x="7857" y="7072"/>
                  </a:lnTo>
                  <a:lnTo>
                    <a:pt x="7857" y="340"/>
                  </a:lnTo>
                  <a:cubicBezTo>
                    <a:pt x="7857" y="152"/>
                    <a:pt x="7710" y="0"/>
                    <a:pt x="7523" y="0"/>
                  </a:cubicBezTo>
                  <a:lnTo>
                    <a:pt x="75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3333629" y="1985881"/>
              <a:ext cx="632942" cy="211840"/>
            </a:xfrm>
            <a:custGeom>
              <a:avLst/>
              <a:gdLst/>
              <a:ahLst/>
              <a:cxnLst/>
              <a:rect l="l" t="t" r="r" b="b"/>
              <a:pathLst>
                <a:path w="7858" h="2630" extrusionOk="0">
                  <a:moveTo>
                    <a:pt x="335" y="0"/>
                  </a:moveTo>
                  <a:cubicBezTo>
                    <a:pt x="147" y="0"/>
                    <a:pt x="1" y="152"/>
                    <a:pt x="1" y="340"/>
                  </a:cubicBezTo>
                  <a:lnTo>
                    <a:pt x="1" y="340"/>
                  </a:lnTo>
                  <a:lnTo>
                    <a:pt x="1" y="2629"/>
                  </a:lnTo>
                  <a:lnTo>
                    <a:pt x="7857" y="2629"/>
                  </a:lnTo>
                  <a:lnTo>
                    <a:pt x="7857" y="340"/>
                  </a:lnTo>
                  <a:cubicBezTo>
                    <a:pt x="7857" y="152"/>
                    <a:pt x="7710" y="0"/>
                    <a:pt x="7523" y="0"/>
                  </a:cubicBezTo>
                  <a:lnTo>
                    <a:pt x="75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3391945" y="2515883"/>
              <a:ext cx="516229" cy="16834"/>
            </a:xfrm>
            <a:custGeom>
              <a:avLst/>
              <a:gdLst/>
              <a:ahLst/>
              <a:cxnLst/>
              <a:rect l="l" t="t" r="r" b="b"/>
              <a:pathLst>
                <a:path w="6409" h="209" extrusionOk="0">
                  <a:moveTo>
                    <a:pt x="1" y="0"/>
                  </a:moveTo>
                  <a:lnTo>
                    <a:pt x="1" y="208"/>
                  </a:lnTo>
                  <a:lnTo>
                    <a:pt x="6409" y="208"/>
                  </a:lnTo>
                  <a:lnTo>
                    <a:pt x="64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3391945" y="2449351"/>
              <a:ext cx="516229" cy="16834"/>
            </a:xfrm>
            <a:custGeom>
              <a:avLst/>
              <a:gdLst/>
              <a:ahLst/>
              <a:cxnLst/>
              <a:rect l="l" t="t" r="r" b="b"/>
              <a:pathLst>
                <a:path w="6409" h="209" extrusionOk="0">
                  <a:moveTo>
                    <a:pt x="1" y="1"/>
                  </a:moveTo>
                  <a:lnTo>
                    <a:pt x="1" y="208"/>
                  </a:lnTo>
                  <a:lnTo>
                    <a:pt x="6409" y="208"/>
                  </a:lnTo>
                  <a:lnTo>
                    <a:pt x="64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3391945" y="2382899"/>
              <a:ext cx="516229" cy="16754"/>
            </a:xfrm>
            <a:custGeom>
              <a:avLst/>
              <a:gdLst/>
              <a:ahLst/>
              <a:cxnLst/>
              <a:rect l="l" t="t" r="r" b="b"/>
              <a:pathLst>
                <a:path w="6409" h="208" extrusionOk="0">
                  <a:moveTo>
                    <a:pt x="1" y="0"/>
                  </a:moveTo>
                  <a:lnTo>
                    <a:pt x="1" y="208"/>
                  </a:lnTo>
                  <a:lnTo>
                    <a:pt x="6409" y="208"/>
                  </a:lnTo>
                  <a:lnTo>
                    <a:pt x="64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3391945" y="2315964"/>
              <a:ext cx="516229" cy="16834"/>
            </a:xfrm>
            <a:custGeom>
              <a:avLst/>
              <a:gdLst/>
              <a:ahLst/>
              <a:cxnLst/>
              <a:rect l="l" t="t" r="r" b="b"/>
              <a:pathLst>
                <a:path w="6409" h="209" extrusionOk="0">
                  <a:moveTo>
                    <a:pt x="1" y="0"/>
                  </a:moveTo>
                  <a:lnTo>
                    <a:pt x="1" y="208"/>
                  </a:lnTo>
                  <a:lnTo>
                    <a:pt x="6409" y="208"/>
                  </a:lnTo>
                  <a:lnTo>
                    <a:pt x="64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3391945" y="2249432"/>
              <a:ext cx="516229" cy="16834"/>
            </a:xfrm>
            <a:custGeom>
              <a:avLst/>
              <a:gdLst/>
              <a:ahLst/>
              <a:cxnLst/>
              <a:rect l="l" t="t" r="r" b="b"/>
              <a:pathLst>
                <a:path w="6409" h="209" extrusionOk="0">
                  <a:moveTo>
                    <a:pt x="1" y="1"/>
                  </a:moveTo>
                  <a:lnTo>
                    <a:pt x="1" y="208"/>
                  </a:lnTo>
                  <a:lnTo>
                    <a:pt x="6409" y="208"/>
                  </a:lnTo>
                  <a:lnTo>
                    <a:pt x="64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3256522" y="3761636"/>
              <a:ext cx="554972" cy="636567"/>
            </a:xfrm>
            <a:custGeom>
              <a:avLst/>
              <a:gdLst/>
              <a:ahLst/>
              <a:cxnLst/>
              <a:rect l="l" t="t" r="r" b="b"/>
              <a:pathLst>
                <a:path w="6890" h="7903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lnTo>
                    <a:pt x="0" y="274"/>
                  </a:lnTo>
                  <a:lnTo>
                    <a:pt x="0" y="7629"/>
                  </a:lnTo>
                  <a:cubicBezTo>
                    <a:pt x="0" y="7781"/>
                    <a:pt x="122" y="7903"/>
                    <a:pt x="274" y="7903"/>
                  </a:cubicBezTo>
                  <a:lnTo>
                    <a:pt x="274" y="7903"/>
                  </a:lnTo>
                  <a:lnTo>
                    <a:pt x="6616" y="7903"/>
                  </a:lnTo>
                  <a:cubicBezTo>
                    <a:pt x="6768" y="7903"/>
                    <a:pt x="6890" y="7781"/>
                    <a:pt x="6890" y="7629"/>
                  </a:cubicBezTo>
                  <a:lnTo>
                    <a:pt x="6890" y="7629"/>
                  </a:lnTo>
                  <a:lnTo>
                    <a:pt x="6890" y="274"/>
                  </a:lnTo>
                  <a:cubicBezTo>
                    <a:pt x="6890" y="122"/>
                    <a:pt x="6768" y="0"/>
                    <a:pt x="6616" y="0"/>
                  </a:cubicBezTo>
                  <a:lnTo>
                    <a:pt x="66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3307509" y="4339806"/>
              <a:ext cx="452596" cy="14740"/>
            </a:xfrm>
            <a:custGeom>
              <a:avLst/>
              <a:gdLst/>
              <a:ahLst/>
              <a:cxnLst/>
              <a:rect l="l" t="t" r="r" b="b"/>
              <a:pathLst>
                <a:path w="5619" h="183" extrusionOk="0">
                  <a:moveTo>
                    <a:pt x="1" y="0"/>
                  </a:moveTo>
                  <a:lnTo>
                    <a:pt x="1" y="183"/>
                  </a:lnTo>
                  <a:lnTo>
                    <a:pt x="5618" y="183"/>
                  </a:lnTo>
                  <a:lnTo>
                    <a:pt x="5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3307509" y="4281409"/>
              <a:ext cx="452596" cy="14821"/>
            </a:xfrm>
            <a:custGeom>
              <a:avLst/>
              <a:gdLst/>
              <a:ahLst/>
              <a:cxnLst/>
              <a:rect l="l" t="t" r="r" b="b"/>
              <a:pathLst>
                <a:path w="5619" h="184" extrusionOk="0">
                  <a:moveTo>
                    <a:pt x="1" y="1"/>
                  </a:moveTo>
                  <a:lnTo>
                    <a:pt x="1" y="183"/>
                  </a:lnTo>
                  <a:lnTo>
                    <a:pt x="5618" y="183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3307509" y="4223092"/>
              <a:ext cx="452596" cy="14337"/>
            </a:xfrm>
            <a:custGeom>
              <a:avLst/>
              <a:gdLst/>
              <a:ahLst/>
              <a:cxnLst/>
              <a:rect l="l" t="t" r="r" b="b"/>
              <a:pathLst>
                <a:path w="5619" h="178" extrusionOk="0">
                  <a:moveTo>
                    <a:pt x="1" y="0"/>
                  </a:moveTo>
                  <a:lnTo>
                    <a:pt x="1" y="178"/>
                  </a:lnTo>
                  <a:lnTo>
                    <a:pt x="5618" y="178"/>
                  </a:lnTo>
                  <a:lnTo>
                    <a:pt x="5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3307509" y="4164373"/>
              <a:ext cx="452596" cy="14740"/>
            </a:xfrm>
            <a:custGeom>
              <a:avLst/>
              <a:gdLst/>
              <a:ahLst/>
              <a:cxnLst/>
              <a:rect l="l" t="t" r="r" b="b"/>
              <a:pathLst>
                <a:path w="5619" h="183" extrusionOk="0">
                  <a:moveTo>
                    <a:pt x="1" y="0"/>
                  </a:moveTo>
                  <a:lnTo>
                    <a:pt x="1" y="182"/>
                  </a:lnTo>
                  <a:lnTo>
                    <a:pt x="5618" y="182"/>
                  </a:lnTo>
                  <a:lnTo>
                    <a:pt x="5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3307509" y="4105976"/>
              <a:ext cx="452596" cy="14740"/>
            </a:xfrm>
            <a:custGeom>
              <a:avLst/>
              <a:gdLst/>
              <a:ahLst/>
              <a:cxnLst/>
              <a:rect l="l" t="t" r="r" b="b"/>
              <a:pathLst>
                <a:path w="5619" h="183" extrusionOk="0">
                  <a:moveTo>
                    <a:pt x="1" y="1"/>
                  </a:moveTo>
                  <a:lnTo>
                    <a:pt x="1" y="183"/>
                  </a:lnTo>
                  <a:lnTo>
                    <a:pt x="5618" y="183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3307509" y="4047660"/>
              <a:ext cx="452596" cy="14740"/>
            </a:xfrm>
            <a:custGeom>
              <a:avLst/>
              <a:gdLst/>
              <a:ahLst/>
              <a:cxnLst/>
              <a:rect l="l" t="t" r="r" b="b"/>
              <a:pathLst>
                <a:path w="5619" h="183" extrusionOk="0">
                  <a:moveTo>
                    <a:pt x="1" y="0"/>
                  </a:moveTo>
                  <a:lnTo>
                    <a:pt x="1" y="183"/>
                  </a:lnTo>
                  <a:lnTo>
                    <a:pt x="5618" y="183"/>
                  </a:lnTo>
                  <a:lnTo>
                    <a:pt x="5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3307509" y="3865703"/>
              <a:ext cx="452596" cy="138381"/>
            </a:xfrm>
            <a:custGeom>
              <a:avLst/>
              <a:gdLst/>
              <a:ahLst/>
              <a:cxnLst/>
              <a:rect l="l" t="t" r="r" b="b"/>
              <a:pathLst>
                <a:path w="5619" h="1718" extrusionOk="0">
                  <a:moveTo>
                    <a:pt x="137" y="0"/>
                  </a:moveTo>
                  <a:cubicBezTo>
                    <a:pt x="61" y="0"/>
                    <a:pt x="1" y="61"/>
                    <a:pt x="1" y="137"/>
                  </a:cubicBezTo>
                  <a:lnTo>
                    <a:pt x="1" y="1580"/>
                  </a:lnTo>
                  <a:cubicBezTo>
                    <a:pt x="1" y="1656"/>
                    <a:pt x="61" y="1717"/>
                    <a:pt x="137" y="1717"/>
                  </a:cubicBezTo>
                  <a:lnTo>
                    <a:pt x="5487" y="1717"/>
                  </a:lnTo>
                  <a:cubicBezTo>
                    <a:pt x="5557" y="1717"/>
                    <a:pt x="5618" y="1656"/>
                    <a:pt x="5618" y="1580"/>
                  </a:cubicBezTo>
                  <a:lnTo>
                    <a:pt x="5618" y="137"/>
                  </a:lnTo>
                  <a:cubicBezTo>
                    <a:pt x="5618" y="61"/>
                    <a:pt x="5557" y="0"/>
                    <a:pt x="54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3256522" y="3761636"/>
              <a:ext cx="554972" cy="67016"/>
            </a:xfrm>
            <a:custGeom>
              <a:avLst/>
              <a:gdLst/>
              <a:ahLst/>
              <a:cxnLst/>
              <a:rect l="l" t="t" r="r" b="b"/>
              <a:pathLst>
                <a:path w="6890" h="832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lnTo>
                    <a:pt x="0" y="274"/>
                  </a:lnTo>
                  <a:lnTo>
                    <a:pt x="0" y="831"/>
                  </a:lnTo>
                  <a:lnTo>
                    <a:pt x="6890" y="831"/>
                  </a:lnTo>
                  <a:lnTo>
                    <a:pt x="6890" y="274"/>
                  </a:lnTo>
                  <a:cubicBezTo>
                    <a:pt x="6890" y="122"/>
                    <a:pt x="6768" y="0"/>
                    <a:pt x="6616" y="0"/>
                  </a:cubicBezTo>
                  <a:lnTo>
                    <a:pt x="661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2973109" y="2974556"/>
              <a:ext cx="1121382" cy="382359"/>
            </a:xfrm>
            <a:custGeom>
              <a:avLst/>
              <a:gdLst/>
              <a:ahLst/>
              <a:cxnLst/>
              <a:rect l="l" t="t" r="r" b="b"/>
              <a:pathLst>
                <a:path w="13922" h="4747" extrusionOk="0">
                  <a:moveTo>
                    <a:pt x="1637" y="0"/>
                  </a:moveTo>
                  <a:cubicBezTo>
                    <a:pt x="735" y="0"/>
                    <a:pt x="1" y="735"/>
                    <a:pt x="1" y="1637"/>
                  </a:cubicBezTo>
                  <a:lnTo>
                    <a:pt x="1" y="1637"/>
                  </a:lnTo>
                  <a:cubicBezTo>
                    <a:pt x="1" y="2543"/>
                    <a:pt x="735" y="3273"/>
                    <a:pt x="1637" y="3273"/>
                  </a:cubicBezTo>
                  <a:lnTo>
                    <a:pt x="1637" y="3273"/>
                  </a:lnTo>
                  <a:lnTo>
                    <a:pt x="9327" y="3273"/>
                  </a:lnTo>
                  <a:lnTo>
                    <a:pt x="11885" y="4651"/>
                  </a:lnTo>
                  <a:cubicBezTo>
                    <a:pt x="12067" y="4747"/>
                    <a:pt x="12285" y="4615"/>
                    <a:pt x="12285" y="4407"/>
                  </a:cubicBezTo>
                  <a:lnTo>
                    <a:pt x="12285" y="4407"/>
                  </a:lnTo>
                  <a:lnTo>
                    <a:pt x="12285" y="3273"/>
                  </a:lnTo>
                  <a:cubicBezTo>
                    <a:pt x="13192" y="3273"/>
                    <a:pt x="13921" y="2543"/>
                    <a:pt x="13921" y="1637"/>
                  </a:cubicBezTo>
                  <a:lnTo>
                    <a:pt x="13921" y="1637"/>
                  </a:lnTo>
                  <a:cubicBezTo>
                    <a:pt x="13921" y="735"/>
                    <a:pt x="13192" y="0"/>
                    <a:pt x="12285" y="0"/>
                  </a:cubicBezTo>
                  <a:lnTo>
                    <a:pt x="122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4881257" y="1964247"/>
              <a:ext cx="652515" cy="386064"/>
            </a:xfrm>
            <a:custGeom>
              <a:avLst/>
              <a:gdLst/>
              <a:ahLst/>
              <a:cxnLst/>
              <a:rect l="l" t="t" r="r" b="b"/>
              <a:pathLst>
                <a:path w="8101" h="4793" extrusionOk="0">
                  <a:moveTo>
                    <a:pt x="320" y="1"/>
                  </a:moveTo>
                  <a:cubicBezTo>
                    <a:pt x="143" y="1"/>
                    <a:pt x="1" y="142"/>
                    <a:pt x="1" y="320"/>
                  </a:cubicBezTo>
                  <a:lnTo>
                    <a:pt x="1" y="320"/>
                  </a:lnTo>
                  <a:lnTo>
                    <a:pt x="1" y="4474"/>
                  </a:lnTo>
                  <a:cubicBezTo>
                    <a:pt x="1" y="4651"/>
                    <a:pt x="143" y="4793"/>
                    <a:pt x="320" y="4793"/>
                  </a:cubicBezTo>
                  <a:lnTo>
                    <a:pt x="320" y="4793"/>
                  </a:lnTo>
                  <a:lnTo>
                    <a:pt x="7777" y="4793"/>
                  </a:lnTo>
                  <a:cubicBezTo>
                    <a:pt x="7954" y="4793"/>
                    <a:pt x="8101" y="4651"/>
                    <a:pt x="8101" y="4474"/>
                  </a:cubicBezTo>
                  <a:lnTo>
                    <a:pt x="8101" y="4474"/>
                  </a:lnTo>
                  <a:lnTo>
                    <a:pt x="8101" y="320"/>
                  </a:lnTo>
                  <a:cubicBezTo>
                    <a:pt x="8101" y="142"/>
                    <a:pt x="7954" y="1"/>
                    <a:pt x="7777" y="1"/>
                  </a:cubicBezTo>
                  <a:lnTo>
                    <a:pt x="7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4921692" y="2004279"/>
              <a:ext cx="571726" cy="306081"/>
            </a:xfrm>
            <a:custGeom>
              <a:avLst/>
              <a:gdLst/>
              <a:ahLst/>
              <a:cxnLst/>
              <a:rect l="l" t="t" r="r" b="b"/>
              <a:pathLst>
                <a:path w="7098" h="3800" extrusionOk="0">
                  <a:moveTo>
                    <a:pt x="76" y="0"/>
                  </a:moveTo>
                  <a:cubicBezTo>
                    <a:pt x="36" y="0"/>
                    <a:pt x="0" y="36"/>
                    <a:pt x="0" y="81"/>
                  </a:cubicBezTo>
                  <a:lnTo>
                    <a:pt x="0" y="81"/>
                  </a:lnTo>
                  <a:lnTo>
                    <a:pt x="0" y="3718"/>
                  </a:lnTo>
                  <a:cubicBezTo>
                    <a:pt x="0" y="3764"/>
                    <a:pt x="36" y="3799"/>
                    <a:pt x="76" y="3799"/>
                  </a:cubicBezTo>
                  <a:lnTo>
                    <a:pt x="76" y="3799"/>
                  </a:lnTo>
                  <a:lnTo>
                    <a:pt x="7016" y="3799"/>
                  </a:lnTo>
                  <a:cubicBezTo>
                    <a:pt x="7062" y="3799"/>
                    <a:pt x="7097" y="3764"/>
                    <a:pt x="7097" y="3718"/>
                  </a:cubicBezTo>
                  <a:lnTo>
                    <a:pt x="7097" y="3718"/>
                  </a:lnTo>
                  <a:lnTo>
                    <a:pt x="7097" y="81"/>
                  </a:lnTo>
                  <a:cubicBezTo>
                    <a:pt x="7097" y="36"/>
                    <a:pt x="7062" y="0"/>
                    <a:pt x="7016" y="0"/>
                  </a:cubicBezTo>
                  <a:lnTo>
                    <a:pt x="70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5107354" y="2057279"/>
              <a:ext cx="199999" cy="199999"/>
            </a:xfrm>
            <a:custGeom>
              <a:avLst/>
              <a:gdLst/>
              <a:ahLst/>
              <a:cxnLst/>
              <a:rect l="l" t="t" r="r" b="b"/>
              <a:pathLst>
                <a:path w="2483" h="2483" extrusionOk="0">
                  <a:moveTo>
                    <a:pt x="0" y="1242"/>
                  </a:moveTo>
                  <a:cubicBezTo>
                    <a:pt x="0" y="1926"/>
                    <a:pt x="557" y="2483"/>
                    <a:pt x="1241" y="2483"/>
                  </a:cubicBezTo>
                  <a:lnTo>
                    <a:pt x="1241" y="2483"/>
                  </a:lnTo>
                  <a:cubicBezTo>
                    <a:pt x="1930" y="2483"/>
                    <a:pt x="2482" y="1926"/>
                    <a:pt x="2482" y="1242"/>
                  </a:cubicBezTo>
                  <a:lnTo>
                    <a:pt x="2482" y="1242"/>
                  </a:lnTo>
                  <a:cubicBezTo>
                    <a:pt x="2482" y="558"/>
                    <a:pt x="1930" y="1"/>
                    <a:pt x="1241" y="1"/>
                  </a:cubicBezTo>
                  <a:lnTo>
                    <a:pt x="1241" y="1"/>
                  </a:lnTo>
                  <a:cubicBezTo>
                    <a:pt x="557" y="1"/>
                    <a:pt x="0" y="558"/>
                    <a:pt x="0" y="12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5175900" y="2108265"/>
              <a:ext cx="87797" cy="100040"/>
            </a:xfrm>
            <a:custGeom>
              <a:avLst/>
              <a:gdLst/>
              <a:ahLst/>
              <a:cxnLst/>
              <a:rect l="l" t="t" r="r" b="b"/>
              <a:pathLst>
                <a:path w="1090" h="1242" extrusionOk="0">
                  <a:moveTo>
                    <a:pt x="0" y="92"/>
                  </a:moveTo>
                  <a:lnTo>
                    <a:pt x="0" y="1125"/>
                  </a:lnTo>
                  <a:cubicBezTo>
                    <a:pt x="0" y="1196"/>
                    <a:pt x="71" y="1242"/>
                    <a:pt x="132" y="1206"/>
                  </a:cubicBezTo>
                  <a:lnTo>
                    <a:pt x="132" y="1206"/>
                  </a:lnTo>
                  <a:lnTo>
                    <a:pt x="1029" y="690"/>
                  </a:lnTo>
                  <a:cubicBezTo>
                    <a:pt x="1089" y="654"/>
                    <a:pt x="1089" y="568"/>
                    <a:pt x="1029" y="533"/>
                  </a:cubicBezTo>
                  <a:lnTo>
                    <a:pt x="1029" y="533"/>
                  </a:lnTo>
                  <a:lnTo>
                    <a:pt x="132" y="11"/>
                  </a:lnTo>
                  <a:cubicBezTo>
                    <a:pt x="117" y="6"/>
                    <a:pt x="101" y="1"/>
                    <a:pt x="86" y="1"/>
                  </a:cubicBezTo>
                  <a:lnTo>
                    <a:pt x="86" y="1"/>
                  </a:lnTo>
                  <a:cubicBezTo>
                    <a:pt x="41" y="1"/>
                    <a:pt x="0" y="36"/>
                    <a:pt x="0" y="92"/>
                  </a:cubicBezTo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5274966" y="3735941"/>
              <a:ext cx="619088" cy="578251"/>
            </a:xfrm>
            <a:custGeom>
              <a:avLst/>
              <a:gdLst/>
              <a:ahLst/>
              <a:cxnLst/>
              <a:rect l="l" t="t" r="r" b="b"/>
              <a:pathLst>
                <a:path w="7686" h="7179" extrusionOk="0">
                  <a:moveTo>
                    <a:pt x="148" y="2553"/>
                  </a:moveTo>
                  <a:cubicBezTo>
                    <a:pt x="143" y="2558"/>
                    <a:pt x="138" y="2558"/>
                    <a:pt x="138" y="2563"/>
                  </a:cubicBezTo>
                  <a:lnTo>
                    <a:pt x="138" y="2563"/>
                  </a:lnTo>
                  <a:lnTo>
                    <a:pt x="127" y="2568"/>
                  </a:lnTo>
                  <a:lnTo>
                    <a:pt x="127" y="2568"/>
                  </a:lnTo>
                  <a:cubicBezTo>
                    <a:pt x="51" y="2629"/>
                    <a:pt x="1" y="2720"/>
                    <a:pt x="1" y="2822"/>
                  </a:cubicBezTo>
                  <a:lnTo>
                    <a:pt x="1" y="2822"/>
                  </a:lnTo>
                  <a:lnTo>
                    <a:pt x="1" y="6859"/>
                  </a:lnTo>
                  <a:cubicBezTo>
                    <a:pt x="1" y="7036"/>
                    <a:pt x="143" y="7178"/>
                    <a:pt x="320" y="7178"/>
                  </a:cubicBezTo>
                  <a:lnTo>
                    <a:pt x="320" y="7178"/>
                  </a:lnTo>
                  <a:lnTo>
                    <a:pt x="7371" y="7178"/>
                  </a:lnTo>
                  <a:cubicBezTo>
                    <a:pt x="7543" y="7178"/>
                    <a:pt x="7685" y="7036"/>
                    <a:pt x="7685" y="6859"/>
                  </a:cubicBezTo>
                  <a:lnTo>
                    <a:pt x="7685" y="6859"/>
                  </a:lnTo>
                  <a:lnTo>
                    <a:pt x="7685" y="2822"/>
                  </a:lnTo>
                  <a:cubicBezTo>
                    <a:pt x="7685" y="2720"/>
                    <a:pt x="7635" y="2629"/>
                    <a:pt x="7564" y="2568"/>
                  </a:cubicBezTo>
                  <a:lnTo>
                    <a:pt x="7564" y="2568"/>
                  </a:lnTo>
                  <a:lnTo>
                    <a:pt x="7564" y="2568"/>
                  </a:lnTo>
                  <a:lnTo>
                    <a:pt x="7554" y="2563"/>
                  </a:lnTo>
                  <a:cubicBezTo>
                    <a:pt x="7549" y="2558"/>
                    <a:pt x="7543" y="2558"/>
                    <a:pt x="7538" y="2553"/>
                  </a:cubicBezTo>
                  <a:lnTo>
                    <a:pt x="7538" y="2553"/>
                  </a:lnTo>
                  <a:lnTo>
                    <a:pt x="38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408836" y="3788539"/>
              <a:ext cx="351348" cy="391783"/>
            </a:xfrm>
            <a:custGeom>
              <a:avLst/>
              <a:gdLst/>
              <a:ahLst/>
              <a:cxnLst/>
              <a:rect l="l" t="t" r="r" b="b"/>
              <a:pathLst>
                <a:path w="4362" h="4864" extrusionOk="0">
                  <a:moveTo>
                    <a:pt x="162" y="1"/>
                  </a:moveTo>
                  <a:cubicBezTo>
                    <a:pt x="76" y="1"/>
                    <a:pt x="0" y="72"/>
                    <a:pt x="0" y="158"/>
                  </a:cubicBezTo>
                  <a:lnTo>
                    <a:pt x="0" y="158"/>
                  </a:lnTo>
                  <a:lnTo>
                    <a:pt x="0" y="4864"/>
                  </a:lnTo>
                  <a:lnTo>
                    <a:pt x="4362" y="4864"/>
                  </a:lnTo>
                  <a:lnTo>
                    <a:pt x="4362" y="158"/>
                  </a:lnTo>
                  <a:cubicBezTo>
                    <a:pt x="4362" y="72"/>
                    <a:pt x="4291" y="1"/>
                    <a:pt x="4205" y="1"/>
                  </a:cubicBezTo>
                  <a:lnTo>
                    <a:pt x="42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0"/>
            <p:cNvSpPr/>
            <p:nvPr/>
          </p:nvSpPr>
          <p:spPr>
            <a:xfrm>
              <a:off x="5434531" y="3841217"/>
              <a:ext cx="300362" cy="9424"/>
            </a:xfrm>
            <a:custGeom>
              <a:avLst/>
              <a:gdLst/>
              <a:ahLst/>
              <a:cxnLst/>
              <a:rect l="l" t="t" r="r" b="b"/>
              <a:pathLst>
                <a:path w="3729" h="117" extrusionOk="0">
                  <a:moveTo>
                    <a:pt x="0" y="0"/>
                  </a:moveTo>
                  <a:lnTo>
                    <a:pt x="0" y="117"/>
                  </a:lnTo>
                  <a:lnTo>
                    <a:pt x="3729" y="117"/>
                  </a:lnTo>
                  <a:lnTo>
                    <a:pt x="3729" y="0"/>
                  </a:lnTo>
                  <a:close/>
                </a:path>
              </a:pathLst>
            </a:custGeom>
            <a:solidFill>
              <a:srgbClr val="CA6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0"/>
            <p:cNvSpPr/>
            <p:nvPr/>
          </p:nvSpPr>
          <p:spPr>
            <a:xfrm>
              <a:off x="5434531" y="3886484"/>
              <a:ext cx="300362" cy="9424"/>
            </a:xfrm>
            <a:custGeom>
              <a:avLst/>
              <a:gdLst/>
              <a:ahLst/>
              <a:cxnLst/>
              <a:rect l="l" t="t" r="r" b="b"/>
              <a:pathLst>
                <a:path w="3729" h="117" extrusionOk="0">
                  <a:moveTo>
                    <a:pt x="0" y="0"/>
                  </a:moveTo>
                  <a:lnTo>
                    <a:pt x="0" y="117"/>
                  </a:lnTo>
                  <a:lnTo>
                    <a:pt x="3729" y="117"/>
                  </a:lnTo>
                  <a:lnTo>
                    <a:pt x="3729" y="0"/>
                  </a:lnTo>
                  <a:close/>
                </a:path>
              </a:pathLst>
            </a:custGeom>
            <a:solidFill>
              <a:srgbClr val="CA6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0"/>
            <p:cNvSpPr/>
            <p:nvPr/>
          </p:nvSpPr>
          <p:spPr>
            <a:xfrm>
              <a:off x="5434531" y="3931752"/>
              <a:ext cx="300362" cy="9505"/>
            </a:xfrm>
            <a:custGeom>
              <a:avLst/>
              <a:gdLst/>
              <a:ahLst/>
              <a:cxnLst/>
              <a:rect l="l" t="t" r="r" b="b"/>
              <a:pathLst>
                <a:path w="3729" h="118" extrusionOk="0">
                  <a:moveTo>
                    <a:pt x="0" y="1"/>
                  </a:moveTo>
                  <a:lnTo>
                    <a:pt x="0" y="117"/>
                  </a:lnTo>
                  <a:lnTo>
                    <a:pt x="3729" y="117"/>
                  </a:lnTo>
                  <a:lnTo>
                    <a:pt x="3729" y="1"/>
                  </a:lnTo>
                  <a:close/>
                </a:path>
              </a:pathLst>
            </a:custGeom>
            <a:solidFill>
              <a:srgbClr val="CA6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0"/>
            <p:cNvSpPr/>
            <p:nvPr/>
          </p:nvSpPr>
          <p:spPr>
            <a:xfrm>
              <a:off x="5434531" y="3977020"/>
              <a:ext cx="300362" cy="9505"/>
            </a:xfrm>
            <a:custGeom>
              <a:avLst/>
              <a:gdLst/>
              <a:ahLst/>
              <a:cxnLst/>
              <a:rect l="l" t="t" r="r" b="b"/>
              <a:pathLst>
                <a:path w="3729" h="118" extrusionOk="0">
                  <a:moveTo>
                    <a:pt x="0" y="1"/>
                  </a:moveTo>
                  <a:lnTo>
                    <a:pt x="0" y="117"/>
                  </a:lnTo>
                  <a:lnTo>
                    <a:pt x="3729" y="117"/>
                  </a:lnTo>
                  <a:lnTo>
                    <a:pt x="3729" y="1"/>
                  </a:lnTo>
                  <a:close/>
                </a:path>
              </a:pathLst>
            </a:custGeom>
            <a:solidFill>
              <a:srgbClr val="CA6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0"/>
            <p:cNvSpPr/>
            <p:nvPr/>
          </p:nvSpPr>
          <p:spPr>
            <a:xfrm>
              <a:off x="5434531" y="4021965"/>
              <a:ext cx="300362" cy="9827"/>
            </a:xfrm>
            <a:custGeom>
              <a:avLst/>
              <a:gdLst/>
              <a:ahLst/>
              <a:cxnLst/>
              <a:rect l="l" t="t" r="r" b="b"/>
              <a:pathLst>
                <a:path w="3729" h="122" extrusionOk="0">
                  <a:moveTo>
                    <a:pt x="0" y="0"/>
                  </a:moveTo>
                  <a:lnTo>
                    <a:pt x="0" y="122"/>
                  </a:lnTo>
                  <a:lnTo>
                    <a:pt x="3729" y="122"/>
                  </a:lnTo>
                  <a:lnTo>
                    <a:pt x="3729" y="0"/>
                  </a:lnTo>
                  <a:close/>
                </a:path>
              </a:pathLst>
            </a:custGeom>
            <a:solidFill>
              <a:srgbClr val="CA6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0"/>
            <p:cNvSpPr/>
            <p:nvPr/>
          </p:nvSpPr>
          <p:spPr>
            <a:xfrm>
              <a:off x="5434531" y="4067233"/>
              <a:ext cx="300362" cy="9827"/>
            </a:xfrm>
            <a:custGeom>
              <a:avLst/>
              <a:gdLst/>
              <a:ahLst/>
              <a:cxnLst/>
              <a:rect l="l" t="t" r="r" b="b"/>
              <a:pathLst>
                <a:path w="3729" h="122" extrusionOk="0">
                  <a:moveTo>
                    <a:pt x="0" y="0"/>
                  </a:moveTo>
                  <a:lnTo>
                    <a:pt x="0" y="122"/>
                  </a:lnTo>
                  <a:lnTo>
                    <a:pt x="3729" y="122"/>
                  </a:lnTo>
                  <a:lnTo>
                    <a:pt x="3729" y="0"/>
                  </a:lnTo>
                  <a:close/>
                </a:path>
              </a:pathLst>
            </a:custGeom>
            <a:solidFill>
              <a:srgbClr val="CA6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0"/>
            <p:cNvSpPr/>
            <p:nvPr/>
          </p:nvSpPr>
          <p:spPr>
            <a:xfrm>
              <a:off x="5274966" y="3983544"/>
              <a:ext cx="619088" cy="330647"/>
            </a:xfrm>
            <a:custGeom>
              <a:avLst/>
              <a:gdLst/>
              <a:ahLst/>
              <a:cxnLst/>
              <a:rect l="l" t="t" r="r" b="b"/>
              <a:pathLst>
                <a:path w="7686" h="4105" extrusionOk="0">
                  <a:moveTo>
                    <a:pt x="3846" y="1769"/>
                  </a:moveTo>
                  <a:lnTo>
                    <a:pt x="1" y="193"/>
                  </a:lnTo>
                  <a:lnTo>
                    <a:pt x="1" y="3785"/>
                  </a:lnTo>
                  <a:cubicBezTo>
                    <a:pt x="1" y="3962"/>
                    <a:pt x="143" y="4104"/>
                    <a:pt x="320" y="4104"/>
                  </a:cubicBezTo>
                  <a:lnTo>
                    <a:pt x="320" y="4104"/>
                  </a:lnTo>
                  <a:lnTo>
                    <a:pt x="7371" y="4104"/>
                  </a:lnTo>
                  <a:cubicBezTo>
                    <a:pt x="7543" y="4104"/>
                    <a:pt x="7685" y="3962"/>
                    <a:pt x="7685" y="3785"/>
                  </a:cubicBezTo>
                  <a:lnTo>
                    <a:pt x="7685" y="3785"/>
                  </a:lnTo>
                  <a:lnTo>
                    <a:pt x="76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0"/>
            <p:cNvSpPr/>
            <p:nvPr/>
          </p:nvSpPr>
          <p:spPr>
            <a:xfrm>
              <a:off x="5687128" y="4109923"/>
              <a:ext cx="113491" cy="140555"/>
            </a:xfrm>
            <a:custGeom>
              <a:avLst/>
              <a:gdLst/>
              <a:ahLst/>
              <a:cxnLst/>
              <a:rect l="l" t="t" r="r" b="b"/>
              <a:pathLst>
                <a:path w="1409" h="1745" extrusionOk="0">
                  <a:moveTo>
                    <a:pt x="45" y="0"/>
                  </a:moveTo>
                  <a:cubicBezTo>
                    <a:pt x="36" y="0"/>
                    <a:pt x="27" y="3"/>
                    <a:pt x="20" y="7"/>
                  </a:cubicBezTo>
                  <a:cubicBezTo>
                    <a:pt x="0" y="23"/>
                    <a:pt x="0" y="48"/>
                    <a:pt x="15" y="63"/>
                  </a:cubicBezTo>
                  <a:lnTo>
                    <a:pt x="1332" y="1730"/>
                  </a:lnTo>
                  <a:cubicBezTo>
                    <a:pt x="1337" y="1740"/>
                    <a:pt x="1353" y="1745"/>
                    <a:pt x="1363" y="1745"/>
                  </a:cubicBezTo>
                  <a:cubicBezTo>
                    <a:pt x="1373" y="1745"/>
                    <a:pt x="1378" y="1745"/>
                    <a:pt x="1388" y="1740"/>
                  </a:cubicBezTo>
                  <a:cubicBezTo>
                    <a:pt x="1403" y="1725"/>
                    <a:pt x="1408" y="1699"/>
                    <a:pt x="1393" y="1684"/>
                  </a:cubicBezTo>
                  <a:lnTo>
                    <a:pt x="76" y="12"/>
                  </a:lnTo>
                  <a:cubicBezTo>
                    <a:pt x="68" y="4"/>
                    <a:pt x="56" y="0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0"/>
            <p:cNvSpPr/>
            <p:nvPr/>
          </p:nvSpPr>
          <p:spPr>
            <a:xfrm>
              <a:off x="5368804" y="4109923"/>
              <a:ext cx="113572" cy="140555"/>
            </a:xfrm>
            <a:custGeom>
              <a:avLst/>
              <a:gdLst/>
              <a:ahLst/>
              <a:cxnLst/>
              <a:rect l="l" t="t" r="r" b="b"/>
              <a:pathLst>
                <a:path w="1410" h="1745" extrusionOk="0">
                  <a:moveTo>
                    <a:pt x="1360" y="0"/>
                  </a:moveTo>
                  <a:cubicBezTo>
                    <a:pt x="1349" y="0"/>
                    <a:pt x="1339" y="4"/>
                    <a:pt x="1333" y="12"/>
                  </a:cubicBezTo>
                  <a:lnTo>
                    <a:pt x="11" y="1684"/>
                  </a:lnTo>
                  <a:cubicBezTo>
                    <a:pt x="1" y="1699"/>
                    <a:pt x="1" y="1725"/>
                    <a:pt x="21" y="1740"/>
                  </a:cubicBezTo>
                  <a:cubicBezTo>
                    <a:pt x="26" y="1745"/>
                    <a:pt x="36" y="1745"/>
                    <a:pt x="41" y="1745"/>
                  </a:cubicBezTo>
                  <a:cubicBezTo>
                    <a:pt x="57" y="1745"/>
                    <a:pt x="67" y="1740"/>
                    <a:pt x="77" y="1730"/>
                  </a:cubicBezTo>
                  <a:lnTo>
                    <a:pt x="1394" y="63"/>
                  </a:lnTo>
                  <a:cubicBezTo>
                    <a:pt x="1409" y="48"/>
                    <a:pt x="1404" y="23"/>
                    <a:pt x="1389" y="7"/>
                  </a:cubicBezTo>
                  <a:cubicBezTo>
                    <a:pt x="1380" y="3"/>
                    <a:pt x="1370" y="0"/>
                    <a:pt x="136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0"/>
            <p:cNvSpPr/>
            <p:nvPr/>
          </p:nvSpPr>
          <p:spPr>
            <a:xfrm>
              <a:off x="3319349" y="4660966"/>
              <a:ext cx="2509377" cy="69432"/>
            </a:xfrm>
            <a:custGeom>
              <a:avLst/>
              <a:gdLst/>
              <a:ahLst/>
              <a:cxnLst/>
              <a:rect l="l" t="t" r="r" b="b"/>
              <a:pathLst>
                <a:path w="31154" h="862" extrusionOk="0">
                  <a:moveTo>
                    <a:pt x="431" y="0"/>
                  </a:moveTo>
                  <a:cubicBezTo>
                    <a:pt x="193" y="0"/>
                    <a:pt x="0" y="193"/>
                    <a:pt x="0" y="431"/>
                  </a:cubicBezTo>
                  <a:lnTo>
                    <a:pt x="0" y="431"/>
                  </a:lnTo>
                  <a:cubicBezTo>
                    <a:pt x="0" y="669"/>
                    <a:pt x="193" y="861"/>
                    <a:pt x="431" y="861"/>
                  </a:cubicBezTo>
                  <a:lnTo>
                    <a:pt x="431" y="861"/>
                  </a:lnTo>
                  <a:lnTo>
                    <a:pt x="30723" y="861"/>
                  </a:lnTo>
                  <a:cubicBezTo>
                    <a:pt x="30961" y="861"/>
                    <a:pt x="31154" y="669"/>
                    <a:pt x="31154" y="431"/>
                  </a:cubicBezTo>
                  <a:lnTo>
                    <a:pt x="31154" y="431"/>
                  </a:lnTo>
                  <a:cubicBezTo>
                    <a:pt x="31154" y="193"/>
                    <a:pt x="30961" y="0"/>
                    <a:pt x="30723" y="0"/>
                  </a:cubicBezTo>
                  <a:lnTo>
                    <a:pt x="30723" y="0"/>
                  </a:lnTo>
                  <a:close/>
                </a:path>
              </a:pathLst>
            </a:custGeom>
            <a:solidFill>
              <a:srgbClr val="614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0"/>
            <p:cNvSpPr/>
            <p:nvPr/>
          </p:nvSpPr>
          <p:spPr>
            <a:xfrm>
              <a:off x="4074967" y="3600057"/>
              <a:ext cx="998547" cy="393394"/>
            </a:xfrm>
            <a:custGeom>
              <a:avLst/>
              <a:gdLst/>
              <a:ahLst/>
              <a:cxnLst/>
              <a:rect l="l" t="t" r="r" b="b"/>
              <a:pathLst>
                <a:path w="12397" h="4884" extrusionOk="0">
                  <a:moveTo>
                    <a:pt x="1637" y="791"/>
                  </a:moveTo>
                  <a:cubicBezTo>
                    <a:pt x="690" y="953"/>
                    <a:pt x="1" y="1768"/>
                    <a:pt x="1" y="2731"/>
                  </a:cubicBezTo>
                  <a:lnTo>
                    <a:pt x="1" y="2731"/>
                  </a:lnTo>
                  <a:lnTo>
                    <a:pt x="1" y="4884"/>
                  </a:lnTo>
                  <a:lnTo>
                    <a:pt x="6196" y="4884"/>
                  </a:lnTo>
                  <a:lnTo>
                    <a:pt x="6196" y="4884"/>
                  </a:lnTo>
                  <a:lnTo>
                    <a:pt x="12396" y="4884"/>
                  </a:lnTo>
                  <a:lnTo>
                    <a:pt x="12396" y="2731"/>
                  </a:lnTo>
                  <a:cubicBezTo>
                    <a:pt x="12396" y="1768"/>
                    <a:pt x="11702" y="953"/>
                    <a:pt x="10760" y="791"/>
                  </a:cubicBezTo>
                  <a:lnTo>
                    <a:pt x="10760" y="791"/>
                  </a:lnTo>
                  <a:lnTo>
                    <a:pt x="61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0"/>
            <p:cNvSpPr/>
            <p:nvPr/>
          </p:nvSpPr>
          <p:spPr>
            <a:xfrm>
              <a:off x="4196594" y="2545288"/>
              <a:ext cx="742648" cy="1008294"/>
            </a:xfrm>
            <a:custGeom>
              <a:avLst/>
              <a:gdLst/>
              <a:ahLst/>
              <a:cxnLst/>
              <a:rect l="l" t="t" r="r" b="b"/>
              <a:pathLst>
                <a:path w="9220" h="12518" extrusionOk="0">
                  <a:moveTo>
                    <a:pt x="2523" y="1956"/>
                  </a:moveTo>
                  <a:cubicBezTo>
                    <a:pt x="1282" y="2478"/>
                    <a:pt x="254" y="3557"/>
                    <a:pt x="228" y="5512"/>
                  </a:cubicBezTo>
                  <a:lnTo>
                    <a:pt x="228" y="5512"/>
                  </a:lnTo>
                  <a:cubicBezTo>
                    <a:pt x="188" y="8531"/>
                    <a:pt x="831" y="8258"/>
                    <a:pt x="482" y="9914"/>
                  </a:cubicBezTo>
                  <a:lnTo>
                    <a:pt x="482" y="9914"/>
                  </a:lnTo>
                  <a:cubicBezTo>
                    <a:pt x="0" y="12178"/>
                    <a:pt x="988" y="12518"/>
                    <a:pt x="4610" y="12518"/>
                  </a:cubicBezTo>
                  <a:lnTo>
                    <a:pt x="4610" y="12518"/>
                  </a:lnTo>
                  <a:cubicBezTo>
                    <a:pt x="8237" y="12518"/>
                    <a:pt x="9220" y="12178"/>
                    <a:pt x="8744" y="9914"/>
                  </a:cubicBezTo>
                  <a:lnTo>
                    <a:pt x="8744" y="9914"/>
                  </a:lnTo>
                  <a:cubicBezTo>
                    <a:pt x="8389" y="8258"/>
                    <a:pt x="9037" y="8531"/>
                    <a:pt x="8992" y="5512"/>
                  </a:cubicBezTo>
                  <a:lnTo>
                    <a:pt x="8992" y="5512"/>
                  </a:lnTo>
                  <a:cubicBezTo>
                    <a:pt x="8967" y="3425"/>
                    <a:pt x="7796" y="2336"/>
                    <a:pt x="6444" y="1860"/>
                  </a:cubicBezTo>
                  <a:lnTo>
                    <a:pt x="6444" y="1860"/>
                  </a:lnTo>
                  <a:cubicBezTo>
                    <a:pt x="6393" y="827"/>
                    <a:pt x="5532" y="1"/>
                    <a:pt x="4483" y="1"/>
                  </a:cubicBezTo>
                  <a:lnTo>
                    <a:pt x="4483" y="1"/>
                  </a:lnTo>
                  <a:cubicBezTo>
                    <a:pt x="3405" y="1"/>
                    <a:pt x="2528" y="877"/>
                    <a:pt x="2523" y="19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0"/>
            <p:cNvSpPr/>
            <p:nvPr/>
          </p:nvSpPr>
          <p:spPr>
            <a:xfrm>
              <a:off x="4403843" y="3388701"/>
              <a:ext cx="340796" cy="312202"/>
            </a:xfrm>
            <a:custGeom>
              <a:avLst/>
              <a:gdLst/>
              <a:ahLst/>
              <a:cxnLst/>
              <a:rect l="l" t="t" r="r" b="b"/>
              <a:pathLst>
                <a:path w="4231" h="3876" extrusionOk="0">
                  <a:moveTo>
                    <a:pt x="913" y="2832"/>
                  </a:moveTo>
                  <a:lnTo>
                    <a:pt x="1" y="2989"/>
                  </a:lnTo>
                  <a:cubicBezTo>
                    <a:pt x="1" y="2989"/>
                    <a:pt x="1" y="3369"/>
                    <a:pt x="2113" y="3876"/>
                  </a:cubicBezTo>
                  <a:lnTo>
                    <a:pt x="2113" y="3876"/>
                  </a:lnTo>
                  <a:cubicBezTo>
                    <a:pt x="4231" y="3369"/>
                    <a:pt x="4231" y="2989"/>
                    <a:pt x="4231" y="2989"/>
                  </a:cubicBezTo>
                  <a:lnTo>
                    <a:pt x="4231" y="2989"/>
                  </a:lnTo>
                  <a:lnTo>
                    <a:pt x="3298" y="2832"/>
                  </a:lnTo>
                  <a:lnTo>
                    <a:pt x="3207" y="0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0"/>
            <p:cNvSpPr/>
            <p:nvPr/>
          </p:nvSpPr>
          <p:spPr>
            <a:xfrm>
              <a:off x="4271664" y="2851771"/>
              <a:ext cx="603945" cy="612886"/>
            </a:xfrm>
            <a:custGeom>
              <a:avLst/>
              <a:gdLst/>
              <a:ahLst/>
              <a:cxnLst/>
              <a:rect l="l" t="t" r="r" b="b"/>
              <a:pathLst>
                <a:path w="7498" h="7609" extrusionOk="0">
                  <a:moveTo>
                    <a:pt x="122" y="1900"/>
                  </a:moveTo>
                  <a:cubicBezTo>
                    <a:pt x="41" y="2269"/>
                    <a:pt x="1" y="2654"/>
                    <a:pt x="1" y="3050"/>
                  </a:cubicBezTo>
                  <a:lnTo>
                    <a:pt x="1" y="3050"/>
                  </a:lnTo>
                  <a:cubicBezTo>
                    <a:pt x="1" y="5567"/>
                    <a:pt x="1677" y="7609"/>
                    <a:pt x="3749" y="7609"/>
                  </a:cubicBezTo>
                  <a:lnTo>
                    <a:pt x="3749" y="7609"/>
                  </a:lnTo>
                  <a:cubicBezTo>
                    <a:pt x="5816" y="7609"/>
                    <a:pt x="7493" y="5567"/>
                    <a:pt x="7498" y="3050"/>
                  </a:cubicBezTo>
                  <a:lnTo>
                    <a:pt x="7498" y="3050"/>
                  </a:lnTo>
                  <a:cubicBezTo>
                    <a:pt x="7498" y="2654"/>
                    <a:pt x="7452" y="2269"/>
                    <a:pt x="7376" y="1900"/>
                  </a:cubicBezTo>
                  <a:lnTo>
                    <a:pt x="7376" y="1900"/>
                  </a:lnTo>
                  <a:cubicBezTo>
                    <a:pt x="4256" y="2062"/>
                    <a:pt x="2792" y="0"/>
                    <a:pt x="2792" y="0"/>
                  </a:cubicBezTo>
                  <a:lnTo>
                    <a:pt x="2792" y="0"/>
                  </a:lnTo>
                  <a:cubicBezTo>
                    <a:pt x="2792" y="0"/>
                    <a:pt x="1363" y="1900"/>
                    <a:pt x="122" y="190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0"/>
            <p:cNvSpPr/>
            <p:nvPr/>
          </p:nvSpPr>
          <p:spPr>
            <a:xfrm>
              <a:off x="4881249" y="3083909"/>
              <a:ext cx="52275" cy="124124"/>
            </a:xfrm>
            <a:custGeom>
              <a:avLst/>
              <a:gdLst/>
              <a:ahLst/>
              <a:cxnLst/>
              <a:rect l="l" t="t" r="r" b="b"/>
              <a:pathLst>
                <a:path w="649" h="1541" extrusionOk="0">
                  <a:moveTo>
                    <a:pt x="0" y="1540"/>
                  </a:moveTo>
                  <a:cubicBezTo>
                    <a:pt x="294" y="1449"/>
                    <a:pt x="532" y="1196"/>
                    <a:pt x="588" y="872"/>
                  </a:cubicBezTo>
                  <a:lnTo>
                    <a:pt x="588" y="872"/>
                  </a:lnTo>
                  <a:cubicBezTo>
                    <a:pt x="649" y="517"/>
                    <a:pt x="482" y="178"/>
                    <a:pt x="193" y="0"/>
                  </a:cubicBezTo>
                  <a:lnTo>
                    <a:pt x="193" y="0"/>
                  </a:lnTo>
                  <a:cubicBezTo>
                    <a:pt x="228" y="750"/>
                    <a:pt x="122" y="1236"/>
                    <a:pt x="0" y="1540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0"/>
            <p:cNvSpPr/>
            <p:nvPr/>
          </p:nvSpPr>
          <p:spPr>
            <a:xfrm>
              <a:off x="4212945" y="3083909"/>
              <a:ext cx="52678" cy="123721"/>
            </a:xfrm>
            <a:custGeom>
              <a:avLst/>
              <a:gdLst/>
              <a:ahLst/>
              <a:cxnLst/>
              <a:rect l="l" t="t" r="r" b="b"/>
              <a:pathLst>
                <a:path w="654" h="1536" extrusionOk="0">
                  <a:moveTo>
                    <a:pt x="61" y="872"/>
                  </a:moveTo>
                  <a:cubicBezTo>
                    <a:pt x="122" y="1196"/>
                    <a:pt x="360" y="1444"/>
                    <a:pt x="654" y="1535"/>
                  </a:cubicBezTo>
                  <a:lnTo>
                    <a:pt x="654" y="1535"/>
                  </a:lnTo>
                  <a:cubicBezTo>
                    <a:pt x="527" y="1231"/>
                    <a:pt x="426" y="750"/>
                    <a:pt x="456" y="0"/>
                  </a:cubicBezTo>
                  <a:lnTo>
                    <a:pt x="456" y="0"/>
                  </a:lnTo>
                  <a:cubicBezTo>
                    <a:pt x="167" y="178"/>
                    <a:pt x="0" y="517"/>
                    <a:pt x="61" y="872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0"/>
            <p:cNvSpPr/>
            <p:nvPr/>
          </p:nvSpPr>
          <p:spPr>
            <a:xfrm>
              <a:off x="3964456" y="4473192"/>
              <a:ext cx="1204910" cy="53967"/>
            </a:xfrm>
            <a:custGeom>
              <a:avLst/>
              <a:gdLst/>
              <a:ahLst/>
              <a:cxnLst/>
              <a:rect l="l" t="t" r="r" b="b"/>
              <a:pathLst>
                <a:path w="14959" h="670" extrusionOk="0">
                  <a:moveTo>
                    <a:pt x="167" y="1"/>
                  </a:moveTo>
                  <a:cubicBezTo>
                    <a:pt x="76" y="1"/>
                    <a:pt x="0" y="77"/>
                    <a:pt x="0" y="168"/>
                  </a:cubicBezTo>
                  <a:lnTo>
                    <a:pt x="0" y="168"/>
                  </a:lnTo>
                  <a:lnTo>
                    <a:pt x="0" y="502"/>
                  </a:lnTo>
                  <a:cubicBezTo>
                    <a:pt x="0" y="593"/>
                    <a:pt x="76" y="669"/>
                    <a:pt x="167" y="669"/>
                  </a:cubicBezTo>
                  <a:lnTo>
                    <a:pt x="167" y="669"/>
                  </a:lnTo>
                  <a:lnTo>
                    <a:pt x="14787" y="669"/>
                  </a:lnTo>
                  <a:cubicBezTo>
                    <a:pt x="14883" y="669"/>
                    <a:pt x="14959" y="593"/>
                    <a:pt x="14959" y="502"/>
                  </a:cubicBezTo>
                  <a:lnTo>
                    <a:pt x="14959" y="502"/>
                  </a:lnTo>
                  <a:lnTo>
                    <a:pt x="14959" y="168"/>
                  </a:lnTo>
                  <a:cubicBezTo>
                    <a:pt x="14959" y="77"/>
                    <a:pt x="14883" y="1"/>
                    <a:pt x="14787" y="1"/>
                  </a:cubicBezTo>
                  <a:lnTo>
                    <a:pt x="14787" y="1"/>
                  </a:lnTo>
                  <a:close/>
                </a:path>
              </a:pathLst>
            </a:custGeom>
            <a:solidFill>
              <a:srgbClr val="3534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0"/>
            <p:cNvSpPr/>
            <p:nvPr/>
          </p:nvSpPr>
          <p:spPr>
            <a:xfrm>
              <a:off x="3931753" y="3748587"/>
              <a:ext cx="1282961" cy="724686"/>
            </a:xfrm>
            <a:custGeom>
              <a:avLst/>
              <a:gdLst/>
              <a:ahLst/>
              <a:cxnLst/>
              <a:rect l="l" t="t" r="r" b="b"/>
              <a:pathLst>
                <a:path w="15928" h="8997" extrusionOk="0">
                  <a:moveTo>
                    <a:pt x="274" y="0"/>
                  </a:moveTo>
                  <a:cubicBezTo>
                    <a:pt x="122" y="0"/>
                    <a:pt x="1" y="132"/>
                    <a:pt x="21" y="284"/>
                  </a:cubicBezTo>
                  <a:lnTo>
                    <a:pt x="21" y="284"/>
                  </a:lnTo>
                  <a:lnTo>
                    <a:pt x="1176" y="8997"/>
                  </a:lnTo>
                  <a:lnTo>
                    <a:pt x="14757" y="8997"/>
                  </a:lnTo>
                  <a:lnTo>
                    <a:pt x="15907" y="284"/>
                  </a:lnTo>
                  <a:cubicBezTo>
                    <a:pt x="15927" y="132"/>
                    <a:pt x="15811" y="0"/>
                    <a:pt x="15659" y="0"/>
                  </a:cubicBezTo>
                  <a:lnTo>
                    <a:pt x="1565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0"/>
            <p:cNvSpPr/>
            <p:nvPr/>
          </p:nvSpPr>
          <p:spPr>
            <a:xfrm>
              <a:off x="4513227" y="4050882"/>
              <a:ext cx="120016" cy="120096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1490" y="745"/>
                  </a:moveTo>
                  <a:cubicBezTo>
                    <a:pt x="1490" y="1156"/>
                    <a:pt x="1160" y="1490"/>
                    <a:pt x="745" y="1490"/>
                  </a:cubicBezTo>
                  <a:cubicBezTo>
                    <a:pt x="335" y="1490"/>
                    <a:pt x="0" y="1156"/>
                    <a:pt x="0" y="745"/>
                  </a:cubicBezTo>
                  <a:cubicBezTo>
                    <a:pt x="0" y="335"/>
                    <a:pt x="335" y="1"/>
                    <a:pt x="745" y="1"/>
                  </a:cubicBezTo>
                  <a:cubicBezTo>
                    <a:pt x="1160" y="1"/>
                    <a:pt x="1490" y="335"/>
                    <a:pt x="1490" y="745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" name="Google Shape;719;p20"/>
          <p:cNvSpPr/>
          <p:nvPr/>
        </p:nvSpPr>
        <p:spPr>
          <a:xfrm>
            <a:off x="3339300" y="2132400"/>
            <a:ext cx="621600" cy="621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20"/>
          <p:cNvSpPr/>
          <p:nvPr/>
        </p:nvSpPr>
        <p:spPr>
          <a:xfrm>
            <a:off x="4903775" y="2028075"/>
            <a:ext cx="621600" cy="621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20"/>
          <p:cNvSpPr/>
          <p:nvPr/>
        </p:nvSpPr>
        <p:spPr>
          <a:xfrm>
            <a:off x="5086044" y="2443250"/>
            <a:ext cx="621600" cy="621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20"/>
          <p:cNvSpPr/>
          <p:nvPr/>
        </p:nvSpPr>
        <p:spPr>
          <a:xfrm>
            <a:off x="3425025" y="2790600"/>
            <a:ext cx="621600" cy="621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0"/>
          <p:cNvSpPr/>
          <p:nvPr/>
        </p:nvSpPr>
        <p:spPr>
          <a:xfrm>
            <a:off x="3425025" y="3633625"/>
            <a:ext cx="621600" cy="621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20"/>
          <p:cNvSpPr/>
          <p:nvPr/>
        </p:nvSpPr>
        <p:spPr>
          <a:xfrm>
            <a:off x="5086044" y="3737338"/>
            <a:ext cx="621600" cy="621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25" name="Google Shape;725;p20"/>
          <p:cNvCxnSpPr>
            <a:cxnSpLocks/>
          </p:cNvCxnSpPr>
          <p:nvPr/>
        </p:nvCxnSpPr>
        <p:spPr>
          <a:xfrm>
            <a:off x="1794386" y="1540732"/>
            <a:ext cx="1654227" cy="60273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6" name="Google Shape;726;p20"/>
          <p:cNvCxnSpPr>
            <a:cxnSpLocks/>
          </p:cNvCxnSpPr>
          <p:nvPr/>
        </p:nvCxnSpPr>
        <p:spPr>
          <a:xfrm rot="10800000" flipV="1">
            <a:off x="5214575" y="1547214"/>
            <a:ext cx="1886360" cy="424557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7" name="Google Shape;727;p20"/>
          <p:cNvCxnSpPr>
            <a:cxnSpLocks/>
          </p:cNvCxnSpPr>
          <p:nvPr/>
        </p:nvCxnSpPr>
        <p:spPr>
          <a:xfrm>
            <a:off x="1763079" y="2630168"/>
            <a:ext cx="1617282" cy="542381"/>
          </a:xfrm>
          <a:prstGeom prst="bentConnector3">
            <a:avLst>
              <a:gd name="adj1" fmla="val 424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8" name="Google Shape;728;p20"/>
          <p:cNvCxnSpPr>
            <a:cxnSpLocks/>
          </p:cNvCxnSpPr>
          <p:nvPr/>
        </p:nvCxnSpPr>
        <p:spPr>
          <a:xfrm rot="10800000" flipV="1">
            <a:off x="5854446" y="2676483"/>
            <a:ext cx="1052916" cy="468872"/>
          </a:xfrm>
          <a:prstGeom prst="bentConnector3">
            <a:avLst>
              <a:gd name="adj1" fmla="val 4321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9" name="Google Shape;729;p20"/>
          <p:cNvCxnSpPr>
            <a:cxnSpLocks/>
          </p:cNvCxnSpPr>
          <p:nvPr/>
        </p:nvCxnSpPr>
        <p:spPr>
          <a:xfrm>
            <a:off x="1475120" y="3983058"/>
            <a:ext cx="1908681" cy="132111"/>
          </a:xfrm>
          <a:prstGeom prst="bentConnector3">
            <a:avLst>
              <a:gd name="adj1" fmla="val 5037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30" name="Google Shape;730;p20"/>
          <p:cNvCxnSpPr>
            <a:cxnSpLocks/>
          </p:cNvCxnSpPr>
          <p:nvPr/>
        </p:nvCxnSpPr>
        <p:spPr>
          <a:xfrm rot="10800000">
            <a:off x="5881867" y="4102845"/>
            <a:ext cx="1219068" cy="17566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p39"/>
          <p:cNvSpPr txBox="1">
            <a:spLocks noGrp="1"/>
          </p:cNvSpPr>
          <p:nvPr>
            <p:ph type="title"/>
          </p:nvPr>
        </p:nvSpPr>
        <p:spPr>
          <a:xfrm>
            <a:off x="457187" y="226114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Impact of Fake News</a:t>
            </a:r>
            <a:endParaRPr sz="2400" dirty="0"/>
          </a:p>
        </p:txBody>
      </p:sp>
      <p:grpSp>
        <p:nvGrpSpPr>
          <p:cNvPr id="2329" name="Google Shape;2329;p39"/>
          <p:cNvGrpSpPr/>
          <p:nvPr/>
        </p:nvGrpSpPr>
        <p:grpSpPr>
          <a:xfrm>
            <a:off x="2165575" y="1174625"/>
            <a:ext cx="2233422" cy="2774866"/>
            <a:chOff x="2535769" y="1839537"/>
            <a:chExt cx="1805807" cy="2244129"/>
          </a:xfrm>
        </p:grpSpPr>
        <p:sp>
          <p:nvSpPr>
            <p:cNvPr id="2330" name="Google Shape;2330;p39"/>
            <p:cNvSpPr/>
            <p:nvPr/>
          </p:nvSpPr>
          <p:spPr>
            <a:xfrm>
              <a:off x="2535769" y="1839537"/>
              <a:ext cx="1805807" cy="2244129"/>
            </a:xfrm>
            <a:custGeom>
              <a:avLst/>
              <a:gdLst/>
              <a:ahLst/>
              <a:cxnLst/>
              <a:rect l="l" t="t" r="r" b="b"/>
              <a:pathLst>
                <a:path w="19174" h="24400" extrusionOk="0">
                  <a:moveTo>
                    <a:pt x="9952" y="0"/>
                  </a:moveTo>
                  <a:cubicBezTo>
                    <a:pt x="7821" y="0"/>
                    <a:pt x="5443" y="831"/>
                    <a:pt x="3293" y="2784"/>
                  </a:cubicBezTo>
                  <a:cubicBezTo>
                    <a:pt x="1839" y="4101"/>
                    <a:pt x="1104" y="6300"/>
                    <a:pt x="1044" y="8402"/>
                  </a:cubicBezTo>
                  <a:cubicBezTo>
                    <a:pt x="978" y="10469"/>
                    <a:pt x="1621" y="12556"/>
                    <a:pt x="1180" y="14567"/>
                  </a:cubicBezTo>
                  <a:cubicBezTo>
                    <a:pt x="947" y="15610"/>
                    <a:pt x="436" y="16567"/>
                    <a:pt x="284" y="17626"/>
                  </a:cubicBezTo>
                  <a:cubicBezTo>
                    <a:pt x="0" y="19607"/>
                    <a:pt x="1059" y="21577"/>
                    <a:pt x="2518" y="22666"/>
                  </a:cubicBezTo>
                  <a:cubicBezTo>
                    <a:pt x="3977" y="23750"/>
                    <a:pt x="5765" y="24105"/>
                    <a:pt x="7507" y="24282"/>
                  </a:cubicBezTo>
                  <a:cubicBezTo>
                    <a:pt x="8212" y="24354"/>
                    <a:pt x="8922" y="24400"/>
                    <a:pt x="9631" y="24400"/>
                  </a:cubicBezTo>
                  <a:cubicBezTo>
                    <a:pt x="10875" y="24400"/>
                    <a:pt x="12116" y="24259"/>
                    <a:pt x="13312" y="23872"/>
                  </a:cubicBezTo>
                  <a:cubicBezTo>
                    <a:pt x="15197" y="23264"/>
                    <a:pt x="16975" y="21988"/>
                    <a:pt x="18003" y="20078"/>
                  </a:cubicBezTo>
                  <a:cubicBezTo>
                    <a:pt x="19026" y="18173"/>
                    <a:pt x="19173" y="15595"/>
                    <a:pt x="18089" y="13766"/>
                  </a:cubicBezTo>
                  <a:cubicBezTo>
                    <a:pt x="17203" y="12267"/>
                    <a:pt x="15567" y="11264"/>
                    <a:pt x="15268" y="9481"/>
                  </a:cubicBezTo>
                  <a:cubicBezTo>
                    <a:pt x="14928" y="7449"/>
                    <a:pt x="16722" y="5216"/>
                    <a:pt x="15886" y="3392"/>
                  </a:cubicBezTo>
                  <a:cubicBezTo>
                    <a:pt x="14944" y="1327"/>
                    <a:pt x="12646" y="0"/>
                    <a:pt x="99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9"/>
            <p:cNvSpPr/>
            <p:nvPr/>
          </p:nvSpPr>
          <p:spPr>
            <a:xfrm>
              <a:off x="4188198" y="2226250"/>
              <a:ext cx="29586" cy="43052"/>
            </a:xfrm>
            <a:custGeom>
              <a:avLst/>
              <a:gdLst/>
              <a:ahLst/>
              <a:cxnLst/>
              <a:rect l="l" t="t" r="r" b="b"/>
              <a:pathLst>
                <a:path w="290" h="422" fill="none" extrusionOk="0">
                  <a:moveTo>
                    <a:pt x="289" y="42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9"/>
            <p:cNvSpPr/>
            <p:nvPr/>
          </p:nvSpPr>
          <p:spPr>
            <a:xfrm>
              <a:off x="4134943" y="2361123"/>
              <a:ext cx="48255" cy="19792"/>
            </a:xfrm>
            <a:custGeom>
              <a:avLst/>
              <a:gdLst/>
              <a:ahLst/>
              <a:cxnLst/>
              <a:rect l="l" t="t" r="r" b="b"/>
              <a:pathLst>
                <a:path w="473" h="194" fill="none" extrusionOk="0">
                  <a:moveTo>
                    <a:pt x="472" y="1"/>
                  </a:moveTo>
                  <a:lnTo>
                    <a:pt x="1" y="193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9"/>
            <p:cNvSpPr/>
            <p:nvPr/>
          </p:nvSpPr>
          <p:spPr>
            <a:xfrm>
              <a:off x="4138616" y="2289810"/>
              <a:ext cx="48153" cy="19792"/>
            </a:xfrm>
            <a:custGeom>
              <a:avLst/>
              <a:gdLst/>
              <a:ahLst/>
              <a:cxnLst/>
              <a:rect l="l" t="t" r="r" b="b"/>
              <a:pathLst>
                <a:path w="472" h="194" fill="none" extrusionOk="0">
                  <a:moveTo>
                    <a:pt x="472" y="19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9"/>
            <p:cNvSpPr/>
            <p:nvPr/>
          </p:nvSpPr>
          <p:spPr>
            <a:xfrm>
              <a:off x="4094134" y="2403361"/>
              <a:ext cx="162926" cy="285554"/>
            </a:xfrm>
            <a:custGeom>
              <a:avLst/>
              <a:gdLst/>
              <a:ahLst/>
              <a:cxnLst/>
              <a:rect l="l" t="t" r="r" b="b"/>
              <a:pathLst>
                <a:path w="1597" h="2799" extrusionOk="0">
                  <a:moveTo>
                    <a:pt x="1011" y="0"/>
                  </a:moveTo>
                  <a:cubicBezTo>
                    <a:pt x="904" y="0"/>
                    <a:pt x="750" y="72"/>
                    <a:pt x="624" y="412"/>
                  </a:cubicBezTo>
                  <a:cubicBezTo>
                    <a:pt x="507" y="721"/>
                    <a:pt x="1" y="2469"/>
                    <a:pt x="1" y="2469"/>
                  </a:cubicBezTo>
                  <a:lnTo>
                    <a:pt x="1247" y="2798"/>
                  </a:lnTo>
                  <a:lnTo>
                    <a:pt x="1596" y="1841"/>
                  </a:lnTo>
                  <a:lnTo>
                    <a:pt x="1141" y="38"/>
                  </a:lnTo>
                  <a:cubicBezTo>
                    <a:pt x="1141" y="38"/>
                    <a:pt x="1088" y="0"/>
                    <a:pt x="1011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9"/>
            <p:cNvSpPr/>
            <p:nvPr/>
          </p:nvSpPr>
          <p:spPr>
            <a:xfrm>
              <a:off x="4145349" y="2255020"/>
              <a:ext cx="157213" cy="372373"/>
            </a:xfrm>
            <a:custGeom>
              <a:avLst/>
              <a:gdLst/>
              <a:ahLst/>
              <a:cxnLst/>
              <a:rect l="l" t="t" r="r" b="b"/>
              <a:pathLst>
                <a:path w="1541" h="3650" extrusionOk="0">
                  <a:moveTo>
                    <a:pt x="1282" y="1"/>
                  </a:moveTo>
                  <a:cubicBezTo>
                    <a:pt x="1187" y="1"/>
                    <a:pt x="1097" y="62"/>
                    <a:pt x="1069" y="159"/>
                  </a:cubicBezTo>
                  <a:lnTo>
                    <a:pt x="41" y="3351"/>
                  </a:lnTo>
                  <a:cubicBezTo>
                    <a:pt x="0" y="3472"/>
                    <a:pt x="66" y="3599"/>
                    <a:pt x="188" y="3639"/>
                  </a:cubicBezTo>
                  <a:cubicBezTo>
                    <a:pt x="209" y="3646"/>
                    <a:pt x="231" y="3649"/>
                    <a:pt x="253" y="3649"/>
                  </a:cubicBezTo>
                  <a:cubicBezTo>
                    <a:pt x="349" y="3649"/>
                    <a:pt x="442" y="3588"/>
                    <a:pt x="471" y="3493"/>
                  </a:cubicBezTo>
                  <a:lnTo>
                    <a:pt x="1500" y="296"/>
                  </a:lnTo>
                  <a:cubicBezTo>
                    <a:pt x="1540" y="180"/>
                    <a:pt x="1474" y="53"/>
                    <a:pt x="1353" y="12"/>
                  </a:cubicBezTo>
                  <a:cubicBezTo>
                    <a:pt x="1329" y="4"/>
                    <a:pt x="1306" y="1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9"/>
            <p:cNvSpPr/>
            <p:nvPr/>
          </p:nvSpPr>
          <p:spPr>
            <a:xfrm>
              <a:off x="4139126" y="2436926"/>
              <a:ext cx="155683" cy="200367"/>
            </a:xfrm>
            <a:custGeom>
              <a:avLst/>
              <a:gdLst/>
              <a:ahLst/>
              <a:cxnLst/>
              <a:rect l="l" t="t" r="r" b="b"/>
              <a:pathLst>
                <a:path w="1526" h="1964" extrusionOk="0">
                  <a:moveTo>
                    <a:pt x="995" y="0"/>
                  </a:moveTo>
                  <a:cubicBezTo>
                    <a:pt x="866" y="0"/>
                    <a:pt x="743" y="72"/>
                    <a:pt x="770" y="337"/>
                  </a:cubicBezTo>
                  <a:cubicBezTo>
                    <a:pt x="770" y="337"/>
                    <a:pt x="396" y="514"/>
                    <a:pt x="573" y="853"/>
                  </a:cubicBezTo>
                  <a:cubicBezTo>
                    <a:pt x="573" y="853"/>
                    <a:pt x="168" y="1046"/>
                    <a:pt x="416" y="1401"/>
                  </a:cubicBezTo>
                  <a:cubicBezTo>
                    <a:pt x="416" y="1401"/>
                    <a:pt x="0" y="1542"/>
                    <a:pt x="411" y="1872"/>
                  </a:cubicBezTo>
                  <a:cubicBezTo>
                    <a:pt x="494" y="1938"/>
                    <a:pt x="576" y="1964"/>
                    <a:pt x="656" y="1964"/>
                  </a:cubicBezTo>
                  <a:cubicBezTo>
                    <a:pt x="801" y="1964"/>
                    <a:pt x="936" y="1879"/>
                    <a:pt x="1044" y="1801"/>
                  </a:cubicBezTo>
                  <a:cubicBezTo>
                    <a:pt x="1176" y="1710"/>
                    <a:pt x="1525" y="960"/>
                    <a:pt x="1525" y="696"/>
                  </a:cubicBezTo>
                  <a:cubicBezTo>
                    <a:pt x="1525" y="463"/>
                    <a:pt x="1333" y="129"/>
                    <a:pt x="1211" y="58"/>
                  </a:cubicBezTo>
                  <a:cubicBezTo>
                    <a:pt x="1163" y="30"/>
                    <a:pt x="1078" y="0"/>
                    <a:pt x="995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9"/>
            <p:cNvSpPr/>
            <p:nvPr/>
          </p:nvSpPr>
          <p:spPr>
            <a:xfrm>
              <a:off x="2731842" y="3492957"/>
              <a:ext cx="224444" cy="201183"/>
            </a:xfrm>
            <a:custGeom>
              <a:avLst/>
              <a:gdLst/>
              <a:ahLst/>
              <a:cxnLst/>
              <a:rect l="l" t="t" r="r" b="b"/>
              <a:pathLst>
                <a:path w="2200" h="1972" extrusionOk="0">
                  <a:moveTo>
                    <a:pt x="1697" y="0"/>
                  </a:moveTo>
                  <a:cubicBezTo>
                    <a:pt x="1697" y="0"/>
                    <a:pt x="1696" y="0"/>
                    <a:pt x="1696" y="0"/>
                  </a:cubicBezTo>
                  <a:lnTo>
                    <a:pt x="1698" y="0"/>
                  </a:lnTo>
                  <a:cubicBezTo>
                    <a:pt x="1697" y="0"/>
                    <a:pt x="1697" y="0"/>
                    <a:pt x="1697" y="0"/>
                  </a:cubicBezTo>
                  <a:close/>
                  <a:moveTo>
                    <a:pt x="264" y="0"/>
                  </a:moveTo>
                  <a:cubicBezTo>
                    <a:pt x="1" y="851"/>
                    <a:pt x="229" y="1404"/>
                    <a:pt x="416" y="1707"/>
                  </a:cubicBezTo>
                  <a:cubicBezTo>
                    <a:pt x="486" y="1816"/>
                    <a:pt x="749" y="1877"/>
                    <a:pt x="1072" y="1877"/>
                  </a:cubicBezTo>
                  <a:cubicBezTo>
                    <a:pt x="1172" y="1877"/>
                    <a:pt x="1277" y="1871"/>
                    <a:pt x="1384" y="1859"/>
                  </a:cubicBezTo>
                  <a:cubicBezTo>
                    <a:pt x="1384" y="1859"/>
                    <a:pt x="1667" y="1961"/>
                    <a:pt x="1784" y="1971"/>
                  </a:cubicBezTo>
                  <a:cubicBezTo>
                    <a:pt x="1788" y="1971"/>
                    <a:pt x="1793" y="1972"/>
                    <a:pt x="1797" y="1972"/>
                  </a:cubicBezTo>
                  <a:cubicBezTo>
                    <a:pt x="1942" y="1972"/>
                    <a:pt x="2047" y="1728"/>
                    <a:pt x="2047" y="1728"/>
                  </a:cubicBezTo>
                  <a:cubicBezTo>
                    <a:pt x="2133" y="1596"/>
                    <a:pt x="2199" y="816"/>
                    <a:pt x="2103" y="618"/>
                  </a:cubicBezTo>
                  <a:cubicBezTo>
                    <a:pt x="1999" y="391"/>
                    <a:pt x="1684" y="10"/>
                    <a:pt x="1696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9"/>
            <p:cNvSpPr/>
            <p:nvPr/>
          </p:nvSpPr>
          <p:spPr>
            <a:xfrm>
              <a:off x="2734494" y="2542519"/>
              <a:ext cx="813507" cy="977760"/>
            </a:xfrm>
            <a:custGeom>
              <a:avLst/>
              <a:gdLst/>
              <a:ahLst/>
              <a:cxnLst/>
              <a:rect l="l" t="t" r="r" b="b"/>
              <a:pathLst>
                <a:path w="7974" h="9584" extrusionOk="0">
                  <a:moveTo>
                    <a:pt x="7521" y="0"/>
                  </a:moveTo>
                  <a:cubicBezTo>
                    <a:pt x="7304" y="0"/>
                    <a:pt x="6986" y="43"/>
                    <a:pt x="6553" y="43"/>
                  </a:cubicBezTo>
                  <a:cubicBezTo>
                    <a:pt x="6500" y="43"/>
                    <a:pt x="6445" y="43"/>
                    <a:pt x="6388" y="41"/>
                  </a:cubicBezTo>
                  <a:cubicBezTo>
                    <a:pt x="6388" y="41"/>
                    <a:pt x="6379" y="41"/>
                    <a:pt x="6362" y="41"/>
                  </a:cubicBezTo>
                  <a:cubicBezTo>
                    <a:pt x="6117" y="41"/>
                    <a:pt x="4171" y="63"/>
                    <a:pt x="3242" y="756"/>
                  </a:cubicBezTo>
                  <a:cubicBezTo>
                    <a:pt x="1940" y="1728"/>
                    <a:pt x="395" y="4367"/>
                    <a:pt x="248" y="4909"/>
                  </a:cubicBezTo>
                  <a:cubicBezTo>
                    <a:pt x="0" y="5806"/>
                    <a:pt x="208" y="9408"/>
                    <a:pt x="208" y="9408"/>
                  </a:cubicBezTo>
                  <a:cubicBezTo>
                    <a:pt x="208" y="9408"/>
                    <a:pt x="549" y="9584"/>
                    <a:pt x="1009" y="9584"/>
                  </a:cubicBezTo>
                  <a:cubicBezTo>
                    <a:pt x="1232" y="9584"/>
                    <a:pt x="1484" y="9542"/>
                    <a:pt x="1738" y="9418"/>
                  </a:cubicBezTo>
                  <a:cubicBezTo>
                    <a:pt x="1844" y="8283"/>
                    <a:pt x="2351" y="6125"/>
                    <a:pt x="2437" y="5882"/>
                  </a:cubicBezTo>
                  <a:cubicBezTo>
                    <a:pt x="2827" y="4767"/>
                    <a:pt x="7538" y="1850"/>
                    <a:pt x="7756" y="994"/>
                  </a:cubicBezTo>
                  <a:cubicBezTo>
                    <a:pt x="7973" y="148"/>
                    <a:pt x="7922" y="0"/>
                    <a:pt x="7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9"/>
            <p:cNvSpPr/>
            <p:nvPr/>
          </p:nvSpPr>
          <p:spPr>
            <a:xfrm>
              <a:off x="3523630" y="2544151"/>
              <a:ext cx="716384" cy="561620"/>
            </a:xfrm>
            <a:custGeom>
              <a:avLst/>
              <a:gdLst/>
              <a:ahLst/>
              <a:cxnLst/>
              <a:rect l="l" t="t" r="r" b="b"/>
              <a:pathLst>
                <a:path w="7022" h="5505" extrusionOk="0">
                  <a:moveTo>
                    <a:pt x="706" y="1"/>
                  </a:moveTo>
                  <a:cubicBezTo>
                    <a:pt x="343" y="1"/>
                    <a:pt x="65" y="41"/>
                    <a:pt x="0" y="86"/>
                  </a:cubicBezTo>
                  <a:lnTo>
                    <a:pt x="1859" y="4144"/>
                  </a:lnTo>
                  <a:cubicBezTo>
                    <a:pt x="2231" y="4506"/>
                    <a:pt x="3879" y="5505"/>
                    <a:pt x="4857" y="5505"/>
                  </a:cubicBezTo>
                  <a:cubicBezTo>
                    <a:pt x="4973" y="5505"/>
                    <a:pt x="5079" y="5491"/>
                    <a:pt x="5172" y="5461"/>
                  </a:cubicBezTo>
                  <a:cubicBezTo>
                    <a:pt x="5978" y="5197"/>
                    <a:pt x="6793" y="1743"/>
                    <a:pt x="7021" y="912"/>
                  </a:cubicBezTo>
                  <a:cubicBezTo>
                    <a:pt x="6551" y="637"/>
                    <a:pt x="6146" y="589"/>
                    <a:pt x="5922" y="589"/>
                  </a:cubicBezTo>
                  <a:cubicBezTo>
                    <a:pt x="5803" y="589"/>
                    <a:pt x="5735" y="603"/>
                    <a:pt x="5735" y="603"/>
                  </a:cubicBezTo>
                  <a:lnTo>
                    <a:pt x="4494" y="2624"/>
                  </a:lnTo>
                  <a:cubicBezTo>
                    <a:pt x="4494" y="2624"/>
                    <a:pt x="3217" y="902"/>
                    <a:pt x="2574" y="451"/>
                  </a:cubicBezTo>
                  <a:cubicBezTo>
                    <a:pt x="2076" y="103"/>
                    <a:pt x="1283" y="1"/>
                    <a:pt x="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9"/>
            <p:cNvSpPr/>
            <p:nvPr/>
          </p:nvSpPr>
          <p:spPr>
            <a:xfrm>
              <a:off x="3068308" y="2576594"/>
              <a:ext cx="772189" cy="1017139"/>
            </a:xfrm>
            <a:custGeom>
              <a:avLst/>
              <a:gdLst/>
              <a:ahLst/>
              <a:cxnLst/>
              <a:rect l="l" t="t" r="r" b="b"/>
              <a:pathLst>
                <a:path w="7569" h="9970" extrusionOk="0">
                  <a:moveTo>
                    <a:pt x="4356" y="0"/>
                  </a:moveTo>
                  <a:cubicBezTo>
                    <a:pt x="3676" y="0"/>
                    <a:pt x="3084" y="50"/>
                    <a:pt x="2599" y="72"/>
                  </a:cubicBezTo>
                  <a:cubicBezTo>
                    <a:pt x="1829" y="102"/>
                    <a:pt x="218" y="442"/>
                    <a:pt x="223" y="3228"/>
                  </a:cubicBezTo>
                  <a:cubicBezTo>
                    <a:pt x="229" y="5806"/>
                    <a:pt x="16" y="8982"/>
                    <a:pt x="1" y="9773"/>
                  </a:cubicBezTo>
                  <a:cubicBezTo>
                    <a:pt x="1" y="9773"/>
                    <a:pt x="1330" y="9970"/>
                    <a:pt x="3132" y="9970"/>
                  </a:cubicBezTo>
                  <a:cubicBezTo>
                    <a:pt x="4468" y="9970"/>
                    <a:pt x="6063" y="9861"/>
                    <a:pt x="7569" y="9484"/>
                  </a:cubicBezTo>
                  <a:cubicBezTo>
                    <a:pt x="7148" y="5882"/>
                    <a:pt x="7179" y="2737"/>
                    <a:pt x="7179" y="2737"/>
                  </a:cubicBezTo>
                  <a:cubicBezTo>
                    <a:pt x="7133" y="1268"/>
                    <a:pt x="6733" y="244"/>
                    <a:pt x="6733" y="244"/>
                  </a:cubicBezTo>
                  <a:cubicBezTo>
                    <a:pt x="5861" y="53"/>
                    <a:pt x="5061" y="0"/>
                    <a:pt x="43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9"/>
            <p:cNvSpPr/>
            <p:nvPr/>
          </p:nvSpPr>
          <p:spPr>
            <a:xfrm>
              <a:off x="3179206" y="1882640"/>
              <a:ext cx="509386" cy="474291"/>
            </a:xfrm>
            <a:custGeom>
              <a:avLst/>
              <a:gdLst/>
              <a:ahLst/>
              <a:cxnLst/>
              <a:rect l="l" t="t" r="r" b="b"/>
              <a:pathLst>
                <a:path w="4993" h="4649" extrusionOk="0">
                  <a:moveTo>
                    <a:pt x="3438" y="1"/>
                  </a:moveTo>
                  <a:cubicBezTo>
                    <a:pt x="3048" y="1"/>
                    <a:pt x="2872" y="490"/>
                    <a:pt x="2768" y="811"/>
                  </a:cubicBezTo>
                  <a:cubicBezTo>
                    <a:pt x="2768" y="811"/>
                    <a:pt x="2630" y="344"/>
                    <a:pt x="2313" y="344"/>
                  </a:cubicBezTo>
                  <a:cubicBezTo>
                    <a:pt x="2309" y="344"/>
                    <a:pt x="2306" y="344"/>
                    <a:pt x="2302" y="345"/>
                  </a:cubicBezTo>
                  <a:cubicBezTo>
                    <a:pt x="2069" y="355"/>
                    <a:pt x="1831" y="623"/>
                    <a:pt x="1583" y="1221"/>
                  </a:cubicBezTo>
                  <a:cubicBezTo>
                    <a:pt x="1583" y="1221"/>
                    <a:pt x="388" y="1505"/>
                    <a:pt x="180" y="2447"/>
                  </a:cubicBezTo>
                  <a:cubicBezTo>
                    <a:pt x="0" y="3224"/>
                    <a:pt x="649" y="4648"/>
                    <a:pt x="1319" y="4648"/>
                  </a:cubicBezTo>
                  <a:cubicBezTo>
                    <a:pt x="1348" y="4648"/>
                    <a:pt x="1377" y="4646"/>
                    <a:pt x="1406" y="4640"/>
                  </a:cubicBezTo>
                  <a:cubicBezTo>
                    <a:pt x="2611" y="4402"/>
                    <a:pt x="4496" y="3120"/>
                    <a:pt x="4496" y="3120"/>
                  </a:cubicBezTo>
                  <a:cubicBezTo>
                    <a:pt x="4496" y="3120"/>
                    <a:pt x="4992" y="1140"/>
                    <a:pt x="4055" y="309"/>
                  </a:cubicBezTo>
                  <a:cubicBezTo>
                    <a:pt x="3805" y="87"/>
                    <a:pt x="3603" y="1"/>
                    <a:pt x="3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9"/>
            <p:cNvSpPr/>
            <p:nvPr/>
          </p:nvSpPr>
          <p:spPr>
            <a:xfrm>
              <a:off x="3313262" y="2340005"/>
              <a:ext cx="240971" cy="302897"/>
            </a:xfrm>
            <a:custGeom>
              <a:avLst/>
              <a:gdLst/>
              <a:ahLst/>
              <a:cxnLst/>
              <a:rect l="l" t="t" r="r" b="b"/>
              <a:pathLst>
                <a:path w="2362" h="2969" extrusionOk="0">
                  <a:moveTo>
                    <a:pt x="1" y="0"/>
                  </a:moveTo>
                  <a:cubicBezTo>
                    <a:pt x="1" y="0"/>
                    <a:pt x="36" y="1484"/>
                    <a:pt x="26" y="2047"/>
                  </a:cubicBezTo>
                  <a:cubicBezTo>
                    <a:pt x="26" y="2047"/>
                    <a:pt x="763" y="2968"/>
                    <a:pt x="1451" y="2968"/>
                  </a:cubicBezTo>
                  <a:cubicBezTo>
                    <a:pt x="1802" y="2968"/>
                    <a:pt x="2139" y="2730"/>
                    <a:pt x="2361" y="2011"/>
                  </a:cubicBezTo>
                  <a:cubicBezTo>
                    <a:pt x="2361" y="2011"/>
                    <a:pt x="2361" y="1727"/>
                    <a:pt x="2361" y="12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9"/>
            <p:cNvSpPr/>
            <p:nvPr/>
          </p:nvSpPr>
          <p:spPr>
            <a:xfrm>
              <a:off x="3241439" y="2126779"/>
              <a:ext cx="420730" cy="354928"/>
            </a:xfrm>
            <a:custGeom>
              <a:avLst/>
              <a:gdLst/>
              <a:ahLst/>
              <a:cxnLst/>
              <a:rect l="l" t="t" r="r" b="b"/>
              <a:pathLst>
                <a:path w="4124" h="3479" extrusionOk="0">
                  <a:moveTo>
                    <a:pt x="2813" y="1"/>
                  </a:moveTo>
                  <a:cubicBezTo>
                    <a:pt x="2207" y="1"/>
                    <a:pt x="1602" y="323"/>
                    <a:pt x="1444" y="657"/>
                  </a:cubicBezTo>
                  <a:cubicBezTo>
                    <a:pt x="1237" y="1092"/>
                    <a:pt x="958" y="1437"/>
                    <a:pt x="715" y="1497"/>
                  </a:cubicBezTo>
                  <a:cubicBezTo>
                    <a:pt x="704" y="1500"/>
                    <a:pt x="694" y="1501"/>
                    <a:pt x="683" y="1501"/>
                  </a:cubicBezTo>
                  <a:cubicBezTo>
                    <a:pt x="632" y="1501"/>
                    <a:pt x="582" y="1473"/>
                    <a:pt x="553" y="1427"/>
                  </a:cubicBezTo>
                  <a:cubicBezTo>
                    <a:pt x="481" y="1317"/>
                    <a:pt x="336" y="1121"/>
                    <a:pt x="220" y="1121"/>
                  </a:cubicBezTo>
                  <a:cubicBezTo>
                    <a:pt x="196" y="1121"/>
                    <a:pt x="173" y="1129"/>
                    <a:pt x="153" y="1148"/>
                  </a:cubicBezTo>
                  <a:cubicBezTo>
                    <a:pt x="1" y="1295"/>
                    <a:pt x="137" y="1963"/>
                    <a:pt x="588" y="1989"/>
                  </a:cubicBezTo>
                  <a:cubicBezTo>
                    <a:pt x="790" y="2806"/>
                    <a:pt x="1520" y="3478"/>
                    <a:pt x="2522" y="3478"/>
                  </a:cubicBezTo>
                  <a:cubicBezTo>
                    <a:pt x="2526" y="3478"/>
                    <a:pt x="2530" y="3478"/>
                    <a:pt x="2533" y="3478"/>
                  </a:cubicBezTo>
                  <a:cubicBezTo>
                    <a:pt x="3572" y="3473"/>
                    <a:pt x="4124" y="2825"/>
                    <a:pt x="3861" y="479"/>
                  </a:cubicBezTo>
                  <a:cubicBezTo>
                    <a:pt x="3590" y="133"/>
                    <a:pt x="3201" y="1"/>
                    <a:pt x="2813" y="1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9"/>
            <p:cNvSpPr/>
            <p:nvPr/>
          </p:nvSpPr>
          <p:spPr>
            <a:xfrm>
              <a:off x="2734494" y="2879498"/>
              <a:ext cx="301877" cy="640788"/>
            </a:xfrm>
            <a:custGeom>
              <a:avLst/>
              <a:gdLst/>
              <a:ahLst/>
              <a:cxnLst/>
              <a:rect l="l" t="t" r="r" b="b"/>
              <a:pathLst>
                <a:path w="2959" h="6281" extrusionOk="0">
                  <a:moveTo>
                    <a:pt x="1110" y="1"/>
                  </a:moveTo>
                  <a:cubicBezTo>
                    <a:pt x="649" y="730"/>
                    <a:pt x="314" y="1368"/>
                    <a:pt x="248" y="1606"/>
                  </a:cubicBezTo>
                  <a:cubicBezTo>
                    <a:pt x="0" y="2503"/>
                    <a:pt x="208" y="6105"/>
                    <a:pt x="208" y="6105"/>
                  </a:cubicBezTo>
                  <a:cubicBezTo>
                    <a:pt x="208" y="6105"/>
                    <a:pt x="549" y="6281"/>
                    <a:pt x="1009" y="6281"/>
                  </a:cubicBezTo>
                  <a:cubicBezTo>
                    <a:pt x="1232" y="6281"/>
                    <a:pt x="1484" y="6239"/>
                    <a:pt x="1738" y="6115"/>
                  </a:cubicBezTo>
                  <a:cubicBezTo>
                    <a:pt x="1844" y="4980"/>
                    <a:pt x="2351" y="2822"/>
                    <a:pt x="2437" y="2579"/>
                  </a:cubicBezTo>
                  <a:cubicBezTo>
                    <a:pt x="2503" y="2391"/>
                    <a:pt x="2690" y="2153"/>
                    <a:pt x="2959" y="1880"/>
                  </a:cubicBezTo>
                  <a:cubicBezTo>
                    <a:pt x="2558" y="1622"/>
                    <a:pt x="1707" y="988"/>
                    <a:pt x="1110" y="1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9"/>
            <p:cNvSpPr/>
            <p:nvPr/>
          </p:nvSpPr>
          <p:spPr>
            <a:xfrm>
              <a:off x="3856934" y="2604242"/>
              <a:ext cx="383085" cy="501428"/>
            </a:xfrm>
            <a:custGeom>
              <a:avLst/>
              <a:gdLst/>
              <a:ahLst/>
              <a:cxnLst/>
              <a:rect l="l" t="t" r="r" b="b"/>
              <a:pathLst>
                <a:path w="3755" h="4915" extrusionOk="0">
                  <a:moveTo>
                    <a:pt x="2655" y="0"/>
                  </a:moveTo>
                  <a:cubicBezTo>
                    <a:pt x="2536" y="0"/>
                    <a:pt x="2468" y="14"/>
                    <a:pt x="2468" y="14"/>
                  </a:cubicBezTo>
                  <a:lnTo>
                    <a:pt x="1227" y="2035"/>
                  </a:lnTo>
                  <a:cubicBezTo>
                    <a:pt x="1227" y="2035"/>
                    <a:pt x="1135" y="1918"/>
                    <a:pt x="999" y="1736"/>
                  </a:cubicBezTo>
                  <a:cubicBezTo>
                    <a:pt x="821" y="2339"/>
                    <a:pt x="467" y="3474"/>
                    <a:pt x="1" y="4441"/>
                  </a:cubicBezTo>
                  <a:cubicBezTo>
                    <a:pt x="546" y="4704"/>
                    <a:pt x="1140" y="4915"/>
                    <a:pt x="1592" y="4915"/>
                  </a:cubicBezTo>
                  <a:cubicBezTo>
                    <a:pt x="1707" y="4915"/>
                    <a:pt x="1812" y="4901"/>
                    <a:pt x="1905" y="4872"/>
                  </a:cubicBezTo>
                  <a:cubicBezTo>
                    <a:pt x="2711" y="4608"/>
                    <a:pt x="3526" y="1154"/>
                    <a:pt x="3754" y="323"/>
                  </a:cubicBezTo>
                  <a:cubicBezTo>
                    <a:pt x="3284" y="48"/>
                    <a:pt x="2879" y="0"/>
                    <a:pt x="2655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6" name="Google Shape;2346;p39"/>
          <p:cNvGrpSpPr/>
          <p:nvPr/>
        </p:nvGrpSpPr>
        <p:grpSpPr>
          <a:xfrm>
            <a:off x="4399025" y="1198950"/>
            <a:ext cx="2579395" cy="2769681"/>
            <a:chOff x="4423525" y="1198950"/>
            <a:chExt cx="2579395" cy="2769681"/>
          </a:xfrm>
        </p:grpSpPr>
        <p:sp>
          <p:nvSpPr>
            <p:cNvPr id="2347" name="Google Shape;2347;p39"/>
            <p:cNvSpPr/>
            <p:nvPr/>
          </p:nvSpPr>
          <p:spPr>
            <a:xfrm>
              <a:off x="4423525" y="1662012"/>
              <a:ext cx="427972" cy="342272"/>
            </a:xfrm>
            <a:custGeom>
              <a:avLst/>
              <a:gdLst/>
              <a:ahLst/>
              <a:cxnLst/>
              <a:rect l="l" t="t" r="r" b="b"/>
              <a:pathLst>
                <a:path w="3608" h="2886" extrusionOk="0">
                  <a:moveTo>
                    <a:pt x="2206" y="1"/>
                  </a:moveTo>
                  <a:cubicBezTo>
                    <a:pt x="1482" y="1"/>
                    <a:pt x="623" y="209"/>
                    <a:pt x="1" y="1012"/>
                  </a:cubicBezTo>
                  <a:cubicBezTo>
                    <a:pt x="1" y="1012"/>
                    <a:pt x="439" y="759"/>
                    <a:pt x="1007" y="759"/>
                  </a:cubicBezTo>
                  <a:cubicBezTo>
                    <a:pt x="1712" y="759"/>
                    <a:pt x="2617" y="1147"/>
                    <a:pt x="3136" y="2886"/>
                  </a:cubicBezTo>
                  <a:lnTo>
                    <a:pt x="3607" y="242"/>
                  </a:lnTo>
                  <a:cubicBezTo>
                    <a:pt x="3607" y="242"/>
                    <a:pt x="2985" y="1"/>
                    <a:pt x="2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9"/>
            <p:cNvSpPr/>
            <p:nvPr/>
          </p:nvSpPr>
          <p:spPr>
            <a:xfrm>
              <a:off x="4718900" y="1198950"/>
              <a:ext cx="2284020" cy="2769681"/>
            </a:xfrm>
            <a:custGeom>
              <a:avLst/>
              <a:gdLst/>
              <a:ahLst/>
              <a:cxnLst/>
              <a:rect l="l" t="t" r="r" b="b"/>
              <a:pathLst>
                <a:path w="20435" h="25954" extrusionOk="0">
                  <a:moveTo>
                    <a:pt x="11563" y="1"/>
                  </a:moveTo>
                  <a:cubicBezTo>
                    <a:pt x="9768" y="1"/>
                    <a:pt x="7967" y="419"/>
                    <a:pt x="6277" y="1009"/>
                  </a:cubicBezTo>
                  <a:cubicBezTo>
                    <a:pt x="4808" y="1526"/>
                    <a:pt x="3369" y="2185"/>
                    <a:pt x="2219" y="3183"/>
                  </a:cubicBezTo>
                  <a:cubicBezTo>
                    <a:pt x="1064" y="4186"/>
                    <a:pt x="213" y="5558"/>
                    <a:pt x="137" y="7037"/>
                  </a:cubicBezTo>
                  <a:cubicBezTo>
                    <a:pt x="71" y="8334"/>
                    <a:pt x="588" y="9585"/>
                    <a:pt x="780" y="10872"/>
                  </a:cubicBezTo>
                  <a:cubicBezTo>
                    <a:pt x="1074" y="12843"/>
                    <a:pt x="603" y="14833"/>
                    <a:pt x="330" y="16809"/>
                  </a:cubicBezTo>
                  <a:cubicBezTo>
                    <a:pt x="51" y="18779"/>
                    <a:pt x="0" y="20902"/>
                    <a:pt x="1029" y="22639"/>
                  </a:cubicBezTo>
                  <a:cubicBezTo>
                    <a:pt x="2184" y="24574"/>
                    <a:pt x="4656" y="25517"/>
                    <a:pt x="6991" y="25770"/>
                  </a:cubicBezTo>
                  <a:cubicBezTo>
                    <a:pt x="8126" y="25894"/>
                    <a:pt x="9153" y="25953"/>
                    <a:pt x="10091" y="25953"/>
                  </a:cubicBezTo>
                  <a:cubicBezTo>
                    <a:pt x="13677" y="25953"/>
                    <a:pt x="15950" y="25086"/>
                    <a:pt x="17902" y="23652"/>
                  </a:cubicBezTo>
                  <a:cubicBezTo>
                    <a:pt x="19493" y="22492"/>
                    <a:pt x="20435" y="20208"/>
                    <a:pt x="20141" y="18653"/>
                  </a:cubicBezTo>
                  <a:cubicBezTo>
                    <a:pt x="19852" y="17098"/>
                    <a:pt x="19143" y="15624"/>
                    <a:pt x="18920" y="14058"/>
                  </a:cubicBezTo>
                  <a:cubicBezTo>
                    <a:pt x="18677" y="12351"/>
                    <a:pt x="19017" y="10624"/>
                    <a:pt x="19224" y="8907"/>
                  </a:cubicBezTo>
                  <a:cubicBezTo>
                    <a:pt x="19432" y="7194"/>
                    <a:pt x="19493" y="5386"/>
                    <a:pt x="18738" y="3816"/>
                  </a:cubicBezTo>
                  <a:cubicBezTo>
                    <a:pt x="17760" y="1795"/>
                    <a:pt x="15516" y="488"/>
                    <a:pt x="13191" y="123"/>
                  </a:cubicBezTo>
                  <a:cubicBezTo>
                    <a:pt x="12651" y="39"/>
                    <a:pt x="12107" y="1"/>
                    <a:pt x="11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9"/>
            <p:cNvSpPr/>
            <p:nvPr/>
          </p:nvSpPr>
          <p:spPr>
            <a:xfrm>
              <a:off x="4882850" y="1878138"/>
              <a:ext cx="891766" cy="982936"/>
            </a:xfrm>
            <a:custGeom>
              <a:avLst/>
              <a:gdLst/>
              <a:ahLst/>
              <a:cxnLst/>
              <a:rect l="l" t="t" r="r" b="b"/>
              <a:pathLst>
                <a:path w="7518" h="8288" extrusionOk="0">
                  <a:moveTo>
                    <a:pt x="765" y="0"/>
                  </a:moveTo>
                  <a:cubicBezTo>
                    <a:pt x="345" y="0"/>
                    <a:pt x="0" y="345"/>
                    <a:pt x="0" y="770"/>
                  </a:cubicBezTo>
                  <a:lnTo>
                    <a:pt x="0" y="7518"/>
                  </a:lnTo>
                  <a:cubicBezTo>
                    <a:pt x="0" y="7943"/>
                    <a:pt x="345" y="8288"/>
                    <a:pt x="765" y="8288"/>
                  </a:cubicBezTo>
                  <a:lnTo>
                    <a:pt x="6753" y="8288"/>
                  </a:lnTo>
                  <a:cubicBezTo>
                    <a:pt x="7173" y="8288"/>
                    <a:pt x="7518" y="7943"/>
                    <a:pt x="7518" y="7518"/>
                  </a:cubicBezTo>
                  <a:lnTo>
                    <a:pt x="7518" y="770"/>
                  </a:lnTo>
                  <a:cubicBezTo>
                    <a:pt x="7518" y="345"/>
                    <a:pt x="7173" y="0"/>
                    <a:pt x="6753" y="0"/>
                  </a:cubicBez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9"/>
            <p:cNvSpPr/>
            <p:nvPr/>
          </p:nvSpPr>
          <p:spPr>
            <a:xfrm>
              <a:off x="4955564" y="2219601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9"/>
            <p:cNvSpPr/>
            <p:nvPr/>
          </p:nvSpPr>
          <p:spPr>
            <a:xfrm>
              <a:off x="4955564" y="2317565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9"/>
            <p:cNvSpPr/>
            <p:nvPr/>
          </p:nvSpPr>
          <p:spPr>
            <a:xfrm>
              <a:off x="4955564" y="2415410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5"/>
                  </a:lnTo>
                  <a:lnTo>
                    <a:pt x="6292" y="295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9"/>
            <p:cNvSpPr/>
            <p:nvPr/>
          </p:nvSpPr>
          <p:spPr>
            <a:xfrm>
              <a:off x="4955564" y="2513375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9"/>
            <p:cNvSpPr/>
            <p:nvPr/>
          </p:nvSpPr>
          <p:spPr>
            <a:xfrm>
              <a:off x="4955564" y="2611932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9"/>
            <p:cNvSpPr/>
            <p:nvPr/>
          </p:nvSpPr>
          <p:spPr>
            <a:xfrm>
              <a:off x="4955564" y="1965439"/>
              <a:ext cx="746341" cy="191179"/>
            </a:xfrm>
            <a:custGeom>
              <a:avLst/>
              <a:gdLst/>
              <a:ahLst/>
              <a:cxnLst/>
              <a:rect l="l" t="t" r="r" b="b"/>
              <a:pathLst>
                <a:path w="6292" h="1612" extrusionOk="0">
                  <a:moveTo>
                    <a:pt x="0" y="1"/>
                  </a:moveTo>
                  <a:lnTo>
                    <a:pt x="0" y="1612"/>
                  </a:lnTo>
                  <a:lnTo>
                    <a:pt x="6292" y="1612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9"/>
            <p:cNvSpPr/>
            <p:nvPr/>
          </p:nvSpPr>
          <p:spPr>
            <a:xfrm>
              <a:off x="5897172" y="1705718"/>
              <a:ext cx="393691" cy="130457"/>
            </a:xfrm>
            <a:custGeom>
              <a:avLst/>
              <a:gdLst/>
              <a:ahLst/>
              <a:cxnLst/>
              <a:rect l="l" t="t" r="r" b="b"/>
              <a:pathLst>
                <a:path w="3319" h="1100" extrusionOk="0">
                  <a:moveTo>
                    <a:pt x="193" y="0"/>
                  </a:moveTo>
                  <a:lnTo>
                    <a:pt x="0" y="1100"/>
                  </a:lnTo>
                  <a:lnTo>
                    <a:pt x="3126" y="1100"/>
                  </a:lnTo>
                  <a:lnTo>
                    <a:pt x="33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9"/>
            <p:cNvSpPr/>
            <p:nvPr/>
          </p:nvSpPr>
          <p:spPr>
            <a:xfrm>
              <a:off x="5403237" y="1339835"/>
              <a:ext cx="394285" cy="130457"/>
            </a:xfrm>
            <a:custGeom>
              <a:avLst/>
              <a:gdLst/>
              <a:ahLst/>
              <a:cxnLst/>
              <a:rect l="l" t="t" r="r" b="b"/>
              <a:pathLst>
                <a:path w="3324" h="1100" extrusionOk="0">
                  <a:moveTo>
                    <a:pt x="198" y="0"/>
                  </a:moveTo>
                  <a:lnTo>
                    <a:pt x="0" y="1100"/>
                  </a:lnTo>
                  <a:lnTo>
                    <a:pt x="3126" y="1100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9"/>
            <p:cNvSpPr/>
            <p:nvPr/>
          </p:nvSpPr>
          <p:spPr>
            <a:xfrm>
              <a:off x="5295648" y="1405303"/>
              <a:ext cx="1103261" cy="365399"/>
            </a:xfrm>
            <a:custGeom>
              <a:avLst/>
              <a:gdLst/>
              <a:ahLst/>
              <a:cxnLst/>
              <a:rect l="l" t="t" r="r" b="b"/>
              <a:pathLst>
                <a:path w="9301" h="3081" extrusionOk="0">
                  <a:moveTo>
                    <a:pt x="543" y="1"/>
                  </a:moveTo>
                  <a:lnTo>
                    <a:pt x="1" y="3080"/>
                  </a:lnTo>
                  <a:lnTo>
                    <a:pt x="8759" y="3080"/>
                  </a:lnTo>
                  <a:lnTo>
                    <a:pt x="93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9"/>
            <p:cNvSpPr/>
            <p:nvPr/>
          </p:nvSpPr>
          <p:spPr>
            <a:xfrm>
              <a:off x="5368947" y="1472549"/>
              <a:ext cx="265110" cy="241109"/>
            </a:xfrm>
            <a:custGeom>
              <a:avLst/>
              <a:gdLst/>
              <a:ahLst/>
              <a:cxnLst/>
              <a:rect l="l" t="t" r="r" b="b"/>
              <a:pathLst>
                <a:path w="2235" h="2033" extrusionOk="0">
                  <a:moveTo>
                    <a:pt x="411" y="1"/>
                  </a:moveTo>
                  <a:lnTo>
                    <a:pt x="1" y="2032"/>
                  </a:lnTo>
                  <a:lnTo>
                    <a:pt x="497" y="2032"/>
                  </a:lnTo>
                  <a:lnTo>
                    <a:pt x="776" y="639"/>
                  </a:lnTo>
                  <a:lnTo>
                    <a:pt x="1237" y="2032"/>
                  </a:lnTo>
                  <a:lnTo>
                    <a:pt x="1824" y="2032"/>
                  </a:lnTo>
                  <a:lnTo>
                    <a:pt x="2235" y="1"/>
                  </a:lnTo>
                  <a:lnTo>
                    <a:pt x="1733" y="1"/>
                  </a:lnTo>
                  <a:lnTo>
                    <a:pt x="1455" y="1394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9"/>
            <p:cNvSpPr/>
            <p:nvPr/>
          </p:nvSpPr>
          <p:spPr>
            <a:xfrm>
              <a:off x="5610896" y="1472549"/>
              <a:ext cx="216477" cy="241109"/>
            </a:xfrm>
            <a:custGeom>
              <a:avLst/>
              <a:gdLst/>
              <a:ahLst/>
              <a:cxnLst/>
              <a:rect l="l" t="t" r="r" b="b"/>
              <a:pathLst>
                <a:path w="1825" h="2033" extrusionOk="0">
                  <a:moveTo>
                    <a:pt x="406" y="1"/>
                  </a:moveTo>
                  <a:lnTo>
                    <a:pt x="1" y="2032"/>
                  </a:lnTo>
                  <a:lnTo>
                    <a:pt x="1444" y="2032"/>
                  </a:lnTo>
                  <a:lnTo>
                    <a:pt x="1525" y="1637"/>
                  </a:lnTo>
                  <a:lnTo>
                    <a:pt x="603" y="1637"/>
                  </a:lnTo>
                  <a:lnTo>
                    <a:pt x="695" y="1171"/>
                  </a:lnTo>
                  <a:lnTo>
                    <a:pt x="1536" y="1171"/>
                  </a:lnTo>
                  <a:lnTo>
                    <a:pt x="1617" y="776"/>
                  </a:lnTo>
                  <a:lnTo>
                    <a:pt x="776" y="776"/>
                  </a:lnTo>
                  <a:lnTo>
                    <a:pt x="852" y="396"/>
                  </a:lnTo>
                  <a:lnTo>
                    <a:pt x="1743" y="396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9"/>
            <p:cNvSpPr/>
            <p:nvPr/>
          </p:nvSpPr>
          <p:spPr>
            <a:xfrm>
              <a:off x="5804211" y="1472549"/>
              <a:ext cx="345058" cy="241109"/>
            </a:xfrm>
            <a:custGeom>
              <a:avLst/>
              <a:gdLst/>
              <a:ahLst/>
              <a:cxnLst/>
              <a:rect l="l" t="t" r="r" b="b"/>
              <a:pathLst>
                <a:path w="2909" h="2033" extrusionOk="0">
                  <a:moveTo>
                    <a:pt x="1" y="1"/>
                  </a:moveTo>
                  <a:lnTo>
                    <a:pt x="77" y="2032"/>
                  </a:lnTo>
                  <a:lnTo>
                    <a:pt x="685" y="2032"/>
                  </a:lnTo>
                  <a:lnTo>
                    <a:pt x="1358" y="487"/>
                  </a:lnTo>
                  <a:lnTo>
                    <a:pt x="1419" y="2032"/>
                  </a:lnTo>
                  <a:lnTo>
                    <a:pt x="2022" y="2032"/>
                  </a:lnTo>
                  <a:lnTo>
                    <a:pt x="2908" y="1"/>
                  </a:lnTo>
                  <a:lnTo>
                    <a:pt x="2412" y="1"/>
                  </a:lnTo>
                  <a:lnTo>
                    <a:pt x="1764" y="1480"/>
                  </a:lnTo>
                  <a:lnTo>
                    <a:pt x="1708" y="1"/>
                  </a:lnTo>
                  <a:lnTo>
                    <a:pt x="1206" y="1"/>
                  </a:lnTo>
                  <a:lnTo>
                    <a:pt x="558" y="1480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9"/>
            <p:cNvSpPr/>
            <p:nvPr/>
          </p:nvSpPr>
          <p:spPr>
            <a:xfrm>
              <a:off x="6126109" y="1467805"/>
              <a:ext cx="216358" cy="250597"/>
            </a:xfrm>
            <a:custGeom>
              <a:avLst/>
              <a:gdLst/>
              <a:ahLst/>
              <a:cxnLst/>
              <a:rect l="l" t="t" r="r" b="b"/>
              <a:pathLst>
                <a:path w="1824" h="2113" extrusionOk="0">
                  <a:moveTo>
                    <a:pt x="1135" y="0"/>
                  </a:moveTo>
                  <a:cubicBezTo>
                    <a:pt x="887" y="0"/>
                    <a:pt x="689" y="56"/>
                    <a:pt x="537" y="168"/>
                  </a:cubicBezTo>
                  <a:cubicBezTo>
                    <a:pt x="385" y="274"/>
                    <a:pt x="289" y="431"/>
                    <a:pt x="248" y="634"/>
                  </a:cubicBezTo>
                  <a:cubicBezTo>
                    <a:pt x="213" y="796"/>
                    <a:pt x="238" y="922"/>
                    <a:pt x="309" y="1019"/>
                  </a:cubicBezTo>
                  <a:cubicBezTo>
                    <a:pt x="385" y="1115"/>
                    <a:pt x="522" y="1186"/>
                    <a:pt x="714" y="1226"/>
                  </a:cubicBezTo>
                  <a:lnTo>
                    <a:pt x="912" y="1272"/>
                  </a:lnTo>
                  <a:cubicBezTo>
                    <a:pt x="1028" y="1297"/>
                    <a:pt x="1104" y="1333"/>
                    <a:pt x="1140" y="1363"/>
                  </a:cubicBezTo>
                  <a:cubicBezTo>
                    <a:pt x="1175" y="1399"/>
                    <a:pt x="1186" y="1449"/>
                    <a:pt x="1170" y="1510"/>
                  </a:cubicBezTo>
                  <a:cubicBezTo>
                    <a:pt x="1155" y="1581"/>
                    <a:pt x="1115" y="1637"/>
                    <a:pt x="1049" y="1677"/>
                  </a:cubicBezTo>
                  <a:cubicBezTo>
                    <a:pt x="978" y="1713"/>
                    <a:pt x="887" y="1733"/>
                    <a:pt x="775" y="1733"/>
                  </a:cubicBezTo>
                  <a:cubicBezTo>
                    <a:pt x="659" y="1733"/>
                    <a:pt x="547" y="1718"/>
                    <a:pt x="431" y="1682"/>
                  </a:cubicBezTo>
                  <a:cubicBezTo>
                    <a:pt x="319" y="1647"/>
                    <a:pt x="203" y="1591"/>
                    <a:pt x="86" y="1525"/>
                  </a:cubicBezTo>
                  <a:lnTo>
                    <a:pt x="0" y="1966"/>
                  </a:lnTo>
                  <a:cubicBezTo>
                    <a:pt x="117" y="2017"/>
                    <a:pt x="243" y="2052"/>
                    <a:pt x="365" y="2077"/>
                  </a:cubicBezTo>
                  <a:cubicBezTo>
                    <a:pt x="492" y="2103"/>
                    <a:pt x="618" y="2113"/>
                    <a:pt x="745" y="2113"/>
                  </a:cubicBezTo>
                  <a:cubicBezTo>
                    <a:pt x="1018" y="2113"/>
                    <a:pt x="1236" y="2057"/>
                    <a:pt x="1388" y="1951"/>
                  </a:cubicBezTo>
                  <a:cubicBezTo>
                    <a:pt x="1545" y="1839"/>
                    <a:pt x="1646" y="1672"/>
                    <a:pt x="1692" y="1449"/>
                  </a:cubicBezTo>
                  <a:cubicBezTo>
                    <a:pt x="1722" y="1277"/>
                    <a:pt x="1702" y="1145"/>
                    <a:pt x="1626" y="1054"/>
                  </a:cubicBezTo>
                  <a:cubicBezTo>
                    <a:pt x="1550" y="958"/>
                    <a:pt x="1403" y="892"/>
                    <a:pt x="1186" y="846"/>
                  </a:cubicBezTo>
                  <a:lnTo>
                    <a:pt x="973" y="801"/>
                  </a:lnTo>
                  <a:cubicBezTo>
                    <a:pt x="871" y="781"/>
                    <a:pt x="801" y="755"/>
                    <a:pt x="765" y="725"/>
                  </a:cubicBezTo>
                  <a:cubicBezTo>
                    <a:pt x="730" y="694"/>
                    <a:pt x="719" y="649"/>
                    <a:pt x="730" y="593"/>
                  </a:cubicBezTo>
                  <a:cubicBezTo>
                    <a:pt x="745" y="522"/>
                    <a:pt x="785" y="466"/>
                    <a:pt x="851" y="436"/>
                  </a:cubicBezTo>
                  <a:cubicBezTo>
                    <a:pt x="917" y="401"/>
                    <a:pt x="1013" y="380"/>
                    <a:pt x="1140" y="380"/>
                  </a:cubicBezTo>
                  <a:cubicBezTo>
                    <a:pt x="1236" y="380"/>
                    <a:pt x="1332" y="396"/>
                    <a:pt x="1434" y="421"/>
                  </a:cubicBezTo>
                  <a:cubicBezTo>
                    <a:pt x="1535" y="446"/>
                    <a:pt x="1636" y="482"/>
                    <a:pt x="1738" y="532"/>
                  </a:cubicBezTo>
                  <a:lnTo>
                    <a:pt x="1824" y="102"/>
                  </a:lnTo>
                  <a:cubicBezTo>
                    <a:pt x="1707" y="71"/>
                    <a:pt x="1591" y="46"/>
                    <a:pt x="1474" y="26"/>
                  </a:cubicBezTo>
                  <a:cubicBezTo>
                    <a:pt x="1358" y="11"/>
                    <a:pt x="1246" y="0"/>
                    <a:pt x="1135" y="0"/>
                  </a:cubicBez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9"/>
            <p:cNvSpPr/>
            <p:nvPr/>
          </p:nvSpPr>
          <p:spPr>
            <a:xfrm>
              <a:off x="6119630" y="2754555"/>
              <a:ext cx="414094" cy="365992"/>
            </a:xfrm>
            <a:custGeom>
              <a:avLst/>
              <a:gdLst/>
              <a:ahLst/>
              <a:cxnLst/>
              <a:rect l="l" t="t" r="r" b="b"/>
              <a:pathLst>
                <a:path w="3491" h="3086" extrusionOk="0">
                  <a:moveTo>
                    <a:pt x="1748" y="1"/>
                  </a:moveTo>
                  <a:cubicBezTo>
                    <a:pt x="1601" y="1"/>
                    <a:pt x="1485" y="117"/>
                    <a:pt x="1485" y="264"/>
                  </a:cubicBezTo>
                  <a:cubicBezTo>
                    <a:pt x="1485" y="294"/>
                    <a:pt x="1490" y="320"/>
                    <a:pt x="1500" y="350"/>
                  </a:cubicBezTo>
                  <a:cubicBezTo>
                    <a:pt x="1019" y="451"/>
                    <a:pt x="634" y="842"/>
                    <a:pt x="563" y="1348"/>
                  </a:cubicBezTo>
                  <a:lnTo>
                    <a:pt x="391" y="2559"/>
                  </a:lnTo>
                  <a:lnTo>
                    <a:pt x="264" y="2559"/>
                  </a:lnTo>
                  <a:cubicBezTo>
                    <a:pt x="122" y="2559"/>
                    <a:pt x="1" y="2675"/>
                    <a:pt x="1" y="2822"/>
                  </a:cubicBezTo>
                  <a:cubicBezTo>
                    <a:pt x="1" y="2969"/>
                    <a:pt x="122" y="3086"/>
                    <a:pt x="264" y="3086"/>
                  </a:cubicBezTo>
                  <a:lnTo>
                    <a:pt x="3227" y="3086"/>
                  </a:lnTo>
                  <a:cubicBezTo>
                    <a:pt x="3374" y="3086"/>
                    <a:pt x="3491" y="2969"/>
                    <a:pt x="3491" y="2822"/>
                  </a:cubicBezTo>
                  <a:cubicBezTo>
                    <a:pt x="3491" y="2675"/>
                    <a:pt x="3374" y="2559"/>
                    <a:pt x="3227" y="2559"/>
                  </a:cubicBezTo>
                  <a:lnTo>
                    <a:pt x="3101" y="2559"/>
                  </a:lnTo>
                  <a:lnTo>
                    <a:pt x="2929" y="1348"/>
                  </a:lnTo>
                  <a:cubicBezTo>
                    <a:pt x="2858" y="842"/>
                    <a:pt x="2473" y="451"/>
                    <a:pt x="1991" y="350"/>
                  </a:cubicBezTo>
                  <a:cubicBezTo>
                    <a:pt x="2002" y="320"/>
                    <a:pt x="2007" y="294"/>
                    <a:pt x="2007" y="264"/>
                  </a:cubicBezTo>
                  <a:cubicBezTo>
                    <a:pt x="2007" y="117"/>
                    <a:pt x="1890" y="1"/>
                    <a:pt x="1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9"/>
            <p:cNvSpPr/>
            <p:nvPr/>
          </p:nvSpPr>
          <p:spPr>
            <a:xfrm>
              <a:off x="6277039" y="3148072"/>
              <a:ext cx="99283" cy="49337"/>
            </a:xfrm>
            <a:custGeom>
              <a:avLst/>
              <a:gdLst/>
              <a:ahLst/>
              <a:cxnLst/>
              <a:rect l="l" t="t" r="r" b="b"/>
              <a:pathLst>
                <a:path w="837" h="416" extrusionOk="0">
                  <a:moveTo>
                    <a:pt x="1" y="1"/>
                  </a:moveTo>
                  <a:cubicBezTo>
                    <a:pt x="1" y="229"/>
                    <a:pt x="188" y="416"/>
                    <a:pt x="421" y="416"/>
                  </a:cubicBezTo>
                  <a:cubicBezTo>
                    <a:pt x="649" y="416"/>
                    <a:pt x="837" y="229"/>
                    <a:pt x="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9"/>
            <p:cNvSpPr/>
            <p:nvPr/>
          </p:nvSpPr>
          <p:spPr>
            <a:xfrm>
              <a:off x="5387807" y="3410291"/>
              <a:ext cx="918930" cy="445808"/>
            </a:xfrm>
            <a:custGeom>
              <a:avLst/>
              <a:gdLst/>
              <a:ahLst/>
              <a:cxnLst/>
              <a:rect l="l" t="t" r="r" b="b"/>
              <a:pathLst>
                <a:path w="7747" h="3759" extrusionOk="0">
                  <a:moveTo>
                    <a:pt x="756" y="1"/>
                  </a:moveTo>
                  <a:cubicBezTo>
                    <a:pt x="340" y="1"/>
                    <a:pt x="1" y="340"/>
                    <a:pt x="1" y="755"/>
                  </a:cubicBezTo>
                  <a:lnTo>
                    <a:pt x="1" y="3597"/>
                  </a:lnTo>
                  <a:cubicBezTo>
                    <a:pt x="1" y="3692"/>
                    <a:pt x="74" y="3758"/>
                    <a:pt x="156" y="3758"/>
                  </a:cubicBezTo>
                  <a:cubicBezTo>
                    <a:pt x="184" y="3758"/>
                    <a:pt x="212" y="3751"/>
                    <a:pt x="239" y="3734"/>
                  </a:cubicBezTo>
                  <a:lnTo>
                    <a:pt x="1232" y="3146"/>
                  </a:lnTo>
                  <a:lnTo>
                    <a:pt x="6986" y="3146"/>
                  </a:lnTo>
                  <a:cubicBezTo>
                    <a:pt x="7407" y="3146"/>
                    <a:pt x="7746" y="2807"/>
                    <a:pt x="7746" y="2387"/>
                  </a:cubicBezTo>
                  <a:lnTo>
                    <a:pt x="7746" y="755"/>
                  </a:lnTo>
                  <a:cubicBezTo>
                    <a:pt x="7746" y="340"/>
                    <a:pt x="740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9"/>
            <p:cNvSpPr/>
            <p:nvPr/>
          </p:nvSpPr>
          <p:spPr>
            <a:xfrm>
              <a:off x="5704524" y="3503985"/>
              <a:ext cx="500684" cy="30835"/>
            </a:xfrm>
            <a:custGeom>
              <a:avLst/>
              <a:gdLst/>
              <a:ahLst/>
              <a:cxnLst/>
              <a:rect l="l" t="t" r="r" b="b"/>
              <a:pathLst>
                <a:path w="4221" h="260" extrusionOk="0">
                  <a:moveTo>
                    <a:pt x="0" y="1"/>
                  </a:moveTo>
                  <a:lnTo>
                    <a:pt x="0" y="259"/>
                  </a:lnTo>
                  <a:lnTo>
                    <a:pt x="4220" y="259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/>
            <p:cNvSpPr/>
            <p:nvPr/>
          </p:nvSpPr>
          <p:spPr>
            <a:xfrm>
              <a:off x="5488753" y="3579178"/>
              <a:ext cx="716450" cy="30717"/>
            </a:xfrm>
            <a:custGeom>
              <a:avLst/>
              <a:gdLst/>
              <a:ahLst/>
              <a:cxnLst/>
              <a:rect l="l" t="t" r="r" b="b"/>
              <a:pathLst>
                <a:path w="6040" h="259" extrusionOk="0">
                  <a:moveTo>
                    <a:pt x="1" y="0"/>
                  </a:moveTo>
                  <a:lnTo>
                    <a:pt x="1" y="258"/>
                  </a:lnTo>
                  <a:lnTo>
                    <a:pt x="6039" y="258"/>
                  </a:lnTo>
                  <a:lnTo>
                    <a:pt x="6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/>
            <p:cNvSpPr/>
            <p:nvPr/>
          </p:nvSpPr>
          <p:spPr>
            <a:xfrm>
              <a:off x="5488753" y="3654252"/>
              <a:ext cx="716450" cy="30717"/>
            </a:xfrm>
            <a:custGeom>
              <a:avLst/>
              <a:gdLst/>
              <a:ahLst/>
              <a:cxnLst/>
              <a:rect l="l" t="t" r="r" b="b"/>
              <a:pathLst>
                <a:path w="6040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039" y="259"/>
                  </a:lnTo>
                  <a:lnTo>
                    <a:pt x="6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/>
            <p:cNvSpPr/>
            <p:nvPr/>
          </p:nvSpPr>
          <p:spPr>
            <a:xfrm>
              <a:off x="5326201" y="3327193"/>
              <a:ext cx="189434" cy="189584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0" y="0"/>
                  </a:moveTo>
                  <a:cubicBezTo>
                    <a:pt x="172" y="0"/>
                    <a:pt x="0" y="173"/>
                    <a:pt x="0" y="380"/>
                  </a:cubicBezTo>
                  <a:cubicBezTo>
                    <a:pt x="0" y="593"/>
                    <a:pt x="172" y="760"/>
                    <a:pt x="380" y="760"/>
                  </a:cubicBezTo>
                  <a:cubicBezTo>
                    <a:pt x="593" y="760"/>
                    <a:pt x="760" y="593"/>
                    <a:pt x="760" y="380"/>
                  </a:cubicBezTo>
                  <a:cubicBezTo>
                    <a:pt x="760" y="173"/>
                    <a:pt x="593" y="0"/>
                    <a:pt x="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/>
            <p:cNvSpPr/>
            <p:nvPr/>
          </p:nvSpPr>
          <p:spPr>
            <a:xfrm>
              <a:off x="4832888" y="3131278"/>
              <a:ext cx="462252" cy="409873"/>
            </a:xfrm>
            <a:custGeom>
              <a:avLst/>
              <a:gdLst/>
              <a:ahLst/>
              <a:cxnLst/>
              <a:rect l="l" t="t" r="r" b="b"/>
              <a:pathLst>
                <a:path w="3897" h="3456" extrusionOk="0">
                  <a:moveTo>
                    <a:pt x="1728" y="0"/>
                  </a:moveTo>
                  <a:cubicBezTo>
                    <a:pt x="776" y="0"/>
                    <a:pt x="1" y="775"/>
                    <a:pt x="1" y="1728"/>
                  </a:cubicBezTo>
                  <a:cubicBezTo>
                    <a:pt x="1" y="2680"/>
                    <a:pt x="776" y="3455"/>
                    <a:pt x="1728" y="3455"/>
                  </a:cubicBezTo>
                  <a:cubicBezTo>
                    <a:pt x="2326" y="3455"/>
                    <a:pt x="2873" y="3151"/>
                    <a:pt x="3192" y="2645"/>
                  </a:cubicBezTo>
                  <a:lnTo>
                    <a:pt x="2797" y="2396"/>
                  </a:lnTo>
                  <a:cubicBezTo>
                    <a:pt x="2564" y="2766"/>
                    <a:pt x="2164" y="2984"/>
                    <a:pt x="1728" y="2984"/>
                  </a:cubicBezTo>
                  <a:cubicBezTo>
                    <a:pt x="1034" y="2984"/>
                    <a:pt x="467" y="2422"/>
                    <a:pt x="467" y="1728"/>
                  </a:cubicBezTo>
                  <a:cubicBezTo>
                    <a:pt x="467" y="1034"/>
                    <a:pt x="1034" y="466"/>
                    <a:pt x="1728" y="466"/>
                  </a:cubicBezTo>
                  <a:cubicBezTo>
                    <a:pt x="2280" y="466"/>
                    <a:pt x="2751" y="826"/>
                    <a:pt x="2924" y="1328"/>
                  </a:cubicBezTo>
                  <a:lnTo>
                    <a:pt x="2549" y="1328"/>
                  </a:lnTo>
                  <a:lnTo>
                    <a:pt x="2883" y="1728"/>
                  </a:lnTo>
                  <a:lnTo>
                    <a:pt x="3222" y="2128"/>
                  </a:lnTo>
                  <a:lnTo>
                    <a:pt x="3562" y="1728"/>
                  </a:lnTo>
                  <a:lnTo>
                    <a:pt x="3896" y="1328"/>
                  </a:lnTo>
                  <a:lnTo>
                    <a:pt x="3410" y="1328"/>
                  </a:lnTo>
                  <a:cubicBezTo>
                    <a:pt x="3227" y="568"/>
                    <a:pt x="2544" y="0"/>
                    <a:pt x="1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/>
            <p:cNvSpPr/>
            <p:nvPr/>
          </p:nvSpPr>
          <p:spPr>
            <a:xfrm>
              <a:off x="6515540" y="1984155"/>
              <a:ext cx="129293" cy="506530"/>
            </a:xfrm>
            <a:custGeom>
              <a:avLst/>
              <a:gdLst/>
              <a:ahLst/>
              <a:cxnLst/>
              <a:rect l="l" t="t" r="r" b="b"/>
              <a:pathLst>
                <a:path w="1090" h="4271" extrusionOk="0">
                  <a:moveTo>
                    <a:pt x="0" y="0"/>
                  </a:moveTo>
                  <a:lnTo>
                    <a:pt x="0" y="4270"/>
                  </a:lnTo>
                  <a:lnTo>
                    <a:pt x="1089" y="4270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9"/>
            <p:cNvSpPr/>
            <p:nvPr/>
          </p:nvSpPr>
          <p:spPr>
            <a:xfrm>
              <a:off x="6141768" y="2043574"/>
              <a:ext cx="129293" cy="447113"/>
            </a:xfrm>
            <a:custGeom>
              <a:avLst/>
              <a:gdLst/>
              <a:ahLst/>
              <a:cxnLst/>
              <a:rect l="l" t="t" r="r" b="b"/>
              <a:pathLst>
                <a:path w="1090" h="3770" extrusionOk="0">
                  <a:moveTo>
                    <a:pt x="0" y="1"/>
                  </a:moveTo>
                  <a:lnTo>
                    <a:pt x="0" y="3769"/>
                  </a:lnTo>
                  <a:lnTo>
                    <a:pt x="1089" y="376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9"/>
            <p:cNvSpPr/>
            <p:nvPr/>
          </p:nvSpPr>
          <p:spPr>
            <a:xfrm>
              <a:off x="5954822" y="2363796"/>
              <a:ext cx="129293" cy="126899"/>
            </a:xfrm>
            <a:custGeom>
              <a:avLst/>
              <a:gdLst/>
              <a:ahLst/>
              <a:cxnLst/>
              <a:rect l="l" t="t" r="r" b="b"/>
              <a:pathLst>
                <a:path w="1090" h="1070" extrusionOk="0">
                  <a:moveTo>
                    <a:pt x="1" y="1"/>
                  </a:moveTo>
                  <a:lnTo>
                    <a:pt x="1" y="1069"/>
                  </a:lnTo>
                  <a:lnTo>
                    <a:pt x="1090" y="1069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9"/>
            <p:cNvSpPr/>
            <p:nvPr/>
          </p:nvSpPr>
          <p:spPr>
            <a:xfrm>
              <a:off x="6328595" y="2237012"/>
              <a:ext cx="129293" cy="253680"/>
            </a:xfrm>
            <a:custGeom>
              <a:avLst/>
              <a:gdLst/>
              <a:ahLst/>
              <a:cxnLst/>
              <a:rect l="l" t="t" r="r" b="b"/>
              <a:pathLst>
                <a:path w="1090" h="2139" extrusionOk="0">
                  <a:moveTo>
                    <a:pt x="1" y="1"/>
                  </a:moveTo>
                  <a:lnTo>
                    <a:pt x="1" y="2138"/>
                  </a:lnTo>
                  <a:lnTo>
                    <a:pt x="1090" y="2138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FFB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9"/>
            <p:cNvSpPr/>
            <p:nvPr/>
          </p:nvSpPr>
          <p:spPr>
            <a:xfrm>
              <a:off x="5897173" y="1975735"/>
              <a:ext cx="799245" cy="565947"/>
            </a:xfrm>
            <a:custGeom>
              <a:avLst/>
              <a:gdLst/>
              <a:ahLst/>
              <a:cxnLst/>
              <a:rect l="l" t="t" r="r" b="b"/>
              <a:pathLst>
                <a:path w="6738" h="4772" fill="none" extrusionOk="0">
                  <a:moveTo>
                    <a:pt x="6738" y="0"/>
                  </a:moveTo>
                  <a:lnTo>
                    <a:pt x="6738" y="4772"/>
                  </a:lnTo>
                  <a:lnTo>
                    <a:pt x="1" y="4772"/>
                  </a:lnTo>
                </a:path>
              </a:pathLst>
            </a:custGeom>
            <a:noFill/>
            <a:ln w="19050" cap="flat" cmpd="sng">
              <a:solidFill>
                <a:srgbClr val="EFFBFF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9"/>
            <p:cNvSpPr/>
            <p:nvPr/>
          </p:nvSpPr>
          <p:spPr>
            <a:xfrm>
              <a:off x="4955564" y="2724418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7" name="Google Shape;2377;p39"/>
            <p:cNvGrpSpPr/>
            <p:nvPr/>
          </p:nvGrpSpPr>
          <p:grpSpPr>
            <a:xfrm>
              <a:off x="4831358" y="1277648"/>
              <a:ext cx="1989698" cy="2491847"/>
              <a:chOff x="4670351" y="1757867"/>
              <a:chExt cx="1867910" cy="2339763"/>
            </a:xfrm>
          </p:grpSpPr>
          <p:sp>
            <p:nvSpPr>
              <p:cNvPr id="2378" name="Google Shape;2378;p39"/>
              <p:cNvSpPr/>
              <p:nvPr/>
            </p:nvSpPr>
            <p:spPr>
              <a:xfrm>
                <a:off x="5712807" y="2476408"/>
                <a:ext cx="63252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88" extrusionOk="0">
                    <a:moveTo>
                      <a:pt x="308" y="1"/>
                    </a:moveTo>
                    <a:cubicBezTo>
                      <a:pt x="224" y="1"/>
                      <a:pt x="143" y="32"/>
                      <a:pt x="107" y="92"/>
                    </a:cubicBezTo>
                    <a:cubicBezTo>
                      <a:pt x="0" y="259"/>
                      <a:pt x="86" y="441"/>
                      <a:pt x="253" y="477"/>
                    </a:cubicBezTo>
                    <a:cubicBezTo>
                      <a:pt x="284" y="484"/>
                      <a:pt x="313" y="487"/>
                      <a:pt x="340" y="487"/>
                    </a:cubicBezTo>
                    <a:cubicBezTo>
                      <a:pt x="533" y="487"/>
                      <a:pt x="620" y="308"/>
                      <a:pt x="557" y="147"/>
                    </a:cubicBezTo>
                    <a:cubicBezTo>
                      <a:pt x="519" y="47"/>
                      <a:pt x="411" y="1"/>
                      <a:pt x="3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9"/>
              <p:cNvSpPr/>
              <p:nvPr/>
            </p:nvSpPr>
            <p:spPr>
              <a:xfrm>
                <a:off x="5838395" y="1757867"/>
                <a:ext cx="62844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88" extrusionOk="0">
                    <a:moveTo>
                      <a:pt x="308" y="0"/>
                    </a:moveTo>
                    <a:cubicBezTo>
                      <a:pt x="222" y="0"/>
                      <a:pt x="139" y="33"/>
                      <a:pt x="101" y="93"/>
                    </a:cubicBezTo>
                    <a:cubicBezTo>
                      <a:pt x="0" y="261"/>
                      <a:pt x="86" y="443"/>
                      <a:pt x="248" y="478"/>
                    </a:cubicBezTo>
                    <a:cubicBezTo>
                      <a:pt x="277" y="485"/>
                      <a:pt x="305" y="488"/>
                      <a:pt x="330" y="488"/>
                    </a:cubicBezTo>
                    <a:cubicBezTo>
                      <a:pt x="531" y="488"/>
                      <a:pt x="615" y="306"/>
                      <a:pt x="552" y="144"/>
                    </a:cubicBezTo>
                    <a:cubicBezTo>
                      <a:pt x="514" y="46"/>
                      <a:pt x="409" y="0"/>
                      <a:pt x="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9"/>
              <p:cNvSpPr/>
              <p:nvPr/>
            </p:nvSpPr>
            <p:spPr>
              <a:xfrm>
                <a:off x="6270354" y="2999884"/>
                <a:ext cx="63354" cy="49684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87" extrusionOk="0">
                    <a:moveTo>
                      <a:pt x="309" y="1"/>
                    </a:moveTo>
                    <a:cubicBezTo>
                      <a:pt x="225" y="1"/>
                      <a:pt x="144" y="33"/>
                      <a:pt x="107" y="92"/>
                    </a:cubicBezTo>
                    <a:cubicBezTo>
                      <a:pt x="1" y="259"/>
                      <a:pt x="87" y="442"/>
                      <a:pt x="249" y="477"/>
                    </a:cubicBezTo>
                    <a:cubicBezTo>
                      <a:pt x="279" y="483"/>
                      <a:pt x="307" y="486"/>
                      <a:pt x="333" y="486"/>
                    </a:cubicBezTo>
                    <a:cubicBezTo>
                      <a:pt x="533" y="486"/>
                      <a:pt x="621" y="309"/>
                      <a:pt x="558" y="148"/>
                    </a:cubicBezTo>
                    <a:cubicBezTo>
                      <a:pt x="519" y="48"/>
                      <a:pt x="412" y="1"/>
                      <a:pt x="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9"/>
              <p:cNvSpPr/>
              <p:nvPr/>
            </p:nvSpPr>
            <p:spPr>
              <a:xfrm>
                <a:off x="5508152" y="3640787"/>
                <a:ext cx="63354" cy="4958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86" extrusionOk="0">
                    <a:moveTo>
                      <a:pt x="308" y="0"/>
                    </a:moveTo>
                    <a:cubicBezTo>
                      <a:pt x="224" y="0"/>
                      <a:pt x="143" y="32"/>
                      <a:pt x="107" y="91"/>
                    </a:cubicBezTo>
                    <a:cubicBezTo>
                      <a:pt x="0" y="258"/>
                      <a:pt x="86" y="441"/>
                      <a:pt x="248" y="476"/>
                    </a:cubicBezTo>
                    <a:cubicBezTo>
                      <a:pt x="278" y="483"/>
                      <a:pt x="305" y="486"/>
                      <a:pt x="331" y="486"/>
                    </a:cubicBezTo>
                    <a:cubicBezTo>
                      <a:pt x="532" y="486"/>
                      <a:pt x="620" y="304"/>
                      <a:pt x="557" y="147"/>
                    </a:cubicBezTo>
                    <a:cubicBezTo>
                      <a:pt x="519" y="47"/>
                      <a:pt x="411" y="0"/>
                      <a:pt x="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9"/>
              <p:cNvSpPr/>
              <p:nvPr/>
            </p:nvSpPr>
            <p:spPr>
              <a:xfrm>
                <a:off x="4922548" y="3353901"/>
                <a:ext cx="32748" cy="2550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0" extrusionOk="0">
                    <a:moveTo>
                      <a:pt x="158" y="0"/>
                    </a:moveTo>
                    <a:cubicBezTo>
                      <a:pt x="115" y="0"/>
                      <a:pt x="72" y="17"/>
                      <a:pt x="52" y="46"/>
                    </a:cubicBezTo>
                    <a:cubicBezTo>
                      <a:pt x="1" y="132"/>
                      <a:pt x="47" y="229"/>
                      <a:pt x="128" y="244"/>
                    </a:cubicBezTo>
                    <a:cubicBezTo>
                      <a:pt x="143" y="247"/>
                      <a:pt x="158" y="249"/>
                      <a:pt x="172" y="249"/>
                    </a:cubicBezTo>
                    <a:cubicBezTo>
                      <a:pt x="273" y="249"/>
                      <a:pt x="320" y="157"/>
                      <a:pt x="285" y="77"/>
                    </a:cubicBezTo>
                    <a:cubicBezTo>
                      <a:pt x="265" y="24"/>
                      <a:pt x="211" y="0"/>
                      <a:pt x="1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9"/>
              <p:cNvSpPr/>
              <p:nvPr/>
            </p:nvSpPr>
            <p:spPr>
              <a:xfrm>
                <a:off x="6505513" y="3706591"/>
                <a:ext cx="32748" cy="25709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2" extrusionOk="0">
                    <a:moveTo>
                      <a:pt x="159" y="0"/>
                    </a:moveTo>
                    <a:cubicBezTo>
                      <a:pt x="116" y="0"/>
                      <a:pt x="75" y="17"/>
                      <a:pt x="57" y="49"/>
                    </a:cubicBezTo>
                    <a:cubicBezTo>
                      <a:pt x="1" y="135"/>
                      <a:pt x="46" y="226"/>
                      <a:pt x="127" y="247"/>
                    </a:cubicBezTo>
                    <a:cubicBezTo>
                      <a:pt x="144" y="250"/>
                      <a:pt x="159" y="252"/>
                      <a:pt x="173" y="252"/>
                    </a:cubicBezTo>
                    <a:cubicBezTo>
                      <a:pt x="277" y="252"/>
                      <a:pt x="320" y="159"/>
                      <a:pt x="284" y="74"/>
                    </a:cubicBezTo>
                    <a:cubicBezTo>
                      <a:pt x="265" y="25"/>
                      <a:pt x="211" y="0"/>
                      <a:pt x="1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9"/>
              <p:cNvSpPr/>
              <p:nvPr/>
            </p:nvSpPr>
            <p:spPr>
              <a:xfrm>
                <a:off x="4670351" y="2488447"/>
                <a:ext cx="32748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3" extrusionOk="0">
                    <a:moveTo>
                      <a:pt x="159" y="1"/>
                    </a:moveTo>
                    <a:cubicBezTo>
                      <a:pt x="116" y="1"/>
                      <a:pt x="75" y="17"/>
                      <a:pt x="57" y="50"/>
                    </a:cubicBezTo>
                    <a:cubicBezTo>
                      <a:pt x="1" y="136"/>
                      <a:pt x="46" y="227"/>
                      <a:pt x="128" y="247"/>
                    </a:cubicBezTo>
                    <a:cubicBezTo>
                      <a:pt x="144" y="251"/>
                      <a:pt x="159" y="252"/>
                      <a:pt x="173" y="252"/>
                    </a:cubicBezTo>
                    <a:cubicBezTo>
                      <a:pt x="277" y="252"/>
                      <a:pt x="320" y="160"/>
                      <a:pt x="285" y="75"/>
                    </a:cubicBezTo>
                    <a:cubicBezTo>
                      <a:pt x="265" y="25"/>
                      <a:pt x="211" y="1"/>
                      <a:pt x="1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9"/>
              <p:cNvSpPr/>
              <p:nvPr/>
            </p:nvSpPr>
            <p:spPr>
              <a:xfrm>
                <a:off x="6043560" y="2422337"/>
                <a:ext cx="32238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53" extrusionOk="0">
                    <a:moveTo>
                      <a:pt x="155" y="1"/>
                    </a:moveTo>
                    <a:cubicBezTo>
                      <a:pt x="111" y="1"/>
                      <a:pt x="69" y="17"/>
                      <a:pt x="51" y="49"/>
                    </a:cubicBezTo>
                    <a:cubicBezTo>
                      <a:pt x="0" y="135"/>
                      <a:pt x="41" y="226"/>
                      <a:pt x="127" y="247"/>
                    </a:cubicBezTo>
                    <a:cubicBezTo>
                      <a:pt x="142" y="250"/>
                      <a:pt x="157" y="252"/>
                      <a:pt x="171" y="252"/>
                    </a:cubicBezTo>
                    <a:cubicBezTo>
                      <a:pt x="272" y="252"/>
                      <a:pt x="315" y="159"/>
                      <a:pt x="284" y="75"/>
                    </a:cubicBezTo>
                    <a:cubicBezTo>
                      <a:pt x="264" y="25"/>
                      <a:pt x="209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9"/>
              <p:cNvSpPr/>
              <p:nvPr/>
            </p:nvSpPr>
            <p:spPr>
              <a:xfrm>
                <a:off x="4988156" y="1984553"/>
                <a:ext cx="32850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3" extrusionOk="0">
                    <a:moveTo>
                      <a:pt x="161" y="0"/>
                    </a:moveTo>
                    <a:cubicBezTo>
                      <a:pt x="117" y="0"/>
                      <a:pt x="75" y="17"/>
                      <a:pt x="56" y="46"/>
                    </a:cubicBezTo>
                    <a:cubicBezTo>
                      <a:pt x="1" y="132"/>
                      <a:pt x="46" y="229"/>
                      <a:pt x="132" y="249"/>
                    </a:cubicBezTo>
                    <a:cubicBezTo>
                      <a:pt x="146" y="252"/>
                      <a:pt x="158" y="253"/>
                      <a:pt x="170" y="253"/>
                    </a:cubicBezTo>
                    <a:cubicBezTo>
                      <a:pt x="275" y="253"/>
                      <a:pt x="321" y="159"/>
                      <a:pt x="289" y="77"/>
                    </a:cubicBezTo>
                    <a:cubicBezTo>
                      <a:pt x="270" y="24"/>
                      <a:pt x="214" y="0"/>
                      <a:pt x="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9"/>
              <p:cNvSpPr/>
              <p:nvPr/>
            </p:nvSpPr>
            <p:spPr>
              <a:xfrm>
                <a:off x="6206794" y="1912022"/>
                <a:ext cx="32850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3" extrusionOk="0">
                    <a:moveTo>
                      <a:pt x="161" y="0"/>
                    </a:moveTo>
                    <a:cubicBezTo>
                      <a:pt x="117" y="0"/>
                      <a:pt x="75" y="17"/>
                      <a:pt x="57" y="46"/>
                    </a:cubicBezTo>
                    <a:cubicBezTo>
                      <a:pt x="1" y="133"/>
                      <a:pt x="46" y="229"/>
                      <a:pt x="133" y="249"/>
                    </a:cubicBezTo>
                    <a:cubicBezTo>
                      <a:pt x="146" y="252"/>
                      <a:pt x="159" y="253"/>
                      <a:pt x="171" y="253"/>
                    </a:cubicBezTo>
                    <a:cubicBezTo>
                      <a:pt x="276" y="253"/>
                      <a:pt x="321" y="159"/>
                      <a:pt x="290" y="77"/>
                    </a:cubicBezTo>
                    <a:cubicBezTo>
                      <a:pt x="270" y="24"/>
                      <a:pt x="214" y="0"/>
                      <a:pt x="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9"/>
              <p:cNvSpPr/>
              <p:nvPr/>
            </p:nvSpPr>
            <p:spPr>
              <a:xfrm>
                <a:off x="5755372" y="3209609"/>
                <a:ext cx="32238" cy="25913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54" extrusionOk="0">
                    <a:moveTo>
                      <a:pt x="157" y="1"/>
                    </a:moveTo>
                    <a:cubicBezTo>
                      <a:pt x="114" y="1"/>
                      <a:pt x="71" y="17"/>
                      <a:pt x="51" y="47"/>
                    </a:cubicBezTo>
                    <a:cubicBezTo>
                      <a:pt x="0" y="133"/>
                      <a:pt x="41" y="229"/>
                      <a:pt x="127" y="249"/>
                    </a:cubicBezTo>
                    <a:cubicBezTo>
                      <a:pt x="140" y="252"/>
                      <a:pt x="153" y="253"/>
                      <a:pt x="165" y="253"/>
                    </a:cubicBezTo>
                    <a:cubicBezTo>
                      <a:pt x="270" y="253"/>
                      <a:pt x="316" y="159"/>
                      <a:pt x="284" y="77"/>
                    </a:cubicBezTo>
                    <a:cubicBezTo>
                      <a:pt x="264" y="25"/>
                      <a:pt x="210" y="1"/>
                      <a:pt x="1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9"/>
              <p:cNvSpPr/>
              <p:nvPr/>
            </p:nvSpPr>
            <p:spPr>
              <a:xfrm>
                <a:off x="6211998" y="2130247"/>
                <a:ext cx="97633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7" h="759" extrusionOk="0">
                    <a:moveTo>
                      <a:pt x="474" y="0"/>
                    </a:moveTo>
                    <a:cubicBezTo>
                      <a:pt x="342" y="0"/>
                      <a:pt x="215" y="50"/>
                      <a:pt x="158" y="141"/>
                    </a:cubicBezTo>
                    <a:cubicBezTo>
                      <a:pt x="1" y="400"/>
                      <a:pt x="132" y="683"/>
                      <a:pt x="386" y="744"/>
                    </a:cubicBezTo>
                    <a:cubicBezTo>
                      <a:pt x="430" y="754"/>
                      <a:pt x="472" y="758"/>
                      <a:pt x="512" y="758"/>
                    </a:cubicBezTo>
                    <a:cubicBezTo>
                      <a:pt x="823" y="758"/>
                      <a:pt x="956" y="475"/>
                      <a:pt x="862" y="227"/>
                    </a:cubicBezTo>
                    <a:cubicBezTo>
                      <a:pt x="801" y="72"/>
                      <a:pt x="634" y="0"/>
                      <a:pt x="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9"/>
              <p:cNvSpPr/>
              <p:nvPr/>
            </p:nvSpPr>
            <p:spPr>
              <a:xfrm>
                <a:off x="5368768" y="3363251"/>
                <a:ext cx="97531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9" extrusionOk="0">
                    <a:moveTo>
                      <a:pt x="473" y="0"/>
                    </a:moveTo>
                    <a:cubicBezTo>
                      <a:pt x="341" y="0"/>
                      <a:pt x="214" y="49"/>
                      <a:pt x="157" y="141"/>
                    </a:cubicBezTo>
                    <a:cubicBezTo>
                      <a:pt x="0" y="405"/>
                      <a:pt x="132" y="688"/>
                      <a:pt x="385" y="744"/>
                    </a:cubicBezTo>
                    <a:cubicBezTo>
                      <a:pt x="430" y="754"/>
                      <a:pt x="473" y="758"/>
                      <a:pt x="513" y="758"/>
                    </a:cubicBezTo>
                    <a:cubicBezTo>
                      <a:pt x="823" y="758"/>
                      <a:pt x="956" y="479"/>
                      <a:pt x="861" y="227"/>
                    </a:cubicBezTo>
                    <a:cubicBezTo>
                      <a:pt x="800" y="72"/>
                      <a:pt x="633" y="0"/>
                      <a:pt x="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9"/>
              <p:cNvSpPr/>
              <p:nvPr/>
            </p:nvSpPr>
            <p:spPr>
              <a:xfrm>
                <a:off x="6132659" y="3900399"/>
                <a:ext cx="97633" cy="77331"/>
              </a:xfrm>
              <a:custGeom>
                <a:avLst/>
                <a:gdLst/>
                <a:ahLst/>
                <a:cxnLst/>
                <a:rect l="l" t="t" r="r" b="b"/>
                <a:pathLst>
                  <a:path w="957" h="758" extrusionOk="0">
                    <a:moveTo>
                      <a:pt x="477" y="1"/>
                    </a:moveTo>
                    <a:cubicBezTo>
                      <a:pt x="344" y="1"/>
                      <a:pt x="216" y="51"/>
                      <a:pt x="158" y="146"/>
                    </a:cubicBezTo>
                    <a:cubicBezTo>
                      <a:pt x="1" y="404"/>
                      <a:pt x="133" y="688"/>
                      <a:pt x="386" y="744"/>
                    </a:cubicBezTo>
                    <a:cubicBezTo>
                      <a:pt x="431" y="753"/>
                      <a:pt x="474" y="758"/>
                      <a:pt x="513" y="758"/>
                    </a:cubicBezTo>
                    <a:cubicBezTo>
                      <a:pt x="824" y="758"/>
                      <a:pt x="956" y="479"/>
                      <a:pt x="862" y="227"/>
                    </a:cubicBezTo>
                    <a:cubicBezTo>
                      <a:pt x="801" y="73"/>
                      <a:pt x="636" y="1"/>
                      <a:pt x="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9"/>
              <p:cNvSpPr/>
              <p:nvPr/>
            </p:nvSpPr>
            <p:spPr>
              <a:xfrm>
                <a:off x="4886911" y="4020196"/>
                <a:ext cx="97531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9" extrusionOk="0">
                    <a:moveTo>
                      <a:pt x="474" y="0"/>
                    </a:moveTo>
                    <a:cubicBezTo>
                      <a:pt x="342" y="0"/>
                      <a:pt x="215" y="50"/>
                      <a:pt x="158" y="141"/>
                    </a:cubicBezTo>
                    <a:cubicBezTo>
                      <a:pt x="0" y="400"/>
                      <a:pt x="132" y="688"/>
                      <a:pt x="385" y="744"/>
                    </a:cubicBezTo>
                    <a:cubicBezTo>
                      <a:pt x="431" y="754"/>
                      <a:pt x="473" y="758"/>
                      <a:pt x="513" y="758"/>
                    </a:cubicBezTo>
                    <a:cubicBezTo>
                      <a:pt x="823" y="758"/>
                      <a:pt x="956" y="479"/>
                      <a:pt x="862" y="227"/>
                    </a:cubicBezTo>
                    <a:cubicBezTo>
                      <a:pt x="801" y="72"/>
                      <a:pt x="634" y="0"/>
                      <a:pt x="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9"/>
              <p:cNvSpPr/>
              <p:nvPr/>
            </p:nvSpPr>
            <p:spPr>
              <a:xfrm>
                <a:off x="4850215" y="2217578"/>
                <a:ext cx="97531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5" extrusionOk="0">
                    <a:moveTo>
                      <a:pt x="479" y="0"/>
                    </a:moveTo>
                    <a:cubicBezTo>
                      <a:pt x="347" y="0"/>
                      <a:pt x="220" y="49"/>
                      <a:pt x="163" y="141"/>
                    </a:cubicBezTo>
                    <a:cubicBezTo>
                      <a:pt x="1" y="400"/>
                      <a:pt x="132" y="683"/>
                      <a:pt x="386" y="739"/>
                    </a:cubicBezTo>
                    <a:cubicBezTo>
                      <a:pt x="433" y="750"/>
                      <a:pt x="477" y="755"/>
                      <a:pt x="517" y="755"/>
                    </a:cubicBezTo>
                    <a:cubicBezTo>
                      <a:pt x="825" y="755"/>
                      <a:pt x="956" y="473"/>
                      <a:pt x="862" y="222"/>
                    </a:cubicBezTo>
                    <a:cubicBezTo>
                      <a:pt x="801" y="71"/>
                      <a:pt x="637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94" name="Google Shape;2394;p39"/>
          <p:cNvGrpSpPr/>
          <p:nvPr/>
        </p:nvGrpSpPr>
        <p:grpSpPr>
          <a:xfrm>
            <a:off x="457274" y="1574200"/>
            <a:ext cx="1657013" cy="830237"/>
            <a:chOff x="457274" y="1574200"/>
            <a:chExt cx="1657013" cy="830237"/>
          </a:xfrm>
        </p:grpSpPr>
        <p:grpSp>
          <p:nvGrpSpPr>
            <p:cNvPr id="2395" name="Google Shape;2395;p39"/>
            <p:cNvGrpSpPr/>
            <p:nvPr/>
          </p:nvGrpSpPr>
          <p:grpSpPr>
            <a:xfrm>
              <a:off x="457274" y="1574200"/>
              <a:ext cx="1227729" cy="830237"/>
              <a:chOff x="-2082444" y="1418037"/>
              <a:chExt cx="1745421" cy="830237"/>
            </a:xfrm>
          </p:grpSpPr>
          <p:sp>
            <p:nvSpPr>
              <p:cNvPr id="2396" name="Google Shape;2396;p39"/>
              <p:cNvSpPr txBox="1"/>
              <p:nvPr/>
            </p:nvSpPr>
            <p:spPr>
              <a:xfrm>
                <a:off x="-2082424" y="1418037"/>
                <a:ext cx="17454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$39 Billion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397" name="Google Shape;2397;p39"/>
              <p:cNvSpPr txBox="1"/>
              <p:nvPr/>
            </p:nvSpPr>
            <p:spPr>
              <a:xfrm>
                <a:off x="-2082444" y="1696874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Stock Market Losses and Volatility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398" name="Google Shape;2398;p39"/>
            <p:cNvSpPr/>
            <p:nvPr/>
          </p:nvSpPr>
          <p:spPr>
            <a:xfrm>
              <a:off x="1684988" y="1774669"/>
              <a:ext cx="429300" cy="429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000">
                <a:solidFill>
                  <a:schemeClr val="lt1"/>
                </a:solidFill>
              </a:endParaRPr>
            </a:p>
          </p:txBody>
        </p:sp>
      </p:grpSp>
      <p:grpSp>
        <p:nvGrpSpPr>
          <p:cNvPr id="2399" name="Google Shape;2399;p39"/>
          <p:cNvGrpSpPr/>
          <p:nvPr/>
        </p:nvGrpSpPr>
        <p:grpSpPr>
          <a:xfrm>
            <a:off x="197703" y="2939532"/>
            <a:ext cx="1916585" cy="873205"/>
            <a:chOff x="197703" y="2939532"/>
            <a:chExt cx="1916585" cy="873205"/>
          </a:xfrm>
        </p:grpSpPr>
        <p:grpSp>
          <p:nvGrpSpPr>
            <p:cNvPr id="2400" name="Google Shape;2400;p39"/>
            <p:cNvGrpSpPr/>
            <p:nvPr/>
          </p:nvGrpSpPr>
          <p:grpSpPr>
            <a:xfrm>
              <a:off x="197703" y="2939532"/>
              <a:ext cx="1487299" cy="873205"/>
              <a:chOff x="-2451467" y="1375069"/>
              <a:chExt cx="2114443" cy="873205"/>
            </a:xfrm>
          </p:grpSpPr>
          <p:sp>
            <p:nvSpPr>
              <p:cNvPr id="2401" name="Google Shape;2401;p39"/>
              <p:cNvSpPr txBox="1"/>
              <p:nvPr/>
            </p:nvSpPr>
            <p:spPr>
              <a:xfrm>
                <a:off x="-2451467" y="1375069"/>
                <a:ext cx="2114443" cy="3915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$17 Billion / Yr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02" name="Google Shape;2402;p39"/>
              <p:cNvSpPr txBox="1"/>
              <p:nvPr/>
            </p:nvSpPr>
            <p:spPr>
              <a:xfrm>
                <a:off x="-2082444" y="1696874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Financial Misinformation in US alone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03" name="Google Shape;2403;p39"/>
            <p:cNvSpPr/>
            <p:nvPr/>
          </p:nvSpPr>
          <p:spPr>
            <a:xfrm>
              <a:off x="1684988" y="3182969"/>
              <a:ext cx="429300" cy="429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/>
            </a:p>
          </p:txBody>
        </p:sp>
      </p:grpSp>
      <p:grpSp>
        <p:nvGrpSpPr>
          <p:cNvPr id="2404" name="Google Shape;2404;p39"/>
          <p:cNvGrpSpPr/>
          <p:nvPr/>
        </p:nvGrpSpPr>
        <p:grpSpPr>
          <a:xfrm>
            <a:off x="2165575" y="4024684"/>
            <a:ext cx="1919588" cy="858128"/>
            <a:chOff x="2165575" y="4024684"/>
            <a:chExt cx="1919588" cy="858128"/>
          </a:xfrm>
        </p:grpSpPr>
        <p:grpSp>
          <p:nvGrpSpPr>
            <p:cNvPr id="2405" name="Google Shape;2405;p39"/>
            <p:cNvGrpSpPr/>
            <p:nvPr/>
          </p:nvGrpSpPr>
          <p:grpSpPr>
            <a:xfrm>
              <a:off x="2165575" y="4024684"/>
              <a:ext cx="1490302" cy="858128"/>
              <a:chOff x="-2455737" y="1390146"/>
              <a:chExt cx="2118712" cy="858128"/>
            </a:xfrm>
          </p:grpSpPr>
          <p:sp>
            <p:nvSpPr>
              <p:cNvPr id="2406" name="Google Shape;2406;p39"/>
              <p:cNvSpPr txBox="1"/>
              <p:nvPr/>
            </p:nvSpPr>
            <p:spPr>
              <a:xfrm>
                <a:off x="-2455737" y="1390146"/>
                <a:ext cx="2118712" cy="3764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$9.4 Billio</a:t>
                </a: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07" name="Google Shape;2407;p39"/>
              <p:cNvSpPr txBox="1"/>
              <p:nvPr/>
            </p:nvSpPr>
            <p:spPr>
              <a:xfrm>
                <a:off x="-2082444" y="1696874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Reputation</a:t>
                </a:r>
                <a:r>
                  <a:rPr lang="en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Management 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08" name="Google Shape;2408;p39"/>
            <p:cNvSpPr/>
            <p:nvPr/>
          </p:nvSpPr>
          <p:spPr>
            <a:xfrm>
              <a:off x="3655863" y="4253044"/>
              <a:ext cx="429300" cy="42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/>
            </a:p>
          </p:txBody>
        </p:sp>
      </p:grpSp>
      <p:grpSp>
        <p:nvGrpSpPr>
          <p:cNvPr id="2409" name="Google Shape;2409;p39"/>
          <p:cNvGrpSpPr/>
          <p:nvPr/>
        </p:nvGrpSpPr>
        <p:grpSpPr>
          <a:xfrm>
            <a:off x="7029788" y="1407634"/>
            <a:ext cx="1684909" cy="996809"/>
            <a:chOff x="7029788" y="1407634"/>
            <a:chExt cx="1684909" cy="996809"/>
          </a:xfrm>
        </p:grpSpPr>
        <p:grpSp>
          <p:nvGrpSpPr>
            <p:cNvPr id="2410" name="Google Shape;2410;p39"/>
            <p:cNvGrpSpPr/>
            <p:nvPr/>
          </p:nvGrpSpPr>
          <p:grpSpPr>
            <a:xfrm flipH="1">
              <a:off x="7459087" y="1407634"/>
              <a:ext cx="1255610" cy="996809"/>
              <a:chOff x="-2122103" y="1251465"/>
              <a:chExt cx="1785059" cy="996809"/>
            </a:xfrm>
          </p:grpSpPr>
          <p:sp>
            <p:nvSpPr>
              <p:cNvPr id="2411" name="Google Shape;2411;p39"/>
              <p:cNvSpPr txBox="1"/>
              <p:nvPr/>
            </p:nvSpPr>
            <p:spPr>
              <a:xfrm>
                <a:off x="-2122103" y="1251465"/>
                <a:ext cx="17454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$65</a:t>
                </a:r>
                <a:r>
                  <a:rPr lang="en-US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0 Million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12" name="Google Shape;2412;p39"/>
              <p:cNvSpPr txBox="1"/>
              <p:nvPr/>
            </p:nvSpPr>
            <p:spPr>
              <a:xfrm>
                <a:off x="-2082444" y="1696874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Political Spend </a:t>
                </a:r>
              </a:p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latin typeface="Roboto"/>
                    <a:ea typeface="Roboto"/>
                    <a:cs typeface="Roboto"/>
                    <a:sym typeface="Roboto"/>
                  </a:rPr>
                  <a:t>&amp; Brand Safety 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13" name="Google Shape;2413;p39"/>
            <p:cNvSpPr/>
            <p:nvPr/>
          </p:nvSpPr>
          <p:spPr>
            <a:xfrm flipH="1">
              <a:off x="7029788" y="1774675"/>
              <a:ext cx="429300" cy="429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</a:t>
              </a:r>
              <a:endParaRPr/>
            </a:p>
          </p:txBody>
        </p:sp>
      </p:grpSp>
      <p:grpSp>
        <p:nvGrpSpPr>
          <p:cNvPr id="2414" name="Google Shape;2414;p39"/>
          <p:cNvGrpSpPr/>
          <p:nvPr/>
        </p:nvGrpSpPr>
        <p:grpSpPr>
          <a:xfrm>
            <a:off x="7029788" y="2982506"/>
            <a:ext cx="1657013" cy="830237"/>
            <a:chOff x="7029788" y="2982506"/>
            <a:chExt cx="1657013" cy="830237"/>
          </a:xfrm>
        </p:grpSpPr>
        <p:grpSp>
          <p:nvGrpSpPr>
            <p:cNvPr id="2415" name="Google Shape;2415;p39"/>
            <p:cNvGrpSpPr/>
            <p:nvPr/>
          </p:nvGrpSpPr>
          <p:grpSpPr>
            <a:xfrm flipH="1">
              <a:off x="7459072" y="2982506"/>
              <a:ext cx="1227729" cy="830237"/>
              <a:chOff x="-2082444" y="1418037"/>
              <a:chExt cx="1745421" cy="830237"/>
            </a:xfrm>
          </p:grpSpPr>
          <p:sp>
            <p:nvSpPr>
              <p:cNvPr id="2416" name="Google Shape;2416;p39"/>
              <p:cNvSpPr txBox="1"/>
              <p:nvPr/>
            </p:nvSpPr>
            <p:spPr>
              <a:xfrm>
                <a:off x="-2082424" y="1418037"/>
                <a:ext cx="17454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$3 Billion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17" name="Google Shape;2417;p39"/>
              <p:cNvSpPr txBox="1"/>
              <p:nvPr/>
            </p:nvSpPr>
            <p:spPr>
              <a:xfrm>
                <a:off x="-2082444" y="1696874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Online Platform Safety 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18" name="Google Shape;2418;p39"/>
            <p:cNvSpPr/>
            <p:nvPr/>
          </p:nvSpPr>
          <p:spPr>
            <a:xfrm flipH="1">
              <a:off x="7029788" y="3182975"/>
              <a:ext cx="429300" cy="429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</a:t>
              </a:r>
              <a:endParaRPr/>
            </a:p>
          </p:txBody>
        </p:sp>
      </p:grpSp>
      <p:grpSp>
        <p:nvGrpSpPr>
          <p:cNvPr id="2419" name="Google Shape;2419;p39"/>
          <p:cNvGrpSpPr/>
          <p:nvPr/>
        </p:nvGrpSpPr>
        <p:grpSpPr>
          <a:xfrm>
            <a:off x="5058913" y="4052581"/>
            <a:ext cx="1657013" cy="830237"/>
            <a:chOff x="5058913" y="4052581"/>
            <a:chExt cx="1657013" cy="830237"/>
          </a:xfrm>
        </p:grpSpPr>
        <p:grpSp>
          <p:nvGrpSpPr>
            <p:cNvPr id="2420" name="Google Shape;2420;p39"/>
            <p:cNvGrpSpPr/>
            <p:nvPr/>
          </p:nvGrpSpPr>
          <p:grpSpPr>
            <a:xfrm flipH="1">
              <a:off x="5488197" y="4052581"/>
              <a:ext cx="1227729" cy="830237"/>
              <a:chOff x="-2082444" y="1418037"/>
              <a:chExt cx="1745421" cy="830237"/>
            </a:xfrm>
          </p:grpSpPr>
          <p:sp>
            <p:nvSpPr>
              <p:cNvPr id="2421" name="Google Shape;2421;p39"/>
              <p:cNvSpPr txBox="1"/>
              <p:nvPr/>
            </p:nvSpPr>
            <p:spPr>
              <a:xfrm>
                <a:off x="-2082424" y="1418037"/>
                <a:ext cx="17454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$9 Billion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22" name="Google Shape;2422;p39"/>
              <p:cNvSpPr txBox="1"/>
              <p:nvPr/>
            </p:nvSpPr>
            <p:spPr>
              <a:xfrm>
                <a:off x="-2082444" y="1696874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Public Health Misinformation – US alone 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23" name="Google Shape;2423;p39"/>
            <p:cNvSpPr/>
            <p:nvPr/>
          </p:nvSpPr>
          <p:spPr>
            <a:xfrm flipH="1">
              <a:off x="5058913" y="4253050"/>
              <a:ext cx="429300" cy="429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563A3-DF6C-4F50-942D-6A29AB736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F2011-7A1D-4DFD-BADA-28CBE9FA6A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6" descr="Online fake news costing us $78 billion globally each year zdnet">
            <a:extLst>
              <a:ext uri="{FF2B5EF4-FFF2-40B4-BE49-F238E27FC236}">
                <a16:creationId xmlns:a16="http://schemas.microsoft.com/office/drawing/2014/main" id="{83FDF93C-4C3C-4973-B955-8620FBEEB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2868" y="-207169"/>
            <a:ext cx="9326516" cy="5360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B5D90FC-5BF0-4486-929B-B1A79CF94B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643" b="97086" l="2357" r="92623">
                        <a14:foregroundMark x1="6967" y1="9472" x2="6967" y2="9472"/>
                        <a14:foregroundMark x1="3996" y1="8561" x2="3996" y2="8561"/>
                        <a14:foregroundMark x1="23975" y1="4007" x2="23975" y2="4007"/>
                        <a14:foregroundMark x1="28586" y1="89071" x2="28586" y2="89071"/>
                        <a14:foregroundMark x1="7992" y1="86339" x2="7992" y2="86339"/>
                        <a14:foregroundMark x1="2357" y1="82332" x2="2357" y2="82332"/>
                        <a14:foregroundMark x1="615" y1="96721" x2="22951" y2="92714"/>
                        <a14:foregroundMark x1="22951" y1="92714" x2="25102" y2="91439"/>
                        <a14:foregroundMark x1="81148" y1="25319" x2="81455" y2="42259"/>
                        <a14:foregroundMark x1="81455" y1="42259" x2="84631" y2="56102"/>
                        <a14:foregroundMark x1="84631" y1="56102" x2="86270" y2="86157"/>
                        <a14:foregroundMark x1="87705" y1="27687" x2="91598" y2="49362"/>
                        <a14:foregroundMark x1="79816" y1="22040" x2="82684" y2="26958"/>
                        <a14:foregroundMark x1="59734" y1="17304" x2="59734" y2="17304"/>
                        <a14:foregroundMark x1="62807" y1="18579" x2="62807" y2="18579"/>
                        <a14:foregroundMark x1="59221" y1="17304" x2="59221" y2="17304"/>
                        <a14:foregroundMark x1="88422" y1="61020" x2="88422" y2="61020"/>
                        <a14:foregroundMark x1="92623" y1="63024" x2="92623" y2="63024"/>
                        <a14:foregroundMark x1="89652" y1="53916" x2="89652" y2="53916"/>
                        <a14:foregroundMark x1="86578" y1="91075" x2="86578" y2="91075"/>
                        <a14:foregroundMark x1="79098" y1="90710" x2="79098" y2="90710"/>
                        <a14:foregroundMark x1="78586" y1="97086" x2="78586" y2="970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56457" y="70209"/>
            <a:ext cx="4187542" cy="235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67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3" name="Google Shape;2003;p35"/>
          <p:cNvGrpSpPr/>
          <p:nvPr/>
        </p:nvGrpSpPr>
        <p:grpSpPr>
          <a:xfrm>
            <a:off x="446224" y="1475769"/>
            <a:ext cx="3098369" cy="3295801"/>
            <a:chOff x="435248" y="1475769"/>
            <a:chExt cx="3098369" cy="3295801"/>
          </a:xfrm>
        </p:grpSpPr>
        <p:sp>
          <p:nvSpPr>
            <p:cNvPr id="2004" name="Google Shape;2004;p35"/>
            <p:cNvSpPr/>
            <p:nvPr/>
          </p:nvSpPr>
          <p:spPr>
            <a:xfrm>
              <a:off x="486837" y="4642517"/>
              <a:ext cx="3046780" cy="129053"/>
            </a:xfrm>
            <a:custGeom>
              <a:avLst/>
              <a:gdLst/>
              <a:ahLst/>
              <a:cxnLst/>
              <a:rect l="l" t="t" r="r" b="b"/>
              <a:pathLst>
                <a:path w="29204" h="1237" extrusionOk="0">
                  <a:moveTo>
                    <a:pt x="14599" y="1"/>
                  </a:moveTo>
                  <a:cubicBezTo>
                    <a:pt x="6535" y="1"/>
                    <a:pt x="0" y="280"/>
                    <a:pt x="0" y="619"/>
                  </a:cubicBezTo>
                  <a:cubicBezTo>
                    <a:pt x="0" y="963"/>
                    <a:pt x="6535" y="1237"/>
                    <a:pt x="14599" y="1237"/>
                  </a:cubicBezTo>
                  <a:cubicBezTo>
                    <a:pt x="22664" y="1237"/>
                    <a:pt x="29204" y="963"/>
                    <a:pt x="29204" y="619"/>
                  </a:cubicBezTo>
                  <a:cubicBezTo>
                    <a:pt x="29204" y="280"/>
                    <a:pt x="22664" y="1"/>
                    <a:pt x="14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5" name="Google Shape;2005;p35"/>
            <p:cNvGrpSpPr/>
            <p:nvPr/>
          </p:nvGrpSpPr>
          <p:grpSpPr>
            <a:xfrm>
              <a:off x="435248" y="1475769"/>
              <a:ext cx="2788976" cy="3251253"/>
              <a:chOff x="457208" y="1129894"/>
              <a:chExt cx="2921618" cy="3405880"/>
            </a:xfrm>
          </p:grpSpPr>
          <p:sp>
            <p:nvSpPr>
              <p:cNvPr id="2006" name="Google Shape;2006;p35"/>
              <p:cNvSpPr/>
              <p:nvPr/>
            </p:nvSpPr>
            <p:spPr>
              <a:xfrm>
                <a:off x="457208" y="1680852"/>
                <a:ext cx="2416329" cy="2854922"/>
              </a:xfrm>
              <a:custGeom>
                <a:avLst/>
                <a:gdLst/>
                <a:ahLst/>
                <a:cxnLst/>
                <a:rect l="l" t="t" r="r" b="b"/>
                <a:pathLst>
                  <a:path w="23161" h="27365" extrusionOk="0">
                    <a:moveTo>
                      <a:pt x="10254" y="0"/>
                    </a:moveTo>
                    <a:cubicBezTo>
                      <a:pt x="10104" y="0"/>
                      <a:pt x="9952" y="39"/>
                      <a:pt x="9813" y="119"/>
                    </a:cubicBezTo>
                    <a:lnTo>
                      <a:pt x="756" y="5347"/>
                    </a:lnTo>
                    <a:lnTo>
                      <a:pt x="538" y="4962"/>
                    </a:lnTo>
                    <a:lnTo>
                      <a:pt x="122" y="5864"/>
                    </a:lnTo>
                    <a:cubicBezTo>
                      <a:pt x="1" y="6117"/>
                      <a:pt x="31" y="6431"/>
                      <a:pt x="183" y="6694"/>
                    </a:cubicBezTo>
                    <a:lnTo>
                      <a:pt x="11859" y="26926"/>
                    </a:lnTo>
                    <a:cubicBezTo>
                      <a:pt x="12022" y="27207"/>
                      <a:pt x="12316" y="27364"/>
                      <a:pt x="12621" y="27364"/>
                    </a:cubicBezTo>
                    <a:cubicBezTo>
                      <a:pt x="12771" y="27364"/>
                      <a:pt x="12924" y="27326"/>
                      <a:pt x="13065" y="27245"/>
                    </a:cubicBezTo>
                    <a:lnTo>
                      <a:pt x="22370" y="21871"/>
                    </a:lnTo>
                    <a:cubicBezTo>
                      <a:pt x="22548" y="21769"/>
                      <a:pt x="22674" y="21622"/>
                      <a:pt x="22745" y="21450"/>
                    </a:cubicBezTo>
                    <a:lnTo>
                      <a:pt x="23161" y="20473"/>
                    </a:lnTo>
                    <a:lnTo>
                      <a:pt x="22745" y="20771"/>
                    </a:lnTo>
                    <a:cubicBezTo>
                      <a:pt x="22730" y="20736"/>
                      <a:pt x="22715" y="20701"/>
                      <a:pt x="22695" y="20670"/>
                    </a:cubicBezTo>
                    <a:lnTo>
                      <a:pt x="11013" y="438"/>
                    </a:lnTo>
                    <a:cubicBezTo>
                      <a:pt x="10851" y="157"/>
                      <a:pt x="10556" y="0"/>
                      <a:pt x="10254" y="0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5"/>
              <p:cNvSpPr/>
              <p:nvPr/>
            </p:nvSpPr>
            <p:spPr>
              <a:xfrm>
                <a:off x="494245" y="1578819"/>
                <a:ext cx="2399428" cy="2854922"/>
              </a:xfrm>
              <a:custGeom>
                <a:avLst/>
                <a:gdLst/>
                <a:ahLst/>
                <a:cxnLst/>
                <a:rect l="l" t="t" r="r" b="b"/>
                <a:pathLst>
                  <a:path w="22999" h="27365" extrusionOk="0">
                    <a:moveTo>
                      <a:pt x="10314" y="1"/>
                    </a:moveTo>
                    <a:cubicBezTo>
                      <a:pt x="10164" y="1"/>
                      <a:pt x="10012" y="39"/>
                      <a:pt x="9873" y="120"/>
                    </a:cubicBezTo>
                    <a:lnTo>
                      <a:pt x="563" y="5494"/>
                    </a:lnTo>
                    <a:cubicBezTo>
                      <a:pt x="142" y="5737"/>
                      <a:pt x="0" y="6274"/>
                      <a:pt x="244" y="6695"/>
                    </a:cubicBezTo>
                    <a:lnTo>
                      <a:pt x="11920" y="26926"/>
                    </a:lnTo>
                    <a:cubicBezTo>
                      <a:pt x="12082" y="27208"/>
                      <a:pt x="12377" y="27364"/>
                      <a:pt x="12681" y="27364"/>
                    </a:cubicBezTo>
                    <a:cubicBezTo>
                      <a:pt x="12831" y="27364"/>
                      <a:pt x="12984" y="27326"/>
                      <a:pt x="13125" y="27246"/>
                    </a:cubicBezTo>
                    <a:lnTo>
                      <a:pt x="22431" y="21871"/>
                    </a:lnTo>
                    <a:cubicBezTo>
                      <a:pt x="22851" y="21628"/>
                      <a:pt x="22998" y="21091"/>
                      <a:pt x="22755" y="20670"/>
                    </a:cubicBezTo>
                    <a:lnTo>
                      <a:pt x="11074" y="439"/>
                    </a:lnTo>
                    <a:cubicBezTo>
                      <a:pt x="10911" y="157"/>
                      <a:pt x="10617" y="1"/>
                      <a:pt x="10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5"/>
              <p:cNvSpPr/>
              <p:nvPr/>
            </p:nvSpPr>
            <p:spPr>
              <a:xfrm>
                <a:off x="924915" y="1821382"/>
                <a:ext cx="256437" cy="150962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447" extrusionOk="0">
                    <a:moveTo>
                      <a:pt x="2408" y="1"/>
                    </a:moveTo>
                    <a:cubicBezTo>
                      <a:pt x="2401" y="1"/>
                      <a:pt x="2393" y="3"/>
                      <a:pt x="2387" y="8"/>
                    </a:cubicBezTo>
                    <a:lnTo>
                      <a:pt x="31" y="1366"/>
                    </a:lnTo>
                    <a:cubicBezTo>
                      <a:pt x="11" y="1381"/>
                      <a:pt x="1" y="1406"/>
                      <a:pt x="16" y="1427"/>
                    </a:cubicBezTo>
                    <a:cubicBezTo>
                      <a:pt x="21" y="1442"/>
                      <a:pt x="36" y="1447"/>
                      <a:pt x="51" y="1447"/>
                    </a:cubicBezTo>
                    <a:cubicBezTo>
                      <a:pt x="57" y="1447"/>
                      <a:pt x="67" y="1447"/>
                      <a:pt x="72" y="1442"/>
                    </a:cubicBezTo>
                    <a:lnTo>
                      <a:pt x="2432" y="79"/>
                    </a:lnTo>
                    <a:cubicBezTo>
                      <a:pt x="2453" y="69"/>
                      <a:pt x="2458" y="44"/>
                      <a:pt x="2447" y="23"/>
                    </a:cubicBezTo>
                    <a:cubicBezTo>
                      <a:pt x="2437" y="10"/>
                      <a:pt x="2423" y="1"/>
                      <a:pt x="2408" y="1"/>
                    </a:cubicBezTo>
                    <a:close/>
                  </a:path>
                </a:pathLst>
              </a:custGeom>
              <a:solidFill>
                <a:srgbClr val="F752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5"/>
              <p:cNvSpPr/>
              <p:nvPr/>
            </p:nvSpPr>
            <p:spPr>
              <a:xfrm>
                <a:off x="539106" y="1632965"/>
                <a:ext cx="2279973" cy="2696449"/>
              </a:xfrm>
              <a:custGeom>
                <a:avLst/>
                <a:gdLst/>
                <a:ahLst/>
                <a:cxnLst/>
                <a:rect l="l" t="t" r="r" b="b"/>
                <a:pathLst>
                  <a:path w="21854" h="25846" extrusionOk="0">
                    <a:moveTo>
                      <a:pt x="10043" y="1"/>
                    </a:moveTo>
                    <a:cubicBezTo>
                      <a:pt x="9934" y="1"/>
                      <a:pt x="9823" y="28"/>
                      <a:pt x="9722" y="87"/>
                    </a:cubicBezTo>
                    <a:lnTo>
                      <a:pt x="411" y="5461"/>
                    </a:lnTo>
                    <a:cubicBezTo>
                      <a:pt x="107" y="5634"/>
                      <a:pt x="1" y="6029"/>
                      <a:pt x="178" y="6333"/>
                    </a:cubicBezTo>
                    <a:lnTo>
                      <a:pt x="11257" y="25526"/>
                    </a:lnTo>
                    <a:cubicBezTo>
                      <a:pt x="11376" y="25730"/>
                      <a:pt x="11593" y="25845"/>
                      <a:pt x="11815" y="25845"/>
                    </a:cubicBezTo>
                    <a:cubicBezTo>
                      <a:pt x="11923" y="25845"/>
                      <a:pt x="12033" y="25817"/>
                      <a:pt x="12133" y="25759"/>
                    </a:cubicBezTo>
                    <a:lnTo>
                      <a:pt x="21444" y="20385"/>
                    </a:lnTo>
                    <a:cubicBezTo>
                      <a:pt x="21748" y="20207"/>
                      <a:pt x="21854" y="19812"/>
                      <a:pt x="21677" y="19508"/>
                    </a:cubicBezTo>
                    <a:lnTo>
                      <a:pt x="10598" y="320"/>
                    </a:lnTo>
                    <a:cubicBezTo>
                      <a:pt x="10479" y="116"/>
                      <a:pt x="10264" y="1"/>
                      <a:pt x="10043" y="1"/>
                    </a:cubicBezTo>
                    <a:close/>
                  </a:path>
                </a:pathLst>
              </a:custGeom>
              <a:solidFill>
                <a:srgbClr val="B1E4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5"/>
              <p:cNvSpPr/>
              <p:nvPr/>
            </p:nvSpPr>
            <p:spPr>
              <a:xfrm>
                <a:off x="1725117" y="3759070"/>
                <a:ext cx="970350" cy="570045"/>
              </a:xfrm>
              <a:custGeom>
                <a:avLst/>
                <a:gdLst/>
                <a:ahLst/>
                <a:cxnLst/>
                <a:rect l="l" t="t" r="r" b="b"/>
                <a:pathLst>
                  <a:path w="9301" h="5464" extrusionOk="0">
                    <a:moveTo>
                      <a:pt x="7365" y="0"/>
                    </a:moveTo>
                    <a:lnTo>
                      <a:pt x="243" y="836"/>
                    </a:lnTo>
                    <a:cubicBezTo>
                      <a:pt x="0" y="2999"/>
                      <a:pt x="203" y="4661"/>
                      <a:pt x="345" y="5456"/>
                    </a:cubicBezTo>
                    <a:cubicBezTo>
                      <a:pt x="379" y="5461"/>
                      <a:pt x="413" y="5463"/>
                      <a:pt x="447" y="5463"/>
                    </a:cubicBezTo>
                    <a:cubicBezTo>
                      <a:pt x="556" y="5463"/>
                      <a:pt x="665" y="5438"/>
                      <a:pt x="765" y="5380"/>
                    </a:cubicBezTo>
                    <a:lnTo>
                      <a:pt x="9301" y="451"/>
                    </a:lnTo>
                    <a:lnTo>
                      <a:pt x="73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5"/>
              <p:cNvSpPr/>
              <p:nvPr/>
            </p:nvSpPr>
            <p:spPr>
              <a:xfrm>
                <a:off x="694556" y="2667797"/>
                <a:ext cx="1659538" cy="1621458"/>
              </a:xfrm>
              <a:custGeom>
                <a:avLst/>
                <a:gdLst/>
                <a:ahLst/>
                <a:cxnLst/>
                <a:rect l="l" t="t" r="r" b="b"/>
                <a:pathLst>
                  <a:path w="15907" h="15542" extrusionOk="0">
                    <a:moveTo>
                      <a:pt x="102" y="0"/>
                    </a:moveTo>
                    <a:cubicBezTo>
                      <a:pt x="88" y="0"/>
                      <a:pt x="74" y="4"/>
                      <a:pt x="61" y="10"/>
                    </a:cubicBezTo>
                    <a:cubicBezTo>
                      <a:pt x="15" y="36"/>
                      <a:pt x="0" y="91"/>
                      <a:pt x="26" y="132"/>
                    </a:cubicBezTo>
                    <a:lnTo>
                      <a:pt x="796" y="1464"/>
                    </a:lnTo>
                    <a:cubicBezTo>
                      <a:pt x="812" y="1491"/>
                      <a:pt x="841" y="1507"/>
                      <a:pt x="871" y="1507"/>
                    </a:cubicBezTo>
                    <a:cubicBezTo>
                      <a:pt x="886" y="1507"/>
                      <a:pt x="902" y="1503"/>
                      <a:pt x="917" y="1494"/>
                    </a:cubicBezTo>
                    <a:cubicBezTo>
                      <a:pt x="958" y="1469"/>
                      <a:pt x="973" y="1418"/>
                      <a:pt x="947" y="1378"/>
                    </a:cubicBezTo>
                    <a:lnTo>
                      <a:pt x="178" y="46"/>
                    </a:lnTo>
                    <a:cubicBezTo>
                      <a:pt x="160" y="15"/>
                      <a:pt x="132" y="0"/>
                      <a:pt x="102" y="0"/>
                    </a:cubicBezTo>
                    <a:close/>
                    <a:moveTo>
                      <a:pt x="1167" y="1844"/>
                    </a:moveTo>
                    <a:cubicBezTo>
                      <a:pt x="1153" y="1844"/>
                      <a:pt x="1138" y="1847"/>
                      <a:pt x="1125" y="1854"/>
                    </a:cubicBezTo>
                    <a:cubicBezTo>
                      <a:pt x="1079" y="1879"/>
                      <a:pt x="1069" y="1935"/>
                      <a:pt x="1089" y="1976"/>
                    </a:cubicBezTo>
                    <a:lnTo>
                      <a:pt x="1859" y="3308"/>
                    </a:lnTo>
                    <a:cubicBezTo>
                      <a:pt x="1876" y="3335"/>
                      <a:pt x="1904" y="3351"/>
                      <a:pt x="1935" y="3351"/>
                    </a:cubicBezTo>
                    <a:cubicBezTo>
                      <a:pt x="1950" y="3351"/>
                      <a:pt x="1966" y="3347"/>
                      <a:pt x="1981" y="3338"/>
                    </a:cubicBezTo>
                    <a:cubicBezTo>
                      <a:pt x="2021" y="3313"/>
                      <a:pt x="2037" y="3262"/>
                      <a:pt x="2011" y="3222"/>
                    </a:cubicBezTo>
                    <a:lnTo>
                      <a:pt x="1241" y="1890"/>
                    </a:lnTo>
                    <a:cubicBezTo>
                      <a:pt x="1228" y="1859"/>
                      <a:pt x="1198" y="1844"/>
                      <a:pt x="1167" y="1844"/>
                    </a:cubicBezTo>
                    <a:close/>
                    <a:moveTo>
                      <a:pt x="15818" y="14460"/>
                    </a:moveTo>
                    <a:cubicBezTo>
                      <a:pt x="15805" y="14460"/>
                      <a:pt x="15792" y="14464"/>
                      <a:pt x="15780" y="14472"/>
                    </a:cubicBezTo>
                    <a:lnTo>
                      <a:pt x="14903" y="14979"/>
                    </a:lnTo>
                    <a:cubicBezTo>
                      <a:pt x="14868" y="14999"/>
                      <a:pt x="14853" y="15045"/>
                      <a:pt x="14873" y="15080"/>
                    </a:cubicBezTo>
                    <a:cubicBezTo>
                      <a:pt x="14886" y="15107"/>
                      <a:pt x="14913" y="15121"/>
                      <a:pt x="14940" y="15121"/>
                    </a:cubicBezTo>
                    <a:cubicBezTo>
                      <a:pt x="14954" y="15121"/>
                      <a:pt x="14967" y="15117"/>
                      <a:pt x="14979" y="15111"/>
                    </a:cubicBezTo>
                    <a:lnTo>
                      <a:pt x="15856" y="14604"/>
                    </a:lnTo>
                    <a:cubicBezTo>
                      <a:pt x="15891" y="14584"/>
                      <a:pt x="15906" y="14538"/>
                      <a:pt x="15886" y="14498"/>
                    </a:cubicBezTo>
                    <a:cubicBezTo>
                      <a:pt x="15869" y="14474"/>
                      <a:pt x="15844" y="14460"/>
                      <a:pt x="15818" y="14460"/>
                    </a:cubicBezTo>
                    <a:close/>
                    <a:moveTo>
                      <a:pt x="14355" y="15325"/>
                    </a:moveTo>
                    <a:cubicBezTo>
                      <a:pt x="14321" y="15325"/>
                      <a:pt x="14275" y="15338"/>
                      <a:pt x="14229" y="15364"/>
                    </a:cubicBezTo>
                    <a:cubicBezTo>
                      <a:pt x="14148" y="15409"/>
                      <a:pt x="14103" y="15480"/>
                      <a:pt x="14123" y="15516"/>
                    </a:cubicBezTo>
                    <a:cubicBezTo>
                      <a:pt x="14132" y="15533"/>
                      <a:pt x="14152" y="15541"/>
                      <a:pt x="14178" y="15541"/>
                    </a:cubicBezTo>
                    <a:cubicBezTo>
                      <a:pt x="14213" y="15541"/>
                      <a:pt x="14259" y="15527"/>
                      <a:pt x="14305" y="15501"/>
                    </a:cubicBezTo>
                    <a:cubicBezTo>
                      <a:pt x="14386" y="15455"/>
                      <a:pt x="14437" y="15384"/>
                      <a:pt x="14412" y="15349"/>
                    </a:cubicBezTo>
                    <a:cubicBezTo>
                      <a:pt x="14403" y="15333"/>
                      <a:pt x="14382" y="15325"/>
                      <a:pt x="14355" y="153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5"/>
              <p:cNvSpPr/>
              <p:nvPr/>
            </p:nvSpPr>
            <p:spPr>
              <a:xfrm>
                <a:off x="1750469" y="2157215"/>
                <a:ext cx="43400" cy="42983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2" extrusionOk="0">
                    <a:moveTo>
                      <a:pt x="416" y="1"/>
                    </a:moveTo>
                    <a:lnTo>
                      <a:pt x="416" y="1"/>
                    </a:lnTo>
                    <a:cubicBezTo>
                      <a:pt x="416" y="1"/>
                      <a:pt x="259" y="56"/>
                      <a:pt x="0" y="107"/>
                    </a:cubicBezTo>
                    <a:cubicBezTo>
                      <a:pt x="15" y="295"/>
                      <a:pt x="5" y="411"/>
                      <a:pt x="5" y="411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2F2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5"/>
              <p:cNvSpPr/>
              <p:nvPr/>
            </p:nvSpPr>
            <p:spPr>
              <a:xfrm>
                <a:off x="1368104" y="1902028"/>
                <a:ext cx="371823" cy="412511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3954" extrusionOk="0">
                    <a:moveTo>
                      <a:pt x="1635" y="0"/>
                    </a:moveTo>
                    <a:cubicBezTo>
                      <a:pt x="681" y="0"/>
                      <a:pt x="0" y="1226"/>
                      <a:pt x="1046" y="1991"/>
                    </a:cubicBezTo>
                    <a:cubicBezTo>
                      <a:pt x="1604" y="2396"/>
                      <a:pt x="2186" y="2558"/>
                      <a:pt x="2693" y="2599"/>
                    </a:cubicBezTo>
                    <a:cubicBezTo>
                      <a:pt x="1983" y="2822"/>
                      <a:pt x="955" y="3237"/>
                      <a:pt x="1097" y="3759"/>
                    </a:cubicBezTo>
                    <a:cubicBezTo>
                      <a:pt x="1134" y="3896"/>
                      <a:pt x="1225" y="3953"/>
                      <a:pt x="1351" y="3953"/>
                    </a:cubicBezTo>
                    <a:cubicBezTo>
                      <a:pt x="1802" y="3953"/>
                      <a:pt x="2694" y="3230"/>
                      <a:pt x="3113" y="2862"/>
                    </a:cubicBezTo>
                    <a:cubicBezTo>
                      <a:pt x="3159" y="2518"/>
                      <a:pt x="3331" y="2244"/>
                      <a:pt x="3564" y="2006"/>
                    </a:cubicBezTo>
                    <a:cubicBezTo>
                      <a:pt x="3437" y="1530"/>
                      <a:pt x="3149" y="922"/>
                      <a:pt x="2520" y="370"/>
                    </a:cubicBezTo>
                    <a:cubicBezTo>
                      <a:pt x="2227" y="109"/>
                      <a:pt x="1919" y="0"/>
                      <a:pt x="1635" y="0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5"/>
              <p:cNvSpPr/>
              <p:nvPr/>
            </p:nvSpPr>
            <p:spPr>
              <a:xfrm>
                <a:off x="1245726" y="1985073"/>
                <a:ext cx="1142699" cy="1360326"/>
              </a:xfrm>
              <a:custGeom>
                <a:avLst/>
                <a:gdLst/>
                <a:ahLst/>
                <a:cxnLst/>
                <a:rect l="l" t="t" r="r" b="b"/>
                <a:pathLst>
                  <a:path w="10953" h="13039" extrusionOk="0">
                    <a:moveTo>
                      <a:pt x="7113" y="1"/>
                    </a:moveTo>
                    <a:cubicBezTo>
                      <a:pt x="6120" y="1"/>
                      <a:pt x="5129" y="488"/>
                      <a:pt x="4550" y="1296"/>
                    </a:cubicBezTo>
                    <a:cubicBezTo>
                      <a:pt x="4154" y="1843"/>
                      <a:pt x="3947" y="2507"/>
                      <a:pt x="3617" y="3094"/>
                    </a:cubicBezTo>
                    <a:cubicBezTo>
                      <a:pt x="3293" y="3662"/>
                      <a:pt x="2853" y="4158"/>
                      <a:pt x="2326" y="4543"/>
                    </a:cubicBezTo>
                    <a:cubicBezTo>
                      <a:pt x="2062" y="4741"/>
                      <a:pt x="1758" y="4857"/>
                      <a:pt x="1495" y="5035"/>
                    </a:cubicBezTo>
                    <a:cubicBezTo>
                      <a:pt x="1237" y="5212"/>
                      <a:pt x="993" y="5480"/>
                      <a:pt x="801" y="5729"/>
                    </a:cubicBezTo>
                    <a:cubicBezTo>
                      <a:pt x="360" y="6291"/>
                      <a:pt x="97" y="7030"/>
                      <a:pt x="229" y="7734"/>
                    </a:cubicBezTo>
                    <a:cubicBezTo>
                      <a:pt x="345" y="8388"/>
                      <a:pt x="786" y="8970"/>
                      <a:pt x="796" y="9634"/>
                    </a:cubicBezTo>
                    <a:cubicBezTo>
                      <a:pt x="806" y="10176"/>
                      <a:pt x="527" y="10672"/>
                      <a:pt x="330" y="11174"/>
                    </a:cubicBezTo>
                    <a:cubicBezTo>
                      <a:pt x="132" y="11681"/>
                      <a:pt x="1" y="12258"/>
                      <a:pt x="299" y="12709"/>
                    </a:cubicBezTo>
                    <a:lnTo>
                      <a:pt x="4550" y="13038"/>
                    </a:lnTo>
                    <a:lnTo>
                      <a:pt x="10952" y="8292"/>
                    </a:lnTo>
                    <a:cubicBezTo>
                      <a:pt x="10329" y="7162"/>
                      <a:pt x="10162" y="5835"/>
                      <a:pt x="10188" y="4543"/>
                    </a:cubicBezTo>
                    <a:cubicBezTo>
                      <a:pt x="10203" y="3788"/>
                      <a:pt x="10274" y="3013"/>
                      <a:pt x="10071" y="2284"/>
                    </a:cubicBezTo>
                    <a:cubicBezTo>
                      <a:pt x="9762" y="1159"/>
                      <a:pt x="8769" y="253"/>
                      <a:pt x="7624" y="45"/>
                    </a:cubicBezTo>
                    <a:cubicBezTo>
                      <a:pt x="7455" y="15"/>
                      <a:pt x="7284" y="1"/>
                      <a:pt x="7113" y="1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5"/>
              <p:cNvSpPr/>
              <p:nvPr/>
            </p:nvSpPr>
            <p:spPr>
              <a:xfrm>
                <a:off x="1583439" y="2724865"/>
                <a:ext cx="910153" cy="1121521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0750" extrusionOk="0">
                    <a:moveTo>
                      <a:pt x="5821" y="0"/>
                    </a:moveTo>
                    <a:lnTo>
                      <a:pt x="2098" y="15"/>
                    </a:lnTo>
                    <a:lnTo>
                      <a:pt x="1" y="567"/>
                    </a:lnTo>
                    <a:cubicBezTo>
                      <a:pt x="1" y="1874"/>
                      <a:pt x="1601" y="10749"/>
                      <a:pt x="1601" y="10749"/>
                    </a:cubicBezTo>
                    <a:lnTo>
                      <a:pt x="8723" y="9913"/>
                    </a:lnTo>
                    <a:cubicBezTo>
                      <a:pt x="8723" y="9913"/>
                      <a:pt x="7791" y="2791"/>
                      <a:pt x="7280" y="167"/>
                    </a:cubicBezTo>
                    <a:lnTo>
                      <a:pt x="5821" y="0"/>
                    </a:ln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5"/>
              <p:cNvSpPr/>
              <p:nvPr/>
            </p:nvSpPr>
            <p:spPr>
              <a:xfrm>
                <a:off x="1802216" y="2701599"/>
                <a:ext cx="388516" cy="176731"/>
              </a:xfrm>
              <a:custGeom>
                <a:avLst/>
                <a:gdLst/>
                <a:ahLst/>
                <a:cxnLst/>
                <a:rect l="l" t="t" r="r" b="b"/>
                <a:pathLst>
                  <a:path w="3724" h="1694" extrusionOk="0">
                    <a:moveTo>
                      <a:pt x="973" y="0"/>
                    </a:moveTo>
                    <a:lnTo>
                      <a:pt x="1" y="238"/>
                    </a:lnTo>
                    <a:cubicBezTo>
                      <a:pt x="1" y="238"/>
                      <a:pt x="1611" y="1694"/>
                      <a:pt x="2576" y="1694"/>
                    </a:cubicBezTo>
                    <a:cubicBezTo>
                      <a:pt x="2656" y="1694"/>
                      <a:pt x="2732" y="1684"/>
                      <a:pt x="2802" y="1662"/>
                    </a:cubicBezTo>
                    <a:cubicBezTo>
                      <a:pt x="3714" y="1378"/>
                      <a:pt x="3724" y="223"/>
                      <a:pt x="3724" y="223"/>
                    </a:cubicBezTo>
                    <a:lnTo>
                      <a:pt x="3005" y="157"/>
                    </a:lnTo>
                    <a:lnTo>
                      <a:pt x="973" y="0"/>
                    </a:ln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5"/>
              <p:cNvSpPr/>
              <p:nvPr/>
            </p:nvSpPr>
            <p:spPr>
              <a:xfrm>
                <a:off x="1662207" y="2018771"/>
                <a:ext cx="622105" cy="844948"/>
              </a:xfrm>
              <a:custGeom>
                <a:avLst/>
                <a:gdLst/>
                <a:ahLst/>
                <a:cxnLst/>
                <a:rect l="l" t="t" r="r" b="b"/>
                <a:pathLst>
                  <a:path w="5963" h="8099" extrusionOk="0">
                    <a:moveTo>
                      <a:pt x="3166" y="0"/>
                    </a:moveTo>
                    <a:cubicBezTo>
                      <a:pt x="2997" y="0"/>
                      <a:pt x="2816" y="21"/>
                      <a:pt x="2624" y="66"/>
                    </a:cubicBezTo>
                    <a:cubicBezTo>
                      <a:pt x="137" y="649"/>
                      <a:pt x="1328" y="3450"/>
                      <a:pt x="1328" y="3450"/>
                    </a:cubicBezTo>
                    <a:cubicBezTo>
                      <a:pt x="1176" y="3347"/>
                      <a:pt x="986" y="3294"/>
                      <a:pt x="802" y="3294"/>
                    </a:cubicBezTo>
                    <a:cubicBezTo>
                      <a:pt x="387" y="3294"/>
                      <a:pt x="0" y="3561"/>
                      <a:pt x="137" y="4129"/>
                    </a:cubicBezTo>
                    <a:cubicBezTo>
                      <a:pt x="236" y="4548"/>
                      <a:pt x="517" y="4663"/>
                      <a:pt x="793" y="4663"/>
                    </a:cubicBezTo>
                    <a:cubicBezTo>
                      <a:pt x="1124" y="4663"/>
                      <a:pt x="1449" y="4499"/>
                      <a:pt x="1449" y="4499"/>
                    </a:cubicBezTo>
                    <a:lnTo>
                      <a:pt x="2133" y="6591"/>
                    </a:lnTo>
                    <a:cubicBezTo>
                      <a:pt x="2133" y="6591"/>
                      <a:pt x="2482" y="8099"/>
                      <a:pt x="3577" y="8099"/>
                    </a:cubicBezTo>
                    <a:cubicBezTo>
                      <a:pt x="3670" y="8099"/>
                      <a:pt x="3767" y="8088"/>
                      <a:pt x="3870" y="8065"/>
                    </a:cubicBezTo>
                    <a:cubicBezTo>
                      <a:pt x="4605" y="7903"/>
                      <a:pt x="4438" y="7153"/>
                      <a:pt x="4438" y="7153"/>
                    </a:cubicBezTo>
                    <a:lnTo>
                      <a:pt x="4255" y="6262"/>
                    </a:lnTo>
                    <a:cubicBezTo>
                      <a:pt x="5005" y="6079"/>
                      <a:pt x="5963" y="5228"/>
                      <a:pt x="5740" y="3759"/>
                    </a:cubicBezTo>
                    <a:cubicBezTo>
                      <a:pt x="5623" y="2993"/>
                      <a:pt x="5187" y="0"/>
                      <a:pt x="3166" y="0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5"/>
              <p:cNvSpPr/>
              <p:nvPr/>
            </p:nvSpPr>
            <p:spPr>
              <a:xfrm>
                <a:off x="1706547" y="2398943"/>
                <a:ext cx="88365" cy="50599"/>
              </a:xfrm>
              <a:custGeom>
                <a:avLst/>
                <a:gdLst/>
                <a:ahLst/>
                <a:cxnLst/>
                <a:rect l="l" t="t" r="r" b="b"/>
                <a:pathLst>
                  <a:path w="847" h="485" extrusionOk="0">
                    <a:moveTo>
                      <a:pt x="328" y="0"/>
                    </a:moveTo>
                    <a:cubicBezTo>
                      <a:pt x="228" y="0"/>
                      <a:pt x="126" y="28"/>
                      <a:pt x="41" y="80"/>
                    </a:cubicBezTo>
                    <a:cubicBezTo>
                      <a:pt x="11" y="100"/>
                      <a:pt x="1" y="141"/>
                      <a:pt x="21" y="166"/>
                    </a:cubicBezTo>
                    <a:cubicBezTo>
                      <a:pt x="34" y="185"/>
                      <a:pt x="54" y="197"/>
                      <a:pt x="74" y="197"/>
                    </a:cubicBezTo>
                    <a:cubicBezTo>
                      <a:pt x="85" y="197"/>
                      <a:pt x="96" y="193"/>
                      <a:pt x="107" y="186"/>
                    </a:cubicBezTo>
                    <a:cubicBezTo>
                      <a:pt x="174" y="147"/>
                      <a:pt x="249" y="126"/>
                      <a:pt x="325" y="126"/>
                    </a:cubicBezTo>
                    <a:cubicBezTo>
                      <a:pt x="376" y="126"/>
                      <a:pt x="428" y="135"/>
                      <a:pt x="477" y="156"/>
                    </a:cubicBezTo>
                    <a:cubicBezTo>
                      <a:pt x="593" y="206"/>
                      <a:pt x="685" y="313"/>
                      <a:pt x="715" y="439"/>
                    </a:cubicBezTo>
                    <a:cubicBezTo>
                      <a:pt x="720" y="470"/>
                      <a:pt x="745" y="485"/>
                      <a:pt x="776" y="485"/>
                    </a:cubicBezTo>
                    <a:lnTo>
                      <a:pt x="791" y="485"/>
                    </a:lnTo>
                    <a:cubicBezTo>
                      <a:pt x="821" y="480"/>
                      <a:pt x="847" y="444"/>
                      <a:pt x="837" y="409"/>
                    </a:cubicBezTo>
                    <a:cubicBezTo>
                      <a:pt x="801" y="247"/>
                      <a:pt x="680" y="105"/>
                      <a:pt x="523" y="39"/>
                    </a:cubicBezTo>
                    <a:cubicBezTo>
                      <a:pt x="462" y="13"/>
                      <a:pt x="395" y="0"/>
                      <a:pt x="328" y="0"/>
                    </a:cubicBezTo>
                    <a:close/>
                  </a:path>
                </a:pathLst>
              </a:custGeom>
              <a:solidFill>
                <a:srgbClr val="2F2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5"/>
              <p:cNvSpPr/>
              <p:nvPr/>
            </p:nvSpPr>
            <p:spPr>
              <a:xfrm>
                <a:off x="1609312" y="2003956"/>
                <a:ext cx="622731" cy="702437"/>
              </a:xfrm>
              <a:custGeom>
                <a:avLst/>
                <a:gdLst/>
                <a:ahLst/>
                <a:cxnLst/>
                <a:rect l="l" t="t" r="r" b="b"/>
                <a:pathLst>
                  <a:path w="5969" h="6733" extrusionOk="0">
                    <a:moveTo>
                      <a:pt x="3648" y="1"/>
                    </a:moveTo>
                    <a:cubicBezTo>
                      <a:pt x="3498" y="1"/>
                      <a:pt x="3341" y="17"/>
                      <a:pt x="3177" y="51"/>
                    </a:cubicBezTo>
                    <a:cubicBezTo>
                      <a:pt x="1384" y="431"/>
                      <a:pt x="1237" y="2067"/>
                      <a:pt x="1237" y="2067"/>
                    </a:cubicBezTo>
                    <a:cubicBezTo>
                      <a:pt x="1237" y="2067"/>
                      <a:pt x="1" y="3592"/>
                      <a:pt x="487" y="4575"/>
                    </a:cubicBezTo>
                    <a:cubicBezTo>
                      <a:pt x="978" y="5558"/>
                      <a:pt x="2640" y="6733"/>
                      <a:pt x="2640" y="6733"/>
                    </a:cubicBezTo>
                    <a:cubicBezTo>
                      <a:pt x="2772" y="4848"/>
                      <a:pt x="2447" y="3136"/>
                      <a:pt x="2447" y="3136"/>
                    </a:cubicBezTo>
                    <a:cubicBezTo>
                      <a:pt x="2447" y="3136"/>
                      <a:pt x="3217" y="2726"/>
                      <a:pt x="3182" y="1698"/>
                    </a:cubicBezTo>
                    <a:lnTo>
                      <a:pt x="3182" y="1698"/>
                    </a:lnTo>
                    <a:cubicBezTo>
                      <a:pt x="3182" y="1698"/>
                      <a:pt x="3725" y="1820"/>
                      <a:pt x="4420" y="1820"/>
                    </a:cubicBezTo>
                    <a:cubicBezTo>
                      <a:pt x="4907" y="1820"/>
                      <a:pt x="5467" y="1760"/>
                      <a:pt x="5968" y="1556"/>
                    </a:cubicBezTo>
                    <a:cubicBezTo>
                      <a:pt x="5968" y="1556"/>
                      <a:pt x="5140" y="1"/>
                      <a:pt x="3648" y="1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5"/>
              <p:cNvSpPr/>
              <p:nvPr/>
            </p:nvSpPr>
            <p:spPr>
              <a:xfrm>
                <a:off x="804415" y="1396662"/>
                <a:ext cx="381734" cy="388098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3720" extrusionOk="0">
                    <a:moveTo>
                      <a:pt x="1214" y="1"/>
                    </a:moveTo>
                    <a:cubicBezTo>
                      <a:pt x="1211" y="1"/>
                      <a:pt x="1209" y="1"/>
                      <a:pt x="1206" y="1"/>
                    </a:cubicBezTo>
                    <a:cubicBezTo>
                      <a:pt x="999" y="32"/>
                      <a:pt x="1612" y="1359"/>
                      <a:pt x="1612" y="1359"/>
                    </a:cubicBezTo>
                    <a:cubicBezTo>
                      <a:pt x="1612" y="1359"/>
                      <a:pt x="749" y="117"/>
                      <a:pt x="551" y="117"/>
                    </a:cubicBezTo>
                    <a:cubicBezTo>
                      <a:pt x="548" y="117"/>
                      <a:pt x="545" y="117"/>
                      <a:pt x="543" y="118"/>
                    </a:cubicBezTo>
                    <a:cubicBezTo>
                      <a:pt x="355" y="153"/>
                      <a:pt x="1095" y="1445"/>
                      <a:pt x="1095" y="1445"/>
                    </a:cubicBezTo>
                    <a:cubicBezTo>
                      <a:pt x="1095" y="1445"/>
                      <a:pt x="418" y="476"/>
                      <a:pt x="204" y="476"/>
                    </a:cubicBezTo>
                    <a:cubicBezTo>
                      <a:pt x="195" y="476"/>
                      <a:pt x="186" y="478"/>
                      <a:pt x="178" y="483"/>
                    </a:cubicBezTo>
                    <a:cubicBezTo>
                      <a:pt x="1" y="574"/>
                      <a:pt x="1713" y="3720"/>
                      <a:pt x="1713" y="3720"/>
                    </a:cubicBezTo>
                    <a:lnTo>
                      <a:pt x="3131" y="3259"/>
                    </a:lnTo>
                    <a:cubicBezTo>
                      <a:pt x="3131" y="3259"/>
                      <a:pt x="3192" y="2863"/>
                      <a:pt x="3258" y="2473"/>
                    </a:cubicBezTo>
                    <a:cubicBezTo>
                      <a:pt x="3329" y="2083"/>
                      <a:pt x="3658" y="1166"/>
                      <a:pt x="3476" y="1040"/>
                    </a:cubicBezTo>
                    <a:cubicBezTo>
                      <a:pt x="3466" y="1033"/>
                      <a:pt x="3455" y="1030"/>
                      <a:pt x="3443" y="1030"/>
                    </a:cubicBezTo>
                    <a:cubicBezTo>
                      <a:pt x="3245" y="1030"/>
                      <a:pt x="2838" y="2002"/>
                      <a:pt x="2838" y="2002"/>
                    </a:cubicBezTo>
                    <a:cubicBezTo>
                      <a:pt x="2838" y="2002"/>
                      <a:pt x="2235" y="27"/>
                      <a:pt x="1992" y="6"/>
                    </a:cubicBezTo>
                    <a:cubicBezTo>
                      <a:pt x="1988" y="6"/>
                      <a:pt x="1985" y="6"/>
                      <a:pt x="1982" y="6"/>
                    </a:cubicBezTo>
                    <a:cubicBezTo>
                      <a:pt x="1707" y="6"/>
                      <a:pt x="2108" y="1303"/>
                      <a:pt x="2108" y="1303"/>
                    </a:cubicBezTo>
                    <a:cubicBezTo>
                      <a:pt x="2108" y="1303"/>
                      <a:pt x="1425" y="1"/>
                      <a:pt x="1214" y="1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5"/>
              <p:cNvSpPr/>
              <p:nvPr/>
            </p:nvSpPr>
            <p:spPr>
              <a:xfrm>
                <a:off x="836131" y="1736563"/>
                <a:ext cx="1048596" cy="1370446"/>
              </a:xfrm>
              <a:custGeom>
                <a:avLst/>
                <a:gdLst/>
                <a:ahLst/>
                <a:cxnLst/>
                <a:rect l="l" t="t" r="r" b="b"/>
                <a:pathLst>
                  <a:path w="10051" h="13136" extrusionOk="0">
                    <a:moveTo>
                      <a:pt x="669" y="1"/>
                    </a:moveTo>
                    <a:cubicBezTo>
                      <a:pt x="669" y="1"/>
                      <a:pt x="1" y="9828"/>
                      <a:pt x="583" y="10466"/>
                    </a:cubicBezTo>
                    <a:cubicBezTo>
                      <a:pt x="1166" y="11104"/>
                      <a:pt x="7837" y="13136"/>
                      <a:pt x="7837" y="13136"/>
                    </a:cubicBezTo>
                    <a:lnTo>
                      <a:pt x="10051" y="9296"/>
                    </a:lnTo>
                    <a:lnTo>
                      <a:pt x="3597" y="8587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5"/>
              <p:cNvSpPr/>
              <p:nvPr/>
            </p:nvSpPr>
            <p:spPr>
              <a:xfrm>
                <a:off x="2581762" y="2506088"/>
                <a:ext cx="300776" cy="312357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2994" extrusionOk="0">
                    <a:moveTo>
                      <a:pt x="217" y="1"/>
                    </a:moveTo>
                    <a:cubicBezTo>
                      <a:pt x="153" y="1"/>
                      <a:pt x="104" y="24"/>
                      <a:pt x="81" y="71"/>
                    </a:cubicBezTo>
                    <a:cubicBezTo>
                      <a:pt x="0" y="233"/>
                      <a:pt x="370" y="755"/>
                      <a:pt x="527" y="1104"/>
                    </a:cubicBezTo>
                    <a:cubicBezTo>
                      <a:pt x="679" y="1454"/>
                      <a:pt x="1145" y="2994"/>
                      <a:pt x="1145" y="2994"/>
                    </a:cubicBezTo>
                    <a:lnTo>
                      <a:pt x="2883" y="2594"/>
                    </a:lnTo>
                    <a:lnTo>
                      <a:pt x="2761" y="1525"/>
                    </a:lnTo>
                    <a:lnTo>
                      <a:pt x="806" y="436"/>
                    </a:lnTo>
                    <a:cubicBezTo>
                      <a:pt x="638" y="152"/>
                      <a:pt x="379" y="1"/>
                      <a:pt x="217" y="1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5"/>
              <p:cNvSpPr/>
              <p:nvPr/>
            </p:nvSpPr>
            <p:spPr>
              <a:xfrm>
                <a:off x="2342849" y="2742287"/>
                <a:ext cx="868944" cy="925489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8871" extrusionOk="0">
                    <a:moveTo>
                      <a:pt x="1" y="0"/>
                    </a:moveTo>
                    <a:lnTo>
                      <a:pt x="1" y="4397"/>
                    </a:lnTo>
                    <a:cubicBezTo>
                      <a:pt x="1" y="4397"/>
                      <a:pt x="3143" y="8871"/>
                      <a:pt x="5353" y="8871"/>
                    </a:cubicBezTo>
                    <a:cubicBezTo>
                      <a:pt x="5653" y="8871"/>
                      <a:pt x="5936" y="8789"/>
                      <a:pt x="6191" y="8602"/>
                    </a:cubicBezTo>
                    <a:cubicBezTo>
                      <a:pt x="8329" y="7036"/>
                      <a:pt x="5644" y="107"/>
                      <a:pt x="5644" y="107"/>
                    </a:cubicBezTo>
                    <a:lnTo>
                      <a:pt x="3091" y="633"/>
                    </a:lnTo>
                    <a:lnTo>
                      <a:pt x="4256" y="4605"/>
                    </a:lnTo>
                    <a:cubicBezTo>
                      <a:pt x="4256" y="4605"/>
                      <a:pt x="1211" y="188"/>
                      <a:pt x="1" y="0"/>
                    </a:cubicBez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5"/>
              <p:cNvSpPr/>
              <p:nvPr/>
            </p:nvSpPr>
            <p:spPr>
              <a:xfrm>
                <a:off x="3036219" y="2009381"/>
                <a:ext cx="254350" cy="224200"/>
              </a:xfrm>
              <a:custGeom>
                <a:avLst/>
                <a:gdLst/>
                <a:ahLst/>
                <a:cxnLst/>
                <a:rect l="l" t="t" r="r" b="b"/>
                <a:pathLst>
                  <a:path w="2438" h="2149" extrusionOk="0">
                    <a:moveTo>
                      <a:pt x="1218" y="0"/>
                    </a:moveTo>
                    <a:cubicBezTo>
                      <a:pt x="1082" y="0"/>
                      <a:pt x="945" y="26"/>
                      <a:pt x="811" y="80"/>
                    </a:cubicBezTo>
                    <a:cubicBezTo>
                      <a:pt x="259" y="308"/>
                      <a:pt x="1" y="936"/>
                      <a:pt x="229" y="1484"/>
                    </a:cubicBezTo>
                    <a:cubicBezTo>
                      <a:pt x="397" y="1897"/>
                      <a:pt x="797" y="2148"/>
                      <a:pt x="1218" y="2148"/>
                    </a:cubicBezTo>
                    <a:cubicBezTo>
                      <a:pt x="1354" y="2148"/>
                      <a:pt x="1493" y="2122"/>
                      <a:pt x="1627" y="2066"/>
                    </a:cubicBezTo>
                    <a:cubicBezTo>
                      <a:pt x="2174" y="1838"/>
                      <a:pt x="2437" y="1215"/>
                      <a:pt x="2209" y="663"/>
                    </a:cubicBezTo>
                    <a:cubicBezTo>
                      <a:pt x="2037" y="249"/>
                      <a:pt x="1638" y="0"/>
                      <a:pt x="12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5"/>
              <p:cNvSpPr/>
              <p:nvPr/>
            </p:nvSpPr>
            <p:spPr>
              <a:xfrm>
                <a:off x="2471278" y="2274062"/>
                <a:ext cx="189876" cy="193006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850" extrusionOk="0">
                    <a:moveTo>
                      <a:pt x="1171" y="0"/>
                    </a:moveTo>
                    <a:lnTo>
                      <a:pt x="1" y="765"/>
                    </a:lnTo>
                    <a:lnTo>
                      <a:pt x="452" y="1849"/>
                    </a:lnTo>
                    <a:lnTo>
                      <a:pt x="1819" y="1571"/>
                    </a:lnTo>
                    <a:lnTo>
                      <a:pt x="117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5"/>
              <p:cNvSpPr/>
              <p:nvPr/>
            </p:nvSpPr>
            <p:spPr>
              <a:xfrm>
                <a:off x="2623494" y="2413549"/>
                <a:ext cx="181947" cy="284814"/>
              </a:xfrm>
              <a:custGeom>
                <a:avLst/>
                <a:gdLst/>
                <a:ahLst/>
                <a:cxnLst/>
                <a:rect l="l" t="t" r="r" b="b"/>
                <a:pathLst>
                  <a:path w="1744" h="2730" extrusionOk="0">
                    <a:moveTo>
                      <a:pt x="1338" y="1"/>
                    </a:moveTo>
                    <a:lnTo>
                      <a:pt x="1" y="487"/>
                    </a:lnTo>
                    <a:cubicBezTo>
                      <a:pt x="1" y="487"/>
                      <a:pt x="406" y="1475"/>
                      <a:pt x="614" y="1971"/>
                    </a:cubicBezTo>
                    <a:cubicBezTo>
                      <a:pt x="785" y="2392"/>
                      <a:pt x="1012" y="2729"/>
                      <a:pt x="1299" y="2729"/>
                    </a:cubicBezTo>
                    <a:cubicBezTo>
                      <a:pt x="1351" y="2729"/>
                      <a:pt x="1404" y="2718"/>
                      <a:pt x="1460" y="2695"/>
                    </a:cubicBezTo>
                    <a:cubicBezTo>
                      <a:pt x="1743" y="2579"/>
                      <a:pt x="1622" y="2260"/>
                      <a:pt x="1475" y="1657"/>
                    </a:cubicBezTo>
                    <a:cubicBezTo>
                      <a:pt x="1333" y="1069"/>
                      <a:pt x="1338" y="1"/>
                      <a:pt x="13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5"/>
              <p:cNvSpPr/>
              <p:nvPr/>
            </p:nvSpPr>
            <p:spPr>
              <a:xfrm>
                <a:off x="2497151" y="2173072"/>
                <a:ext cx="306619" cy="312461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995" extrusionOk="0">
                    <a:moveTo>
                      <a:pt x="1895" y="1"/>
                    </a:moveTo>
                    <a:lnTo>
                      <a:pt x="1" y="1237"/>
                    </a:lnTo>
                    <a:lnTo>
                      <a:pt x="725" y="2994"/>
                    </a:lnTo>
                    <a:lnTo>
                      <a:pt x="2939" y="2539"/>
                    </a:lnTo>
                    <a:lnTo>
                      <a:pt x="18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5"/>
              <p:cNvSpPr/>
              <p:nvPr/>
            </p:nvSpPr>
            <p:spPr>
              <a:xfrm>
                <a:off x="2694855" y="1692224"/>
                <a:ext cx="683971" cy="851938"/>
              </a:xfrm>
              <a:custGeom>
                <a:avLst/>
                <a:gdLst/>
                <a:ahLst/>
                <a:cxnLst/>
                <a:rect l="l" t="t" r="r" b="b"/>
                <a:pathLst>
                  <a:path w="6556" h="8166" extrusionOk="0">
                    <a:moveTo>
                      <a:pt x="3182" y="0"/>
                    </a:moveTo>
                    <a:lnTo>
                      <a:pt x="0" y="4610"/>
                    </a:lnTo>
                    <a:lnTo>
                      <a:pt x="1044" y="7148"/>
                    </a:lnTo>
                    <a:lnTo>
                      <a:pt x="6555" y="8166"/>
                    </a:lnTo>
                    <a:lnTo>
                      <a:pt x="6555" y="8166"/>
                    </a:lnTo>
                    <a:lnTo>
                      <a:pt x="318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5"/>
              <p:cNvSpPr/>
              <p:nvPr/>
            </p:nvSpPr>
            <p:spPr>
              <a:xfrm>
                <a:off x="2978629" y="1729156"/>
                <a:ext cx="355757" cy="807078"/>
              </a:xfrm>
              <a:custGeom>
                <a:avLst/>
                <a:gdLst/>
                <a:ahLst/>
                <a:cxnLst/>
                <a:rect l="l" t="t" r="r" b="b"/>
                <a:pathLst>
                  <a:path w="3410" h="7736" extrusionOk="0">
                    <a:moveTo>
                      <a:pt x="219" y="1"/>
                    </a:moveTo>
                    <a:lnTo>
                      <a:pt x="1" y="310"/>
                    </a:lnTo>
                    <a:lnTo>
                      <a:pt x="3040" y="7665"/>
                    </a:lnTo>
                    <a:lnTo>
                      <a:pt x="3410" y="7736"/>
                    </a:lnTo>
                    <a:lnTo>
                      <a:pt x="2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5"/>
              <p:cNvSpPr/>
              <p:nvPr/>
            </p:nvSpPr>
            <p:spPr>
              <a:xfrm>
                <a:off x="2701740" y="2475311"/>
                <a:ext cx="231294" cy="260401"/>
              </a:xfrm>
              <a:custGeom>
                <a:avLst/>
                <a:gdLst/>
                <a:ahLst/>
                <a:cxnLst/>
                <a:rect l="l" t="t" r="r" b="b"/>
                <a:pathLst>
                  <a:path w="2217" h="2496" extrusionOk="0">
                    <a:moveTo>
                      <a:pt x="1137" y="1"/>
                    </a:moveTo>
                    <a:cubicBezTo>
                      <a:pt x="1135" y="1"/>
                      <a:pt x="1132" y="1"/>
                      <a:pt x="1130" y="1"/>
                    </a:cubicBezTo>
                    <a:cubicBezTo>
                      <a:pt x="659" y="32"/>
                      <a:pt x="0" y="1030"/>
                      <a:pt x="46" y="1232"/>
                    </a:cubicBezTo>
                    <a:cubicBezTo>
                      <a:pt x="58" y="1290"/>
                      <a:pt x="101" y="1311"/>
                      <a:pt x="158" y="1311"/>
                    </a:cubicBezTo>
                    <a:cubicBezTo>
                      <a:pt x="300" y="1311"/>
                      <a:pt x="522" y="1182"/>
                      <a:pt x="522" y="1181"/>
                    </a:cubicBezTo>
                    <a:lnTo>
                      <a:pt x="522" y="1181"/>
                    </a:lnTo>
                    <a:cubicBezTo>
                      <a:pt x="522" y="1182"/>
                      <a:pt x="330" y="1632"/>
                      <a:pt x="476" y="1729"/>
                    </a:cubicBezTo>
                    <a:cubicBezTo>
                      <a:pt x="503" y="1748"/>
                      <a:pt x="531" y="1755"/>
                      <a:pt x="559" y="1755"/>
                    </a:cubicBezTo>
                    <a:cubicBezTo>
                      <a:pt x="677" y="1755"/>
                      <a:pt x="790" y="1612"/>
                      <a:pt x="791" y="1612"/>
                    </a:cubicBezTo>
                    <a:lnTo>
                      <a:pt x="791" y="1612"/>
                    </a:lnTo>
                    <a:cubicBezTo>
                      <a:pt x="790" y="1612"/>
                      <a:pt x="547" y="2093"/>
                      <a:pt x="669" y="2215"/>
                    </a:cubicBezTo>
                    <a:cubicBezTo>
                      <a:pt x="689" y="2235"/>
                      <a:pt x="714" y="2243"/>
                      <a:pt x="743" y="2243"/>
                    </a:cubicBezTo>
                    <a:cubicBezTo>
                      <a:pt x="892" y="2243"/>
                      <a:pt x="1130" y="2022"/>
                      <a:pt x="1130" y="2022"/>
                    </a:cubicBezTo>
                    <a:lnTo>
                      <a:pt x="1130" y="2022"/>
                    </a:lnTo>
                    <a:cubicBezTo>
                      <a:pt x="1130" y="2022"/>
                      <a:pt x="1019" y="2443"/>
                      <a:pt x="1170" y="2493"/>
                    </a:cubicBezTo>
                    <a:cubicBezTo>
                      <a:pt x="1175" y="2495"/>
                      <a:pt x="1179" y="2496"/>
                      <a:pt x="1184" y="2496"/>
                    </a:cubicBezTo>
                    <a:cubicBezTo>
                      <a:pt x="1369" y="2496"/>
                      <a:pt x="2216" y="1528"/>
                      <a:pt x="2108" y="1409"/>
                    </a:cubicBezTo>
                    <a:cubicBezTo>
                      <a:pt x="2037" y="1328"/>
                      <a:pt x="1905" y="1315"/>
                      <a:pt x="1825" y="1315"/>
                    </a:cubicBezTo>
                    <a:cubicBezTo>
                      <a:pt x="1785" y="1315"/>
                      <a:pt x="1758" y="1318"/>
                      <a:pt x="1758" y="1318"/>
                    </a:cubicBezTo>
                    <a:cubicBezTo>
                      <a:pt x="1758" y="1318"/>
                      <a:pt x="2057" y="786"/>
                      <a:pt x="1895" y="660"/>
                    </a:cubicBezTo>
                    <a:cubicBezTo>
                      <a:pt x="1857" y="632"/>
                      <a:pt x="1819" y="622"/>
                      <a:pt x="1783" y="622"/>
                    </a:cubicBezTo>
                    <a:cubicBezTo>
                      <a:pt x="1659" y="622"/>
                      <a:pt x="1555" y="746"/>
                      <a:pt x="1555" y="746"/>
                    </a:cubicBezTo>
                    <a:cubicBezTo>
                      <a:pt x="1555" y="746"/>
                      <a:pt x="1718" y="366"/>
                      <a:pt x="1581" y="244"/>
                    </a:cubicBezTo>
                    <a:cubicBezTo>
                      <a:pt x="1550" y="216"/>
                      <a:pt x="1516" y="205"/>
                      <a:pt x="1482" y="205"/>
                    </a:cubicBezTo>
                    <a:cubicBezTo>
                      <a:pt x="1365" y="205"/>
                      <a:pt x="1246" y="336"/>
                      <a:pt x="1246" y="336"/>
                    </a:cubicBezTo>
                    <a:cubicBezTo>
                      <a:pt x="1246" y="336"/>
                      <a:pt x="1291" y="1"/>
                      <a:pt x="1137" y="1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5"/>
              <p:cNvSpPr/>
              <p:nvPr/>
            </p:nvSpPr>
            <p:spPr>
              <a:xfrm>
                <a:off x="2090790" y="1129894"/>
                <a:ext cx="732588" cy="844009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8090" extrusionOk="0">
                    <a:moveTo>
                      <a:pt x="3511" y="0"/>
                    </a:moveTo>
                    <a:cubicBezTo>
                      <a:pt x="1571" y="0"/>
                      <a:pt x="1" y="1576"/>
                      <a:pt x="1" y="3516"/>
                    </a:cubicBezTo>
                    <a:cubicBezTo>
                      <a:pt x="1" y="4939"/>
                      <a:pt x="846" y="6165"/>
                      <a:pt x="2062" y="6712"/>
                    </a:cubicBezTo>
                    <a:lnTo>
                      <a:pt x="1890" y="8090"/>
                    </a:lnTo>
                    <a:lnTo>
                      <a:pt x="2847" y="6965"/>
                    </a:lnTo>
                    <a:cubicBezTo>
                      <a:pt x="3065" y="7006"/>
                      <a:pt x="3283" y="7026"/>
                      <a:pt x="3511" y="7026"/>
                    </a:cubicBezTo>
                    <a:cubicBezTo>
                      <a:pt x="5451" y="7026"/>
                      <a:pt x="7021" y="5456"/>
                      <a:pt x="7021" y="3516"/>
                    </a:cubicBezTo>
                    <a:cubicBezTo>
                      <a:pt x="7021" y="1576"/>
                      <a:pt x="5451" y="0"/>
                      <a:pt x="3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5"/>
              <p:cNvSpPr/>
              <p:nvPr/>
            </p:nvSpPr>
            <p:spPr>
              <a:xfrm>
                <a:off x="2314889" y="1302140"/>
                <a:ext cx="283353" cy="407086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3902" extrusionOk="0">
                    <a:moveTo>
                      <a:pt x="852" y="1"/>
                    </a:moveTo>
                    <a:cubicBezTo>
                      <a:pt x="827" y="1"/>
                      <a:pt x="799" y="3"/>
                      <a:pt x="770" y="6"/>
                    </a:cubicBezTo>
                    <a:cubicBezTo>
                      <a:pt x="679" y="16"/>
                      <a:pt x="578" y="41"/>
                      <a:pt x="471" y="77"/>
                    </a:cubicBezTo>
                    <a:cubicBezTo>
                      <a:pt x="365" y="117"/>
                      <a:pt x="269" y="153"/>
                      <a:pt x="188" y="198"/>
                    </a:cubicBezTo>
                    <a:cubicBezTo>
                      <a:pt x="97" y="234"/>
                      <a:pt x="41" y="279"/>
                      <a:pt x="21" y="325"/>
                    </a:cubicBezTo>
                    <a:cubicBezTo>
                      <a:pt x="0" y="370"/>
                      <a:pt x="10" y="431"/>
                      <a:pt x="56" y="517"/>
                    </a:cubicBezTo>
                    <a:cubicBezTo>
                      <a:pt x="142" y="690"/>
                      <a:pt x="243" y="887"/>
                      <a:pt x="365" y="1100"/>
                    </a:cubicBezTo>
                    <a:cubicBezTo>
                      <a:pt x="482" y="1318"/>
                      <a:pt x="603" y="1536"/>
                      <a:pt x="725" y="1748"/>
                    </a:cubicBezTo>
                    <a:cubicBezTo>
                      <a:pt x="851" y="1966"/>
                      <a:pt x="973" y="2179"/>
                      <a:pt x="1094" y="2376"/>
                    </a:cubicBezTo>
                    <a:cubicBezTo>
                      <a:pt x="1221" y="2579"/>
                      <a:pt x="1328" y="2751"/>
                      <a:pt x="1424" y="2893"/>
                    </a:cubicBezTo>
                    <a:cubicBezTo>
                      <a:pt x="1469" y="2969"/>
                      <a:pt x="1515" y="3015"/>
                      <a:pt x="1561" y="3030"/>
                    </a:cubicBezTo>
                    <a:cubicBezTo>
                      <a:pt x="1583" y="3037"/>
                      <a:pt x="1610" y="3041"/>
                      <a:pt x="1640" y="3041"/>
                    </a:cubicBezTo>
                    <a:cubicBezTo>
                      <a:pt x="1671" y="3041"/>
                      <a:pt x="1705" y="3037"/>
                      <a:pt x="1743" y="3030"/>
                    </a:cubicBezTo>
                    <a:cubicBezTo>
                      <a:pt x="1809" y="3010"/>
                      <a:pt x="1880" y="2984"/>
                      <a:pt x="1946" y="2954"/>
                    </a:cubicBezTo>
                    <a:cubicBezTo>
                      <a:pt x="2011" y="2923"/>
                      <a:pt x="2082" y="2888"/>
                      <a:pt x="2153" y="2842"/>
                    </a:cubicBezTo>
                    <a:cubicBezTo>
                      <a:pt x="2214" y="2812"/>
                      <a:pt x="2255" y="2782"/>
                      <a:pt x="2265" y="2746"/>
                    </a:cubicBezTo>
                    <a:cubicBezTo>
                      <a:pt x="2280" y="2716"/>
                      <a:pt x="2270" y="2670"/>
                      <a:pt x="2239" y="2614"/>
                    </a:cubicBezTo>
                    <a:cubicBezTo>
                      <a:pt x="2153" y="2452"/>
                      <a:pt x="2067" y="2280"/>
                      <a:pt x="1971" y="2088"/>
                    </a:cubicBezTo>
                    <a:cubicBezTo>
                      <a:pt x="1875" y="1895"/>
                      <a:pt x="1783" y="1698"/>
                      <a:pt x="1687" y="1485"/>
                    </a:cubicBezTo>
                    <a:cubicBezTo>
                      <a:pt x="1591" y="1272"/>
                      <a:pt x="1495" y="1059"/>
                      <a:pt x="1398" y="842"/>
                    </a:cubicBezTo>
                    <a:cubicBezTo>
                      <a:pt x="1302" y="619"/>
                      <a:pt x="1211" y="401"/>
                      <a:pt x="1120" y="188"/>
                    </a:cubicBezTo>
                    <a:cubicBezTo>
                      <a:pt x="1084" y="112"/>
                      <a:pt x="1044" y="56"/>
                      <a:pt x="993" y="31"/>
                    </a:cubicBezTo>
                    <a:cubicBezTo>
                      <a:pt x="958" y="10"/>
                      <a:pt x="910" y="1"/>
                      <a:pt x="852" y="1"/>
                    </a:cubicBezTo>
                    <a:close/>
                    <a:moveTo>
                      <a:pt x="2368" y="3008"/>
                    </a:moveTo>
                    <a:cubicBezTo>
                      <a:pt x="2354" y="3008"/>
                      <a:pt x="2340" y="3008"/>
                      <a:pt x="2325" y="3010"/>
                    </a:cubicBezTo>
                    <a:cubicBezTo>
                      <a:pt x="2260" y="3010"/>
                      <a:pt x="2189" y="3030"/>
                      <a:pt x="2118" y="3070"/>
                    </a:cubicBezTo>
                    <a:cubicBezTo>
                      <a:pt x="2032" y="3111"/>
                      <a:pt x="1961" y="3162"/>
                      <a:pt x="1910" y="3222"/>
                    </a:cubicBezTo>
                    <a:cubicBezTo>
                      <a:pt x="1864" y="3278"/>
                      <a:pt x="1829" y="3339"/>
                      <a:pt x="1814" y="3405"/>
                    </a:cubicBezTo>
                    <a:cubicBezTo>
                      <a:pt x="1804" y="3465"/>
                      <a:pt x="1804" y="3526"/>
                      <a:pt x="1819" y="3587"/>
                    </a:cubicBezTo>
                    <a:cubicBezTo>
                      <a:pt x="1834" y="3648"/>
                      <a:pt x="1859" y="3699"/>
                      <a:pt x="1900" y="3749"/>
                    </a:cubicBezTo>
                    <a:cubicBezTo>
                      <a:pt x="1987" y="3851"/>
                      <a:pt x="2088" y="3901"/>
                      <a:pt x="2203" y="3901"/>
                    </a:cubicBezTo>
                    <a:cubicBezTo>
                      <a:pt x="2208" y="3901"/>
                      <a:pt x="2214" y="3901"/>
                      <a:pt x="2219" y="3901"/>
                    </a:cubicBezTo>
                    <a:cubicBezTo>
                      <a:pt x="2346" y="3891"/>
                      <a:pt x="2457" y="3840"/>
                      <a:pt x="2558" y="3744"/>
                    </a:cubicBezTo>
                    <a:cubicBezTo>
                      <a:pt x="2604" y="3704"/>
                      <a:pt x="2639" y="3653"/>
                      <a:pt x="2665" y="3602"/>
                    </a:cubicBezTo>
                    <a:cubicBezTo>
                      <a:pt x="2690" y="3552"/>
                      <a:pt x="2705" y="3506"/>
                      <a:pt x="2710" y="3455"/>
                    </a:cubicBezTo>
                    <a:cubicBezTo>
                      <a:pt x="2715" y="3410"/>
                      <a:pt x="2715" y="3364"/>
                      <a:pt x="2710" y="3319"/>
                    </a:cubicBezTo>
                    <a:cubicBezTo>
                      <a:pt x="2705" y="3273"/>
                      <a:pt x="2695" y="3238"/>
                      <a:pt x="2685" y="3212"/>
                    </a:cubicBezTo>
                    <a:cubicBezTo>
                      <a:pt x="2670" y="3182"/>
                      <a:pt x="2650" y="3146"/>
                      <a:pt x="2614" y="3111"/>
                    </a:cubicBezTo>
                    <a:cubicBezTo>
                      <a:pt x="2584" y="3075"/>
                      <a:pt x="2543" y="3050"/>
                      <a:pt x="2493" y="3030"/>
                    </a:cubicBezTo>
                    <a:cubicBezTo>
                      <a:pt x="2454" y="3014"/>
                      <a:pt x="2412" y="3008"/>
                      <a:pt x="2368" y="300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33" name="Google Shape;2033;p35"/>
          <p:cNvSpPr txBox="1"/>
          <p:nvPr/>
        </p:nvSpPr>
        <p:spPr>
          <a:xfrm>
            <a:off x="3503276" y="1070225"/>
            <a:ext cx="51945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034" name="Google Shape;2034;p35"/>
          <p:cNvGrpSpPr/>
          <p:nvPr/>
        </p:nvGrpSpPr>
        <p:grpSpPr>
          <a:xfrm>
            <a:off x="3503251" y="1500675"/>
            <a:ext cx="5159169" cy="726300"/>
            <a:chOff x="3492275" y="1500675"/>
            <a:chExt cx="5194500" cy="726300"/>
          </a:xfrm>
        </p:grpSpPr>
        <p:sp>
          <p:nvSpPr>
            <p:cNvPr id="2035" name="Google Shape;2035;p35"/>
            <p:cNvSpPr/>
            <p:nvPr/>
          </p:nvSpPr>
          <p:spPr>
            <a:xfrm>
              <a:off x="3492275" y="1500675"/>
              <a:ext cx="5194500" cy="726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>
              <a:off x="3577325" y="1582150"/>
              <a:ext cx="551400" cy="55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200"/>
            </a:p>
          </p:txBody>
        </p:sp>
        <p:sp>
          <p:nvSpPr>
            <p:cNvPr id="2037" name="Google Shape;2037;p35"/>
            <p:cNvSpPr/>
            <p:nvPr/>
          </p:nvSpPr>
          <p:spPr>
            <a:xfrm>
              <a:off x="8050325" y="1582150"/>
              <a:ext cx="551400" cy="55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5"/>
            <p:cNvSpPr/>
            <p:nvPr/>
          </p:nvSpPr>
          <p:spPr>
            <a:xfrm>
              <a:off x="4205600" y="1582150"/>
              <a:ext cx="3768000" cy="563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5"/>
            <p:cNvSpPr txBox="1"/>
            <p:nvPr/>
          </p:nvSpPr>
          <p:spPr>
            <a:xfrm>
              <a:off x="4285625" y="1683550"/>
              <a:ext cx="1432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Earn money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041" name="Google Shape;2041;p35"/>
          <p:cNvGrpSpPr/>
          <p:nvPr/>
        </p:nvGrpSpPr>
        <p:grpSpPr>
          <a:xfrm>
            <a:off x="3503251" y="2308825"/>
            <a:ext cx="5194500" cy="726300"/>
            <a:chOff x="3492275" y="2308825"/>
            <a:chExt cx="5194500" cy="726300"/>
          </a:xfrm>
        </p:grpSpPr>
        <p:sp>
          <p:nvSpPr>
            <p:cNvPr id="2042" name="Google Shape;2042;p35"/>
            <p:cNvSpPr/>
            <p:nvPr/>
          </p:nvSpPr>
          <p:spPr>
            <a:xfrm>
              <a:off x="3492275" y="2308825"/>
              <a:ext cx="5194500" cy="726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5"/>
            <p:cNvSpPr/>
            <p:nvPr/>
          </p:nvSpPr>
          <p:spPr>
            <a:xfrm>
              <a:off x="3577325" y="2390300"/>
              <a:ext cx="551400" cy="55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/>
            </a:p>
          </p:txBody>
        </p:sp>
        <p:sp>
          <p:nvSpPr>
            <p:cNvPr id="2044" name="Google Shape;2044;p35"/>
            <p:cNvSpPr/>
            <p:nvPr/>
          </p:nvSpPr>
          <p:spPr>
            <a:xfrm>
              <a:off x="8050325" y="2390300"/>
              <a:ext cx="551400" cy="55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5"/>
            <p:cNvSpPr/>
            <p:nvPr/>
          </p:nvSpPr>
          <p:spPr>
            <a:xfrm>
              <a:off x="4205600" y="2390300"/>
              <a:ext cx="3768000" cy="563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5"/>
            <p:cNvSpPr txBox="1"/>
            <p:nvPr/>
          </p:nvSpPr>
          <p:spPr>
            <a:xfrm>
              <a:off x="4285625" y="2491700"/>
              <a:ext cx="1432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Get influence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048" name="Google Shape;2048;p35"/>
          <p:cNvGrpSpPr/>
          <p:nvPr/>
        </p:nvGrpSpPr>
        <p:grpSpPr>
          <a:xfrm>
            <a:off x="3503251" y="3116975"/>
            <a:ext cx="5194500" cy="726300"/>
            <a:chOff x="3492275" y="3116975"/>
            <a:chExt cx="5194500" cy="726300"/>
          </a:xfrm>
        </p:grpSpPr>
        <p:sp>
          <p:nvSpPr>
            <p:cNvPr id="2049" name="Google Shape;2049;p35"/>
            <p:cNvSpPr/>
            <p:nvPr/>
          </p:nvSpPr>
          <p:spPr>
            <a:xfrm>
              <a:off x="3492275" y="3116975"/>
              <a:ext cx="5194500" cy="726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>
              <a:off x="3577325" y="3198450"/>
              <a:ext cx="551400" cy="55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>
              <a:off x="8050325" y="3198450"/>
              <a:ext cx="551400" cy="55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>
              <a:off x="4205600" y="3198450"/>
              <a:ext cx="3768000" cy="563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5"/>
            <p:cNvSpPr txBox="1"/>
            <p:nvPr/>
          </p:nvSpPr>
          <p:spPr>
            <a:xfrm>
              <a:off x="4285625" y="3299850"/>
              <a:ext cx="1432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Spread fear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055" name="Google Shape;2055;p35"/>
          <p:cNvGrpSpPr/>
          <p:nvPr/>
        </p:nvGrpSpPr>
        <p:grpSpPr>
          <a:xfrm>
            <a:off x="3503251" y="3925125"/>
            <a:ext cx="5194500" cy="726300"/>
            <a:chOff x="3492275" y="3925125"/>
            <a:chExt cx="5194500" cy="726300"/>
          </a:xfrm>
        </p:grpSpPr>
        <p:sp>
          <p:nvSpPr>
            <p:cNvPr id="2056" name="Google Shape;2056;p35"/>
            <p:cNvSpPr/>
            <p:nvPr/>
          </p:nvSpPr>
          <p:spPr>
            <a:xfrm>
              <a:off x="3492275" y="3925125"/>
              <a:ext cx="5194500" cy="726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>
              <a:off x="3577325" y="4006600"/>
              <a:ext cx="551400" cy="55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/>
            </a:p>
          </p:txBody>
        </p:sp>
        <p:sp>
          <p:nvSpPr>
            <p:cNvPr id="2058" name="Google Shape;2058;p35"/>
            <p:cNvSpPr/>
            <p:nvPr/>
          </p:nvSpPr>
          <p:spPr>
            <a:xfrm>
              <a:off x="8050325" y="4006600"/>
              <a:ext cx="551400" cy="55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5"/>
            <p:cNvSpPr/>
            <p:nvPr/>
          </p:nvSpPr>
          <p:spPr>
            <a:xfrm>
              <a:off x="4205600" y="4006600"/>
              <a:ext cx="3768000" cy="563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5"/>
            <p:cNvSpPr txBox="1"/>
            <p:nvPr/>
          </p:nvSpPr>
          <p:spPr>
            <a:xfrm>
              <a:off x="4285625" y="4108000"/>
              <a:ext cx="1432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Incite hatred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062" name="Google Shape;2062;p35"/>
          <p:cNvGrpSpPr/>
          <p:nvPr/>
        </p:nvGrpSpPr>
        <p:grpSpPr>
          <a:xfrm>
            <a:off x="8182325" y="4156575"/>
            <a:ext cx="309359" cy="263455"/>
            <a:chOff x="11313774" y="2840300"/>
            <a:chExt cx="309359" cy="263455"/>
          </a:xfrm>
        </p:grpSpPr>
        <p:sp>
          <p:nvSpPr>
            <p:cNvPr id="2063" name="Google Shape;2063;p35"/>
            <p:cNvSpPr/>
            <p:nvPr/>
          </p:nvSpPr>
          <p:spPr>
            <a:xfrm>
              <a:off x="11583253" y="2914139"/>
              <a:ext cx="39879" cy="70087"/>
            </a:xfrm>
            <a:custGeom>
              <a:avLst/>
              <a:gdLst/>
              <a:ahLst/>
              <a:cxnLst/>
              <a:rect l="l" t="t" r="r" b="b"/>
              <a:pathLst>
                <a:path w="1105" h="1942" extrusionOk="0">
                  <a:moveTo>
                    <a:pt x="0" y="1"/>
                  </a:moveTo>
                  <a:lnTo>
                    <a:pt x="0" y="1941"/>
                  </a:lnTo>
                  <a:lnTo>
                    <a:pt x="912" y="1718"/>
                  </a:lnTo>
                  <a:cubicBezTo>
                    <a:pt x="1029" y="1688"/>
                    <a:pt x="1105" y="1586"/>
                    <a:pt x="1105" y="1470"/>
                  </a:cubicBezTo>
                  <a:lnTo>
                    <a:pt x="1105" y="467"/>
                  </a:lnTo>
                  <a:cubicBezTo>
                    <a:pt x="1105" y="350"/>
                    <a:pt x="1029" y="249"/>
                    <a:pt x="912" y="2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5"/>
            <p:cNvSpPr/>
            <p:nvPr/>
          </p:nvSpPr>
          <p:spPr>
            <a:xfrm>
              <a:off x="11313774" y="2903745"/>
              <a:ext cx="41720" cy="90694"/>
            </a:xfrm>
            <a:custGeom>
              <a:avLst/>
              <a:gdLst/>
              <a:ahLst/>
              <a:cxnLst/>
              <a:rect l="l" t="t" r="r" b="b"/>
              <a:pathLst>
                <a:path w="1156" h="2513" extrusionOk="0">
                  <a:moveTo>
                    <a:pt x="254" y="0"/>
                  </a:moveTo>
                  <a:cubicBezTo>
                    <a:pt x="112" y="0"/>
                    <a:pt x="1" y="117"/>
                    <a:pt x="1" y="253"/>
                  </a:cubicBezTo>
                  <a:lnTo>
                    <a:pt x="1" y="2265"/>
                  </a:lnTo>
                  <a:cubicBezTo>
                    <a:pt x="1" y="2401"/>
                    <a:pt x="112" y="2513"/>
                    <a:pt x="254" y="2513"/>
                  </a:cubicBezTo>
                  <a:lnTo>
                    <a:pt x="1156" y="2513"/>
                  </a:lnTo>
                  <a:cubicBezTo>
                    <a:pt x="1090" y="2351"/>
                    <a:pt x="1105" y="2457"/>
                    <a:pt x="1105" y="253"/>
                  </a:cubicBezTo>
                  <a:cubicBezTo>
                    <a:pt x="1105" y="162"/>
                    <a:pt x="1125" y="81"/>
                    <a:pt x="1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5"/>
            <p:cNvSpPr/>
            <p:nvPr/>
          </p:nvSpPr>
          <p:spPr>
            <a:xfrm>
              <a:off x="11368810" y="3007755"/>
              <a:ext cx="54315" cy="95999"/>
            </a:xfrm>
            <a:custGeom>
              <a:avLst/>
              <a:gdLst/>
              <a:ahLst/>
              <a:cxnLst/>
              <a:rect l="l" t="t" r="r" b="b"/>
              <a:pathLst>
                <a:path w="1505" h="2660" extrusionOk="0">
                  <a:moveTo>
                    <a:pt x="0" y="1"/>
                  </a:moveTo>
                  <a:lnTo>
                    <a:pt x="0" y="1910"/>
                  </a:lnTo>
                  <a:cubicBezTo>
                    <a:pt x="0" y="2326"/>
                    <a:pt x="340" y="2660"/>
                    <a:pt x="755" y="2660"/>
                  </a:cubicBezTo>
                  <a:cubicBezTo>
                    <a:pt x="1171" y="2660"/>
                    <a:pt x="1505" y="2326"/>
                    <a:pt x="1505" y="1910"/>
                  </a:cubicBezTo>
                  <a:lnTo>
                    <a:pt x="1505" y="51"/>
                  </a:lnTo>
                  <a:cubicBezTo>
                    <a:pt x="1075" y="51"/>
                    <a:pt x="782" y="53"/>
                    <a:pt x="577" y="53"/>
                  </a:cubicBezTo>
                  <a:cubicBezTo>
                    <a:pt x="135" y="53"/>
                    <a:pt x="108" y="46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5"/>
            <p:cNvSpPr/>
            <p:nvPr/>
          </p:nvSpPr>
          <p:spPr>
            <a:xfrm>
              <a:off x="11350693" y="2885628"/>
              <a:ext cx="104444" cy="126929"/>
            </a:xfrm>
            <a:custGeom>
              <a:avLst/>
              <a:gdLst/>
              <a:ahLst/>
              <a:cxnLst/>
              <a:rect l="l" t="t" r="r" b="b"/>
              <a:pathLst>
                <a:path w="2894" h="3517" extrusionOk="0">
                  <a:moveTo>
                    <a:pt x="751" y="1"/>
                  </a:moveTo>
                  <a:cubicBezTo>
                    <a:pt x="335" y="1"/>
                    <a:pt x="1" y="340"/>
                    <a:pt x="1" y="755"/>
                  </a:cubicBezTo>
                  <a:lnTo>
                    <a:pt x="1" y="2767"/>
                  </a:lnTo>
                  <a:cubicBezTo>
                    <a:pt x="1" y="3182"/>
                    <a:pt x="335" y="3516"/>
                    <a:pt x="751" y="3516"/>
                  </a:cubicBezTo>
                  <a:lnTo>
                    <a:pt x="2893" y="3516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5"/>
            <p:cNvSpPr/>
            <p:nvPr/>
          </p:nvSpPr>
          <p:spPr>
            <a:xfrm>
              <a:off x="11447954" y="2840300"/>
              <a:ext cx="87085" cy="217587"/>
            </a:xfrm>
            <a:custGeom>
              <a:avLst/>
              <a:gdLst/>
              <a:ahLst/>
              <a:cxnLst/>
              <a:rect l="l" t="t" r="r" b="b"/>
              <a:pathLst>
                <a:path w="2413" h="6029" extrusionOk="0">
                  <a:moveTo>
                    <a:pt x="2326" y="0"/>
                  </a:moveTo>
                  <a:lnTo>
                    <a:pt x="1" y="1262"/>
                  </a:lnTo>
                  <a:lnTo>
                    <a:pt x="1" y="4767"/>
                  </a:lnTo>
                  <a:lnTo>
                    <a:pt x="2326" y="6028"/>
                  </a:lnTo>
                  <a:lnTo>
                    <a:pt x="2412" y="6028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5"/>
            <p:cNvSpPr/>
            <p:nvPr/>
          </p:nvSpPr>
          <p:spPr>
            <a:xfrm>
              <a:off x="11531862" y="2840300"/>
              <a:ext cx="54532" cy="217587"/>
            </a:xfrm>
            <a:custGeom>
              <a:avLst/>
              <a:gdLst/>
              <a:ahLst/>
              <a:cxnLst/>
              <a:rect l="l" t="t" r="r" b="b"/>
              <a:pathLst>
                <a:path w="1511" h="6029" extrusionOk="0">
                  <a:moveTo>
                    <a:pt x="1" y="0"/>
                  </a:moveTo>
                  <a:lnTo>
                    <a:pt x="1" y="6028"/>
                  </a:lnTo>
                  <a:lnTo>
                    <a:pt x="1257" y="6028"/>
                  </a:lnTo>
                  <a:cubicBezTo>
                    <a:pt x="1394" y="6028"/>
                    <a:pt x="1510" y="5917"/>
                    <a:pt x="1510" y="5775"/>
                  </a:cubicBezTo>
                  <a:lnTo>
                    <a:pt x="1510" y="254"/>
                  </a:lnTo>
                  <a:cubicBezTo>
                    <a:pt x="1510" y="117"/>
                    <a:pt x="1394" y="0"/>
                    <a:pt x="1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" name="Google Shape;2069;p35"/>
          <p:cNvGrpSpPr/>
          <p:nvPr/>
        </p:nvGrpSpPr>
        <p:grpSpPr>
          <a:xfrm>
            <a:off x="8182313" y="2517295"/>
            <a:ext cx="309363" cy="309363"/>
            <a:chOff x="10784975" y="3094695"/>
            <a:chExt cx="309363" cy="309363"/>
          </a:xfrm>
        </p:grpSpPr>
        <p:sp>
          <p:nvSpPr>
            <p:cNvPr id="2070" name="Google Shape;2070;p35"/>
            <p:cNvSpPr/>
            <p:nvPr/>
          </p:nvSpPr>
          <p:spPr>
            <a:xfrm>
              <a:off x="10794286" y="3104006"/>
              <a:ext cx="290705" cy="290705"/>
            </a:xfrm>
            <a:custGeom>
              <a:avLst/>
              <a:gdLst/>
              <a:ahLst/>
              <a:cxnLst/>
              <a:rect l="l" t="t" r="r" b="b"/>
              <a:pathLst>
                <a:path w="8055" h="8055" extrusionOk="0">
                  <a:moveTo>
                    <a:pt x="4028" y="1"/>
                  </a:moveTo>
                  <a:cubicBezTo>
                    <a:pt x="1809" y="1"/>
                    <a:pt x="1" y="1804"/>
                    <a:pt x="1" y="4028"/>
                  </a:cubicBezTo>
                  <a:cubicBezTo>
                    <a:pt x="1" y="6236"/>
                    <a:pt x="1794" y="8055"/>
                    <a:pt x="4028" y="8055"/>
                  </a:cubicBezTo>
                  <a:cubicBezTo>
                    <a:pt x="6262" y="8055"/>
                    <a:pt x="8055" y="6241"/>
                    <a:pt x="8055" y="4028"/>
                  </a:cubicBezTo>
                  <a:cubicBezTo>
                    <a:pt x="8055" y="1804"/>
                    <a:pt x="6246" y="1"/>
                    <a:pt x="4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5"/>
            <p:cNvSpPr/>
            <p:nvPr/>
          </p:nvSpPr>
          <p:spPr>
            <a:xfrm>
              <a:off x="10784975" y="3094695"/>
              <a:ext cx="309363" cy="309363"/>
            </a:xfrm>
            <a:custGeom>
              <a:avLst/>
              <a:gdLst/>
              <a:ahLst/>
              <a:cxnLst/>
              <a:rect l="l" t="t" r="r" b="b"/>
              <a:pathLst>
                <a:path w="8572" h="8572" extrusionOk="0">
                  <a:moveTo>
                    <a:pt x="3004" y="725"/>
                  </a:moveTo>
                  <a:lnTo>
                    <a:pt x="3004" y="725"/>
                  </a:lnTo>
                  <a:cubicBezTo>
                    <a:pt x="2766" y="1029"/>
                    <a:pt x="2579" y="1388"/>
                    <a:pt x="2442" y="1753"/>
                  </a:cubicBezTo>
                  <a:cubicBezTo>
                    <a:pt x="2199" y="1677"/>
                    <a:pt x="1966" y="1591"/>
                    <a:pt x="1738" y="1490"/>
                  </a:cubicBezTo>
                  <a:cubicBezTo>
                    <a:pt x="2102" y="1155"/>
                    <a:pt x="2533" y="897"/>
                    <a:pt x="3004" y="725"/>
                  </a:cubicBezTo>
                  <a:close/>
                  <a:moveTo>
                    <a:pt x="5567" y="725"/>
                  </a:moveTo>
                  <a:lnTo>
                    <a:pt x="5567" y="725"/>
                  </a:lnTo>
                  <a:cubicBezTo>
                    <a:pt x="6038" y="897"/>
                    <a:pt x="6469" y="1155"/>
                    <a:pt x="6834" y="1490"/>
                  </a:cubicBezTo>
                  <a:cubicBezTo>
                    <a:pt x="6606" y="1591"/>
                    <a:pt x="6373" y="1677"/>
                    <a:pt x="6130" y="1753"/>
                  </a:cubicBezTo>
                  <a:cubicBezTo>
                    <a:pt x="5993" y="1388"/>
                    <a:pt x="5805" y="1029"/>
                    <a:pt x="5567" y="725"/>
                  </a:cubicBezTo>
                  <a:close/>
                  <a:moveTo>
                    <a:pt x="4032" y="542"/>
                  </a:moveTo>
                  <a:lnTo>
                    <a:pt x="4032" y="2011"/>
                  </a:lnTo>
                  <a:cubicBezTo>
                    <a:pt x="3658" y="2001"/>
                    <a:pt x="3288" y="1950"/>
                    <a:pt x="2933" y="1874"/>
                  </a:cubicBezTo>
                  <a:cubicBezTo>
                    <a:pt x="3136" y="1358"/>
                    <a:pt x="3511" y="720"/>
                    <a:pt x="4032" y="542"/>
                  </a:cubicBezTo>
                  <a:close/>
                  <a:moveTo>
                    <a:pt x="4539" y="542"/>
                  </a:moveTo>
                  <a:cubicBezTo>
                    <a:pt x="5061" y="720"/>
                    <a:pt x="5436" y="1358"/>
                    <a:pt x="5638" y="1874"/>
                  </a:cubicBezTo>
                  <a:cubicBezTo>
                    <a:pt x="5284" y="1950"/>
                    <a:pt x="4914" y="2001"/>
                    <a:pt x="4539" y="2011"/>
                  </a:cubicBezTo>
                  <a:lnTo>
                    <a:pt x="4539" y="542"/>
                  </a:lnTo>
                  <a:close/>
                  <a:moveTo>
                    <a:pt x="1373" y="1869"/>
                  </a:moveTo>
                  <a:cubicBezTo>
                    <a:pt x="1667" y="2011"/>
                    <a:pt x="1971" y="2133"/>
                    <a:pt x="2285" y="2229"/>
                  </a:cubicBezTo>
                  <a:cubicBezTo>
                    <a:pt x="2128" y="2776"/>
                    <a:pt x="2037" y="3394"/>
                    <a:pt x="2016" y="4032"/>
                  </a:cubicBezTo>
                  <a:lnTo>
                    <a:pt x="512" y="4032"/>
                  </a:lnTo>
                  <a:cubicBezTo>
                    <a:pt x="563" y="3212"/>
                    <a:pt x="882" y="2467"/>
                    <a:pt x="1373" y="1869"/>
                  </a:cubicBezTo>
                  <a:close/>
                  <a:moveTo>
                    <a:pt x="2771" y="2356"/>
                  </a:moveTo>
                  <a:cubicBezTo>
                    <a:pt x="3181" y="2447"/>
                    <a:pt x="3602" y="2503"/>
                    <a:pt x="4032" y="2513"/>
                  </a:cubicBezTo>
                  <a:lnTo>
                    <a:pt x="4032" y="4032"/>
                  </a:lnTo>
                  <a:lnTo>
                    <a:pt x="2518" y="4032"/>
                  </a:lnTo>
                  <a:cubicBezTo>
                    <a:pt x="2538" y="3435"/>
                    <a:pt x="2624" y="2862"/>
                    <a:pt x="2771" y="2356"/>
                  </a:cubicBezTo>
                  <a:close/>
                  <a:moveTo>
                    <a:pt x="5800" y="2356"/>
                  </a:moveTo>
                  <a:cubicBezTo>
                    <a:pt x="5947" y="2862"/>
                    <a:pt x="6033" y="3435"/>
                    <a:pt x="6054" y="4032"/>
                  </a:cubicBezTo>
                  <a:lnTo>
                    <a:pt x="4539" y="4032"/>
                  </a:lnTo>
                  <a:lnTo>
                    <a:pt x="4539" y="2513"/>
                  </a:lnTo>
                  <a:cubicBezTo>
                    <a:pt x="4970" y="2503"/>
                    <a:pt x="5390" y="2447"/>
                    <a:pt x="5800" y="2356"/>
                  </a:cubicBezTo>
                  <a:close/>
                  <a:moveTo>
                    <a:pt x="7198" y="1869"/>
                  </a:moveTo>
                  <a:cubicBezTo>
                    <a:pt x="7690" y="2467"/>
                    <a:pt x="8009" y="3212"/>
                    <a:pt x="8060" y="4032"/>
                  </a:cubicBezTo>
                  <a:lnTo>
                    <a:pt x="6555" y="4032"/>
                  </a:lnTo>
                  <a:cubicBezTo>
                    <a:pt x="6535" y="3394"/>
                    <a:pt x="6444" y="2776"/>
                    <a:pt x="6287" y="2229"/>
                  </a:cubicBezTo>
                  <a:cubicBezTo>
                    <a:pt x="6601" y="2133"/>
                    <a:pt x="6910" y="2011"/>
                    <a:pt x="7198" y="1869"/>
                  </a:cubicBezTo>
                  <a:close/>
                  <a:moveTo>
                    <a:pt x="4032" y="4534"/>
                  </a:moveTo>
                  <a:lnTo>
                    <a:pt x="4032" y="6049"/>
                  </a:lnTo>
                  <a:cubicBezTo>
                    <a:pt x="3602" y="6064"/>
                    <a:pt x="3176" y="6114"/>
                    <a:pt x="2766" y="6206"/>
                  </a:cubicBezTo>
                  <a:cubicBezTo>
                    <a:pt x="2624" y="5699"/>
                    <a:pt x="2538" y="5132"/>
                    <a:pt x="2518" y="4534"/>
                  </a:cubicBezTo>
                  <a:close/>
                  <a:moveTo>
                    <a:pt x="6054" y="4534"/>
                  </a:moveTo>
                  <a:cubicBezTo>
                    <a:pt x="6033" y="5132"/>
                    <a:pt x="5947" y="5699"/>
                    <a:pt x="5805" y="6206"/>
                  </a:cubicBezTo>
                  <a:cubicBezTo>
                    <a:pt x="5395" y="6114"/>
                    <a:pt x="4970" y="6064"/>
                    <a:pt x="4539" y="6049"/>
                  </a:cubicBezTo>
                  <a:lnTo>
                    <a:pt x="4539" y="4534"/>
                  </a:lnTo>
                  <a:close/>
                  <a:moveTo>
                    <a:pt x="2016" y="4534"/>
                  </a:moveTo>
                  <a:cubicBezTo>
                    <a:pt x="2037" y="5172"/>
                    <a:pt x="2128" y="5785"/>
                    <a:pt x="2285" y="6332"/>
                  </a:cubicBezTo>
                  <a:cubicBezTo>
                    <a:pt x="1966" y="6433"/>
                    <a:pt x="1662" y="6550"/>
                    <a:pt x="1368" y="6692"/>
                  </a:cubicBezTo>
                  <a:cubicBezTo>
                    <a:pt x="866" y="6084"/>
                    <a:pt x="563" y="5329"/>
                    <a:pt x="512" y="4534"/>
                  </a:cubicBezTo>
                  <a:close/>
                  <a:moveTo>
                    <a:pt x="8060" y="4534"/>
                  </a:moveTo>
                  <a:cubicBezTo>
                    <a:pt x="8009" y="5329"/>
                    <a:pt x="7705" y="6084"/>
                    <a:pt x="7204" y="6692"/>
                  </a:cubicBezTo>
                  <a:cubicBezTo>
                    <a:pt x="6910" y="6550"/>
                    <a:pt x="6606" y="6433"/>
                    <a:pt x="6287" y="6337"/>
                  </a:cubicBezTo>
                  <a:cubicBezTo>
                    <a:pt x="6444" y="5785"/>
                    <a:pt x="6535" y="5172"/>
                    <a:pt x="6555" y="4534"/>
                  </a:cubicBezTo>
                  <a:close/>
                  <a:moveTo>
                    <a:pt x="2442" y="6813"/>
                  </a:moveTo>
                  <a:cubicBezTo>
                    <a:pt x="2579" y="7173"/>
                    <a:pt x="2761" y="7538"/>
                    <a:pt x="3004" y="7842"/>
                  </a:cubicBezTo>
                  <a:cubicBezTo>
                    <a:pt x="2548" y="7680"/>
                    <a:pt x="2113" y="7426"/>
                    <a:pt x="1733" y="7077"/>
                  </a:cubicBezTo>
                  <a:cubicBezTo>
                    <a:pt x="1961" y="6976"/>
                    <a:pt x="2199" y="6884"/>
                    <a:pt x="2442" y="6813"/>
                  </a:cubicBezTo>
                  <a:close/>
                  <a:moveTo>
                    <a:pt x="6130" y="6813"/>
                  </a:moveTo>
                  <a:cubicBezTo>
                    <a:pt x="6373" y="6884"/>
                    <a:pt x="6611" y="6976"/>
                    <a:pt x="6839" y="7077"/>
                  </a:cubicBezTo>
                  <a:cubicBezTo>
                    <a:pt x="6464" y="7416"/>
                    <a:pt x="6038" y="7675"/>
                    <a:pt x="5567" y="7842"/>
                  </a:cubicBezTo>
                  <a:cubicBezTo>
                    <a:pt x="5810" y="7538"/>
                    <a:pt x="5993" y="7173"/>
                    <a:pt x="6130" y="6813"/>
                  </a:cubicBezTo>
                  <a:close/>
                  <a:moveTo>
                    <a:pt x="4032" y="6550"/>
                  </a:moveTo>
                  <a:lnTo>
                    <a:pt x="4032" y="8024"/>
                  </a:lnTo>
                  <a:cubicBezTo>
                    <a:pt x="3506" y="7852"/>
                    <a:pt x="3136" y="7203"/>
                    <a:pt x="2928" y="6687"/>
                  </a:cubicBezTo>
                  <a:cubicBezTo>
                    <a:pt x="3288" y="6611"/>
                    <a:pt x="3658" y="6565"/>
                    <a:pt x="4032" y="6550"/>
                  </a:cubicBezTo>
                  <a:close/>
                  <a:moveTo>
                    <a:pt x="4539" y="6550"/>
                  </a:moveTo>
                  <a:cubicBezTo>
                    <a:pt x="4914" y="6565"/>
                    <a:pt x="5284" y="6611"/>
                    <a:pt x="5643" y="6687"/>
                  </a:cubicBezTo>
                  <a:cubicBezTo>
                    <a:pt x="5436" y="7203"/>
                    <a:pt x="5066" y="7852"/>
                    <a:pt x="4539" y="8024"/>
                  </a:cubicBezTo>
                  <a:lnTo>
                    <a:pt x="4539" y="6550"/>
                  </a:lnTo>
                  <a:close/>
                  <a:moveTo>
                    <a:pt x="4286" y="0"/>
                  </a:moveTo>
                  <a:cubicBezTo>
                    <a:pt x="1920" y="0"/>
                    <a:pt x="0" y="1915"/>
                    <a:pt x="0" y="4286"/>
                  </a:cubicBezTo>
                  <a:cubicBezTo>
                    <a:pt x="0" y="6636"/>
                    <a:pt x="1905" y="8571"/>
                    <a:pt x="4286" y="8571"/>
                  </a:cubicBezTo>
                  <a:cubicBezTo>
                    <a:pt x="6662" y="8571"/>
                    <a:pt x="8571" y="6641"/>
                    <a:pt x="8571" y="4286"/>
                  </a:cubicBezTo>
                  <a:cubicBezTo>
                    <a:pt x="8571" y="1915"/>
                    <a:pt x="6656" y="0"/>
                    <a:pt x="42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2" name="Google Shape;2072;p35"/>
          <p:cNvGrpSpPr/>
          <p:nvPr/>
        </p:nvGrpSpPr>
        <p:grpSpPr>
          <a:xfrm>
            <a:off x="8182316" y="3353164"/>
            <a:ext cx="309363" cy="253929"/>
            <a:chOff x="11346778" y="3231077"/>
            <a:chExt cx="309363" cy="253929"/>
          </a:xfrm>
        </p:grpSpPr>
        <p:sp>
          <p:nvSpPr>
            <p:cNvPr id="2073" name="Google Shape;2073;p35"/>
            <p:cNvSpPr/>
            <p:nvPr/>
          </p:nvSpPr>
          <p:spPr>
            <a:xfrm>
              <a:off x="11346778" y="3231077"/>
              <a:ext cx="309363" cy="253929"/>
            </a:xfrm>
            <a:custGeom>
              <a:avLst/>
              <a:gdLst/>
              <a:ahLst/>
              <a:cxnLst/>
              <a:rect l="l" t="t" r="r" b="b"/>
              <a:pathLst>
                <a:path w="8572" h="7036" extrusionOk="0">
                  <a:moveTo>
                    <a:pt x="750" y="1"/>
                  </a:moveTo>
                  <a:cubicBezTo>
                    <a:pt x="335" y="1"/>
                    <a:pt x="1" y="340"/>
                    <a:pt x="1" y="756"/>
                  </a:cubicBezTo>
                  <a:lnTo>
                    <a:pt x="1" y="4773"/>
                  </a:lnTo>
                  <a:cubicBezTo>
                    <a:pt x="1" y="5188"/>
                    <a:pt x="335" y="5527"/>
                    <a:pt x="750" y="5527"/>
                  </a:cubicBezTo>
                  <a:lnTo>
                    <a:pt x="1520" y="5527"/>
                  </a:lnTo>
                  <a:lnTo>
                    <a:pt x="1520" y="6784"/>
                  </a:lnTo>
                  <a:cubicBezTo>
                    <a:pt x="1520" y="6933"/>
                    <a:pt x="1644" y="7036"/>
                    <a:pt x="1775" y="7036"/>
                  </a:cubicBezTo>
                  <a:cubicBezTo>
                    <a:pt x="1827" y="7036"/>
                    <a:pt x="1879" y="7020"/>
                    <a:pt x="1925" y="6986"/>
                  </a:cubicBezTo>
                  <a:lnTo>
                    <a:pt x="3866" y="5527"/>
                  </a:lnTo>
                  <a:lnTo>
                    <a:pt x="7817" y="5527"/>
                  </a:lnTo>
                  <a:cubicBezTo>
                    <a:pt x="8232" y="5527"/>
                    <a:pt x="8572" y="5188"/>
                    <a:pt x="8572" y="4773"/>
                  </a:cubicBezTo>
                  <a:lnTo>
                    <a:pt x="8572" y="756"/>
                  </a:lnTo>
                  <a:cubicBezTo>
                    <a:pt x="8572" y="340"/>
                    <a:pt x="8232" y="1"/>
                    <a:pt x="7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5"/>
            <p:cNvSpPr/>
            <p:nvPr/>
          </p:nvSpPr>
          <p:spPr>
            <a:xfrm>
              <a:off x="11401994" y="3285572"/>
              <a:ext cx="199289" cy="18117"/>
            </a:xfrm>
            <a:custGeom>
              <a:avLst/>
              <a:gdLst/>
              <a:ahLst/>
              <a:cxnLst/>
              <a:rect l="l" t="t" r="r" b="b"/>
              <a:pathLst>
                <a:path w="5522" h="502" extrusionOk="0">
                  <a:moveTo>
                    <a:pt x="249" y="0"/>
                  </a:moveTo>
                  <a:cubicBezTo>
                    <a:pt x="112" y="0"/>
                    <a:pt x="0" y="112"/>
                    <a:pt x="0" y="249"/>
                  </a:cubicBezTo>
                  <a:cubicBezTo>
                    <a:pt x="0" y="390"/>
                    <a:pt x="112" y="502"/>
                    <a:pt x="249" y="502"/>
                  </a:cubicBezTo>
                  <a:lnTo>
                    <a:pt x="5274" y="502"/>
                  </a:lnTo>
                  <a:cubicBezTo>
                    <a:pt x="5410" y="502"/>
                    <a:pt x="5522" y="390"/>
                    <a:pt x="5522" y="249"/>
                  </a:cubicBezTo>
                  <a:cubicBezTo>
                    <a:pt x="5522" y="112"/>
                    <a:pt x="5410" y="0"/>
                    <a:pt x="5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5"/>
            <p:cNvSpPr/>
            <p:nvPr/>
          </p:nvSpPr>
          <p:spPr>
            <a:xfrm>
              <a:off x="11401994" y="3321770"/>
              <a:ext cx="126892" cy="18117"/>
            </a:xfrm>
            <a:custGeom>
              <a:avLst/>
              <a:gdLst/>
              <a:ahLst/>
              <a:cxnLst/>
              <a:rect l="l" t="t" r="r" b="b"/>
              <a:pathLst>
                <a:path w="3516" h="502" extrusionOk="0">
                  <a:moveTo>
                    <a:pt x="249" y="0"/>
                  </a:moveTo>
                  <a:cubicBezTo>
                    <a:pt x="112" y="0"/>
                    <a:pt x="0" y="112"/>
                    <a:pt x="0" y="254"/>
                  </a:cubicBezTo>
                  <a:cubicBezTo>
                    <a:pt x="0" y="390"/>
                    <a:pt x="112" y="502"/>
                    <a:pt x="249" y="502"/>
                  </a:cubicBezTo>
                  <a:lnTo>
                    <a:pt x="3263" y="502"/>
                  </a:lnTo>
                  <a:cubicBezTo>
                    <a:pt x="3399" y="502"/>
                    <a:pt x="3516" y="390"/>
                    <a:pt x="3516" y="254"/>
                  </a:cubicBezTo>
                  <a:cubicBezTo>
                    <a:pt x="3516" y="112"/>
                    <a:pt x="3399" y="0"/>
                    <a:pt x="3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5"/>
            <p:cNvSpPr/>
            <p:nvPr/>
          </p:nvSpPr>
          <p:spPr>
            <a:xfrm>
              <a:off x="11546965" y="3321770"/>
              <a:ext cx="54315" cy="18117"/>
            </a:xfrm>
            <a:custGeom>
              <a:avLst/>
              <a:gdLst/>
              <a:ahLst/>
              <a:cxnLst/>
              <a:rect l="l" t="t" r="r" b="b"/>
              <a:pathLst>
                <a:path w="1505" h="502" extrusionOk="0">
                  <a:moveTo>
                    <a:pt x="249" y="0"/>
                  </a:moveTo>
                  <a:cubicBezTo>
                    <a:pt x="112" y="0"/>
                    <a:pt x="0" y="112"/>
                    <a:pt x="0" y="254"/>
                  </a:cubicBezTo>
                  <a:cubicBezTo>
                    <a:pt x="0" y="390"/>
                    <a:pt x="112" y="502"/>
                    <a:pt x="249" y="502"/>
                  </a:cubicBezTo>
                  <a:lnTo>
                    <a:pt x="1257" y="502"/>
                  </a:lnTo>
                  <a:cubicBezTo>
                    <a:pt x="1393" y="502"/>
                    <a:pt x="1505" y="390"/>
                    <a:pt x="1505" y="254"/>
                  </a:cubicBezTo>
                  <a:cubicBezTo>
                    <a:pt x="1505" y="112"/>
                    <a:pt x="1393" y="0"/>
                    <a:pt x="1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5"/>
            <p:cNvSpPr/>
            <p:nvPr/>
          </p:nvSpPr>
          <p:spPr>
            <a:xfrm>
              <a:off x="11401994" y="3357968"/>
              <a:ext cx="72433" cy="18298"/>
            </a:xfrm>
            <a:custGeom>
              <a:avLst/>
              <a:gdLst/>
              <a:ahLst/>
              <a:cxnLst/>
              <a:rect l="l" t="t" r="r" b="b"/>
              <a:pathLst>
                <a:path w="2007" h="507" extrusionOk="0">
                  <a:moveTo>
                    <a:pt x="249" y="0"/>
                  </a:moveTo>
                  <a:cubicBezTo>
                    <a:pt x="112" y="0"/>
                    <a:pt x="0" y="117"/>
                    <a:pt x="0" y="254"/>
                  </a:cubicBezTo>
                  <a:cubicBezTo>
                    <a:pt x="0" y="390"/>
                    <a:pt x="112" y="507"/>
                    <a:pt x="249" y="507"/>
                  </a:cubicBezTo>
                  <a:lnTo>
                    <a:pt x="1758" y="507"/>
                  </a:lnTo>
                  <a:cubicBezTo>
                    <a:pt x="1895" y="507"/>
                    <a:pt x="2006" y="390"/>
                    <a:pt x="2006" y="254"/>
                  </a:cubicBezTo>
                  <a:cubicBezTo>
                    <a:pt x="2006" y="117"/>
                    <a:pt x="1895" y="0"/>
                    <a:pt x="1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5"/>
            <p:cNvSpPr/>
            <p:nvPr/>
          </p:nvSpPr>
          <p:spPr>
            <a:xfrm>
              <a:off x="11492470" y="3357968"/>
              <a:ext cx="108811" cy="18298"/>
            </a:xfrm>
            <a:custGeom>
              <a:avLst/>
              <a:gdLst/>
              <a:ahLst/>
              <a:cxnLst/>
              <a:rect l="l" t="t" r="r" b="b"/>
              <a:pathLst>
                <a:path w="3015" h="507" extrusionOk="0">
                  <a:moveTo>
                    <a:pt x="254" y="0"/>
                  </a:moveTo>
                  <a:cubicBezTo>
                    <a:pt x="117" y="0"/>
                    <a:pt x="1" y="117"/>
                    <a:pt x="1" y="254"/>
                  </a:cubicBezTo>
                  <a:cubicBezTo>
                    <a:pt x="1" y="390"/>
                    <a:pt x="117" y="507"/>
                    <a:pt x="254" y="507"/>
                  </a:cubicBezTo>
                  <a:lnTo>
                    <a:pt x="2767" y="507"/>
                  </a:lnTo>
                  <a:cubicBezTo>
                    <a:pt x="2903" y="507"/>
                    <a:pt x="3015" y="390"/>
                    <a:pt x="3015" y="254"/>
                  </a:cubicBezTo>
                  <a:cubicBezTo>
                    <a:pt x="3015" y="117"/>
                    <a:pt x="2903" y="0"/>
                    <a:pt x="2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" name="Google Shape;2079;p35"/>
          <p:cNvGrpSpPr/>
          <p:nvPr/>
        </p:nvGrpSpPr>
        <p:grpSpPr>
          <a:xfrm>
            <a:off x="8192010" y="1703446"/>
            <a:ext cx="289983" cy="308820"/>
            <a:chOff x="11763610" y="3257783"/>
            <a:chExt cx="289983" cy="308820"/>
          </a:xfrm>
        </p:grpSpPr>
        <p:sp>
          <p:nvSpPr>
            <p:cNvPr id="2080" name="Google Shape;2080;p35"/>
            <p:cNvSpPr/>
            <p:nvPr/>
          </p:nvSpPr>
          <p:spPr>
            <a:xfrm>
              <a:off x="11789738" y="3272941"/>
              <a:ext cx="221593" cy="94087"/>
            </a:xfrm>
            <a:custGeom>
              <a:avLst/>
              <a:gdLst/>
              <a:ahLst/>
              <a:cxnLst/>
              <a:rect l="l" t="t" r="r" b="b"/>
              <a:pathLst>
                <a:path w="6140" h="2607" extrusionOk="0">
                  <a:moveTo>
                    <a:pt x="5801" y="1"/>
                  </a:moveTo>
                  <a:lnTo>
                    <a:pt x="4033" y="1764"/>
                  </a:lnTo>
                  <a:lnTo>
                    <a:pt x="2452" y="411"/>
                  </a:lnTo>
                  <a:cubicBezTo>
                    <a:pt x="2404" y="371"/>
                    <a:pt x="2346" y="350"/>
                    <a:pt x="2288" y="350"/>
                  </a:cubicBezTo>
                  <a:cubicBezTo>
                    <a:pt x="2229" y="350"/>
                    <a:pt x="2171" y="371"/>
                    <a:pt x="2123" y="411"/>
                  </a:cubicBezTo>
                  <a:lnTo>
                    <a:pt x="117" y="2169"/>
                  </a:lnTo>
                  <a:cubicBezTo>
                    <a:pt x="11" y="2260"/>
                    <a:pt x="0" y="2417"/>
                    <a:pt x="92" y="2523"/>
                  </a:cubicBezTo>
                  <a:cubicBezTo>
                    <a:pt x="141" y="2578"/>
                    <a:pt x="209" y="2606"/>
                    <a:pt x="278" y="2606"/>
                  </a:cubicBezTo>
                  <a:cubicBezTo>
                    <a:pt x="338" y="2606"/>
                    <a:pt x="397" y="2586"/>
                    <a:pt x="446" y="2544"/>
                  </a:cubicBezTo>
                  <a:lnTo>
                    <a:pt x="2290" y="933"/>
                  </a:lnTo>
                  <a:lnTo>
                    <a:pt x="3886" y="2296"/>
                  </a:lnTo>
                  <a:cubicBezTo>
                    <a:pt x="3932" y="2337"/>
                    <a:pt x="3991" y="2357"/>
                    <a:pt x="4050" y="2357"/>
                  </a:cubicBezTo>
                  <a:cubicBezTo>
                    <a:pt x="4114" y="2357"/>
                    <a:pt x="4178" y="2333"/>
                    <a:pt x="4225" y="2285"/>
                  </a:cubicBezTo>
                  <a:lnTo>
                    <a:pt x="6140" y="371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5"/>
            <p:cNvSpPr/>
            <p:nvPr/>
          </p:nvSpPr>
          <p:spPr>
            <a:xfrm>
              <a:off x="11971448" y="3257783"/>
              <a:ext cx="55073" cy="54388"/>
            </a:xfrm>
            <a:custGeom>
              <a:avLst/>
              <a:gdLst/>
              <a:ahLst/>
              <a:cxnLst/>
              <a:rect l="l" t="t" r="r" b="b"/>
              <a:pathLst>
                <a:path w="1526" h="1507" extrusionOk="0">
                  <a:moveTo>
                    <a:pt x="269" y="0"/>
                  </a:moveTo>
                  <a:cubicBezTo>
                    <a:pt x="122" y="0"/>
                    <a:pt x="1" y="127"/>
                    <a:pt x="21" y="279"/>
                  </a:cubicBezTo>
                  <a:cubicBezTo>
                    <a:pt x="31" y="406"/>
                    <a:pt x="148" y="502"/>
                    <a:pt x="274" y="502"/>
                  </a:cubicBezTo>
                  <a:lnTo>
                    <a:pt x="1024" y="502"/>
                  </a:lnTo>
                  <a:lnTo>
                    <a:pt x="1024" y="1247"/>
                  </a:lnTo>
                  <a:cubicBezTo>
                    <a:pt x="1024" y="1378"/>
                    <a:pt x="1115" y="1490"/>
                    <a:pt x="1242" y="1505"/>
                  </a:cubicBezTo>
                  <a:cubicBezTo>
                    <a:pt x="1251" y="1506"/>
                    <a:pt x="1260" y="1506"/>
                    <a:pt x="1268" y="1506"/>
                  </a:cubicBezTo>
                  <a:cubicBezTo>
                    <a:pt x="1409" y="1506"/>
                    <a:pt x="1525" y="1395"/>
                    <a:pt x="1525" y="1257"/>
                  </a:cubicBezTo>
                  <a:lnTo>
                    <a:pt x="1525" y="249"/>
                  </a:lnTo>
                  <a:cubicBezTo>
                    <a:pt x="1525" y="112"/>
                    <a:pt x="1409" y="0"/>
                    <a:pt x="12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5"/>
            <p:cNvSpPr/>
            <p:nvPr/>
          </p:nvSpPr>
          <p:spPr>
            <a:xfrm>
              <a:off x="11772740" y="3394887"/>
              <a:ext cx="271866" cy="161286"/>
            </a:xfrm>
            <a:custGeom>
              <a:avLst/>
              <a:gdLst/>
              <a:ahLst/>
              <a:cxnLst/>
              <a:rect l="l" t="t" r="r" b="b"/>
              <a:pathLst>
                <a:path w="7533" h="4469" extrusionOk="0">
                  <a:moveTo>
                    <a:pt x="0" y="1"/>
                  </a:moveTo>
                  <a:lnTo>
                    <a:pt x="0" y="4468"/>
                  </a:lnTo>
                  <a:lnTo>
                    <a:pt x="7533" y="4468"/>
                  </a:lnTo>
                  <a:lnTo>
                    <a:pt x="75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>
              <a:off x="11853905" y="3420475"/>
              <a:ext cx="108811" cy="108631"/>
            </a:xfrm>
            <a:custGeom>
              <a:avLst/>
              <a:gdLst/>
              <a:ahLst/>
              <a:cxnLst/>
              <a:rect l="l" t="t" r="r" b="b"/>
              <a:pathLst>
                <a:path w="3015" h="3010" extrusionOk="0">
                  <a:moveTo>
                    <a:pt x="1510" y="1"/>
                  </a:moveTo>
                  <a:cubicBezTo>
                    <a:pt x="679" y="1"/>
                    <a:pt x="1" y="674"/>
                    <a:pt x="1" y="1505"/>
                  </a:cubicBezTo>
                  <a:cubicBezTo>
                    <a:pt x="1" y="2336"/>
                    <a:pt x="679" y="3010"/>
                    <a:pt x="1510" y="3010"/>
                  </a:cubicBezTo>
                  <a:cubicBezTo>
                    <a:pt x="2341" y="3010"/>
                    <a:pt x="3015" y="2336"/>
                    <a:pt x="3015" y="1505"/>
                  </a:cubicBezTo>
                  <a:cubicBezTo>
                    <a:pt x="3015" y="674"/>
                    <a:pt x="2341" y="1"/>
                    <a:pt x="1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>
              <a:off x="11763610" y="3384096"/>
              <a:ext cx="289983" cy="182507"/>
            </a:xfrm>
            <a:custGeom>
              <a:avLst/>
              <a:gdLst/>
              <a:ahLst/>
              <a:cxnLst/>
              <a:rect l="l" t="t" r="r" b="b"/>
              <a:pathLst>
                <a:path w="8035" h="5057" extrusionOk="0">
                  <a:moveTo>
                    <a:pt x="6302" y="502"/>
                  </a:moveTo>
                  <a:cubicBezTo>
                    <a:pt x="6403" y="1130"/>
                    <a:pt x="6905" y="1627"/>
                    <a:pt x="7533" y="1733"/>
                  </a:cubicBezTo>
                  <a:lnTo>
                    <a:pt x="7533" y="3278"/>
                  </a:lnTo>
                  <a:cubicBezTo>
                    <a:pt x="6889" y="3384"/>
                    <a:pt x="6383" y="3901"/>
                    <a:pt x="6292" y="4550"/>
                  </a:cubicBezTo>
                  <a:lnTo>
                    <a:pt x="1743" y="4550"/>
                  </a:lnTo>
                  <a:cubicBezTo>
                    <a:pt x="1651" y="3901"/>
                    <a:pt x="1145" y="3384"/>
                    <a:pt x="502" y="3278"/>
                  </a:cubicBezTo>
                  <a:lnTo>
                    <a:pt x="502" y="1733"/>
                  </a:lnTo>
                  <a:cubicBezTo>
                    <a:pt x="1135" y="1627"/>
                    <a:pt x="1631" y="1130"/>
                    <a:pt x="1738" y="502"/>
                  </a:cubicBezTo>
                  <a:close/>
                  <a:moveTo>
                    <a:pt x="253" y="1"/>
                  </a:moveTo>
                  <a:cubicBezTo>
                    <a:pt x="112" y="1"/>
                    <a:pt x="0" y="112"/>
                    <a:pt x="0" y="249"/>
                  </a:cubicBezTo>
                  <a:lnTo>
                    <a:pt x="0" y="4803"/>
                  </a:lnTo>
                  <a:cubicBezTo>
                    <a:pt x="0" y="4940"/>
                    <a:pt x="112" y="5056"/>
                    <a:pt x="253" y="5056"/>
                  </a:cubicBezTo>
                  <a:lnTo>
                    <a:pt x="7786" y="5056"/>
                  </a:lnTo>
                  <a:cubicBezTo>
                    <a:pt x="7923" y="5056"/>
                    <a:pt x="8034" y="4940"/>
                    <a:pt x="8034" y="4803"/>
                  </a:cubicBezTo>
                  <a:lnTo>
                    <a:pt x="8034" y="249"/>
                  </a:lnTo>
                  <a:cubicBezTo>
                    <a:pt x="8034" y="112"/>
                    <a:pt x="7923" y="1"/>
                    <a:pt x="77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B28D5FF-95B4-6727-D291-613F28AAC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Why people create fake news?</a:t>
            </a:r>
            <a:br>
              <a:rPr lang="en-US" sz="24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26"/>
          <p:cNvSpPr txBox="1">
            <a:spLocks noGrp="1"/>
          </p:cNvSpPr>
          <p:nvPr>
            <p:ph type="title"/>
          </p:nvPr>
        </p:nvSpPr>
        <p:spPr>
          <a:xfrm>
            <a:off x="506294" y="243918"/>
            <a:ext cx="826010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Teens &amp; Parents, both worried about the spreading Fake News</a:t>
            </a:r>
            <a:endParaRPr sz="2400" dirty="0"/>
          </a:p>
        </p:txBody>
      </p:sp>
      <p:sp>
        <p:nvSpPr>
          <p:cNvPr id="1325" name="Google Shape;1325;p26"/>
          <p:cNvSpPr/>
          <p:nvPr/>
        </p:nvSpPr>
        <p:spPr>
          <a:xfrm>
            <a:off x="4114638" y="1199663"/>
            <a:ext cx="914700" cy="9147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6" name="Google Shape;1326;p26"/>
          <p:cNvGrpSpPr/>
          <p:nvPr/>
        </p:nvGrpSpPr>
        <p:grpSpPr>
          <a:xfrm>
            <a:off x="4285650" y="1326483"/>
            <a:ext cx="572692" cy="661072"/>
            <a:chOff x="4285650" y="1707483"/>
            <a:chExt cx="572692" cy="661072"/>
          </a:xfrm>
        </p:grpSpPr>
        <p:sp>
          <p:nvSpPr>
            <p:cNvPr id="1327" name="Google Shape;1327;p26"/>
            <p:cNvSpPr/>
            <p:nvPr/>
          </p:nvSpPr>
          <p:spPr>
            <a:xfrm>
              <a:off x="4329799" y="1862044"/>
              <a:ext cx="484396" cy="484396"/>
            </a:xfrm>
            <a:custGeom>
              <a:avLst/>
              <a:gdLst/>
              <a:ahLst/>
              <a:cxnLst/>
              <a:rect l="l" t="t" r="r" b="b"/>
              <a:pathLst>
                <a:path w="5892" h="5892" extrusionOk="0">
                  <a:moveTo>
                    <a:pt x="2949" y="0"/>
                  </a:moveTo>
                  <a:cubicBezTo>
                    <a:pt x="1318" y="0"/>
                    <a:pt x="1" y="1317"/>
                    <a:pt x="1" y="2943"/>
                  </a:cubicBezTo>
                  <a:cubicBezTo>
                    <a:pt x="1" y="4569"/>
                    <a:pt x="1318" y="5892"/>
                    <a:pt x="2949" y="5892"/>
                  </a:cubicBezTo>
                  <a:cubicBezTo>
                    <a:pt x="4575" y="5892"/>
                    <a:pt x="5892" y="4569"/>
                    <a:pt x="5892" y="2943"/>
                  </a:cubicBezTo>
                  <a:cubicBezTo>
                    <a:pt x="5892" y="1317"/>
                    <a:pt x="4575" y="0"/>
                    <a:pt x="29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6"/>
            <p:cNvSpPr/>
            <p:nvPr/>
          </p:nvSpPr>
          <p:spPr>
            <a:xfrm>
              <a:off x="4307765" y="1839929"/>
              <a:ext cx="528544" cy="528626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2401" y="659"/>
                  </a:moveTo>
                  <a:cubicBezTo>
                    <a:pt x="2259" y="918"/>
                    <a:pt x="2143" y="1237"/>
                    <a:pt x="2057" y="1607"/>
                  </a:cubicBezTo>
                  <a:lnTo>
                    <a:pt x="1074" y="1607"/>
                  </a:lnTo>
                  <a:cubicBezTo>
                    <a:pt x="1150" y="1505"/>
                    <a:pt x="1231" y="1409"/>
                    <a:pt x="1322" y="1318"/>
                  </a:cubicBezTo>
                  <a:cubicBezTo>
                    <a:pt x="1631" y="1014"/>
                    <a:pt x="1996" y="786"/>
                    <a:pt x="2401" y="659"/>
                  </a:cubicBezTo>
                  <a:close/>
                  <a:moveTo>
                    <a:pt x="3217" y="533"/>
                  </a:moveTo>
                  <a:cubicBezTo>
                    <a:pt x="3232" y="533"/>
                    <a:pt x="3283" y="553"/>
                    <a:pt x="3354" y="629"/>
                  </a:cubicBezTo>
                  <a:cubicBezTo>
                    <a:pt x="3430" y="705"/>
                    <a:pt x="3546" y="857"/>
                    <a:pt x="3668" y="1146"/>
                  </a:cubicBezTo>
                  <a:cubicBezTo>
                    <a:pt x="3728" y="1287"/>
                    <a:pt x="3779" y="1439"/>
                    <a:pt x="3825" y="1607"/>
                  </a:cubicBezTo>
                  <a:lnTo>
                    <a:pt x="2609" y="1607"/>
                  </a:lnTo>
                  <a:cubicBezTo>
                    <a:pt x="2655" y="1439"/>
                    <a:pt x="2705" y="1287"/>
                    <a:pt x="2761" y="1146"/>
                  </a:cubicBezTo>
                  <a:cubicBezTo>
                    <a:pt x="2883" y="857"/>
                    <a:pt x="2999" y="705"/>
                    <a:pt x="3075" y="629"/>
                  </a:cubicBezTo>
                  <a:cubicBezTo>
                    <a:pt x="3146" y="553"/>
                    <a:pt x="3197" y="533"/>
                    <a:pt x="3217" y="533"/>
                  </a:cubicBezTo>
                  <a:close/>
                  <a:moveTo>
                    <a:pt x="4027" y="659"/>
                  </a:moveTo>
                  <a:cubicBezTo>
                    <a:pt x="4433" y="786"/>
                    <a:pt x="4802" y="1014"/>
                    <a:pt x="5111" y="1318"/>
                  </a:cubicBezTo>
                  <a:cubicBezTo>
                    <a:pt x="5197" y="1409"/>
                    <a:pt x="5284" y="1505"/>
                    <a:pt x="5360" y="1607"/>
                  </a:cubicBezTo>
                  <a:lnTo>
                    <a:pt x="4377" y="1607"/>
                  </a:lnTo>
                  <a:cubicBezTo>
                    <a:pt x="4286" y="1237"/>
                    <a:pt x="4169" y="918"/>
                    <a:pt x="4027" y="659"/>
                  </a:cubicBezTo>
                  <a:close/>
                  <a:moveTo>
                    <a:pt x="1950" y="2144"/>
                  </a:moveTo>
                  <a:cubicBezTo>
                    <a:pt x="1905" y="2478"/>
                    <a:pt x="1874" y="2838"/>
                    <a:pt x="1874" y="3212"/>
                  </a:cubicBezTo>
                  <a:cubicBezTo>
                    <a:pt x="1874" y="3587"/>
                    <a:pt x="1905" y="3952"/>
                    <a:pt x="1950" y="4286"/>
                  </a:cubicBezTo>
                  <a:lnTo>
                    <a:pt x="760" y="4286"/>
                  </a:lnTo>
                  <a:cubicBezTo>
                    <a:pt x="613" y="3952"/>
                    <a:pt x="537" y="3587"/>
                    <a:pt x="537" y="3212"/>
                  </a:cubicBezTo>
                  <a:cubicBezTo>
                    <a:pt x="537" y="2838"/>
                    <a:pt x="613" y="2478"/>
                    <a:pt x="760" y="2144"/>
                  </a:cubicBezTo>
                  <a:close/>
                  <a:moveTo>
                    <a:pt x="3936" y="2144"/>
                  </a:moveTo>
                  <a:cubicBezTo>
                    <a:pt x="3992" y="2478"/>
                    <a:pt x="4017" y="2843"/>
                    <a:pt x="4017" y="3212"/>
                  </a:cubicBezTo>
                  <a:cubicBezTo>
                    <a:pt x="4017" y="3582"/>
                    <a:pt x="3992" y="3947"/>
                    <a:pt x="3936" y="4286"/>
                  </a:cubicBezTo>
                  <a:lnTo>
                    <a:pt x="2492" y="4286"/>
                  </a:lnTo>
                  <a:cubicBezTo>
                    <a:pt x="2442" y="3947"/>
                    <a:pt x="2411" y="3582"/>
                    <a:pt x="2411" y="3212"/>
                  </a:cubicBezTo>
                  <a:cubicBezTo>
                    <a:pt x="2411" y="2843"/>
                    <a:pt x="2442" y="2478"/>
                    <a:pt x="2492" y="2144"/>
                  </a:cubicBezTo>
                  <a:close/>
                  <a:moveTo>
                    <a:pt x="5674" y="2144"/>
                  </a:moveTo>
                  <a:cubicBezTo>
                    <a:pt x="5815" y="2478"/>
                    <a:pt x="5891" y="2838"/>
                    <a:pt x="5891" y="3212"/>
                  </a:cubicBezTo>
                  <a:cubicBezTo>
                    <a:pt x="5891" y="3587"/>
                    <a:pt x="5815" y="3952"/>
                    <a:pt x="5674" y="4286"/>
                  </a:cubicBezTo>
                  <a:lnTo>
                    <a:pt x="4478" y="4286"/>
                  </a:lnTo>
                  <a:cubicBezTo>
                    <a:pt x="4529" y="3952"/>
                    <a:pt x="4554" y="3587"/>
                    <a:pt x="4554" y="3212"/>
                  </a:cubicBezTo>
                  <a:cubicBezTo>
                    <a:pt x="4554" y="2838"/>
                    <a:pt x="4529" y="2478"/>
                    <a:pt x="4478" y="2144"/>
                  </a:cubicBezTo>
                  <a:close/>
                  <a:moveTo>
                    <a:pt x="2057" y="4818"/>
                  </a:moveTo>
                  <a:cubicBezTo>
                    <a:pt x="2143" y="5188"/>
                    <a:pt x="2259" y="5507"/>
                    <a:pt x="2401" y="5765"/>
                  </a:cubicBezTo>
                  <a:cubicBezTo>
                    <a:pt x="1996" y="5639"/>
                    <a:pt x="1631" y="5416"/>
                    <a:pt x="1322" y="5107"/>
                  </a:cubicBezTo>
                  <a:cubicBezTo>
                    <a:pt x="1231" y="5016"/>
                    <a:pt x="1150" y="4919"/>
                    <a:pt x="1074" y="4818"/>
                  </a:cubicBezTo>
                  <a:close/>
                  <a:moveTo>
                    <a:pt x="5360" y="4818"/>
                  </a:moveTo>
                  <a:cubicBezTo>
                    <a:pt x="5284" y="4919"/>
                    <a:pt x="5197" y="5016"/>
                    <a:pt x="5111" y="5107"/>
                  </a:cubicBezTo>
                  <a:cubicBezTo>
                    <a:pt x="4802" y="5416"/>
                    <a:pt x="4433" y="5639"/>
                    <a:pt x="4027" y="5765"/>
                  </a:cubicBezTo>
                  <a:cubicBezTo>
                    <a:pt x="4169" y="5507"/>
                    <a:pt x="4286" y="5188"/>
                    <a:pt x="4377" y="4818"/>
                  </a:cubicBezTo>
                  <a:close/>
                  <a:moveTo>
                    <a:pt x="3825" y="4818"/>
                  </a:moveTo>
                  <a:cubicBezTo>
                    <a:pt x="3779" y="4985"/>
                    <a:pt x="3728" y="5142"/>
                    <a:pt x="3668" y="5279"/>
                  </a:cubicBezTo>
                  <a:cubicBezTo>
                    <a:pt x="3546" y="5568"/>
                    <a:pt x="3430" y="5720"/>
                    <a:pt x="3354" y="5801"/>
                  </a:cubicBezTo>
                  <a:cubicBezTo>
                    <a:pt x="3283" y="5872"/>
                    <a:pt x="3232" y="5892"/>
                    <a:pt x="3217" y="5892"/>
                  </a:cubicBezTo>
                  <a:cubicBezTo>
                    <a:pt x="3197" y="5892"/>
                    <a:pt x="3146" y="5872"/>
                    <a:pt x="3075" y="5801"/>
                  </a:cubicBezTo>
                  <a:cubicBezTo>
                    <a:pt x="2999" y="5720"/>
                    <a:pt x="2883" y="5568"/>
                    <a:pt x="2761" y="5279"/>
                  </a:cubicBezTo>
                  <a:cubicBezTo>
                    <a:pt x="2705" y="5142"/>
                    <a:pt x="2655" y="4985"/>
                    <a:pt x="2609" y="4818"/>
                  </a:cubicBezTo>
                  <a:close/>
                  <a:moveTo>
                    <a:pt x="3217" y="1"/>
                  </a:moveTo>
                  <a:cubicBezTo>
                    <a:pt x="1439" y="1"/>
                    <a:pt x="0" y="1439"/>
                    <a:pt x="0" y="3212"/>
                  </a:cubicBezTo>
                  <a:cubicBezTo>
                    <a:pt x="0" y="4990"/>
                    <a:pt x="1439" y="6429"/>
                    <a:pt x="3217" y="6429"/>
                  </a:cubicBezTo>
                  <a:cubicBezTo>
                    <a:pt x="4990" y="6429"/>
                    <a:pt x="6428" y="4990"/>
                    <a:pt x="6428" y="3212"/>
                  </a:cubicBezTo>
                  <a:cubicBezTo>
                    <a:pt x="6428" y="1439"/>
                    <a:pt x="4990" y="1"/>
                    <a:pt x="32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6"/>
            <p:cNvSpPr/>
            <p:nvPr/>
          </p:nvSpPr>
          <p:spPr>
            <a:xfrm>
              <a:off x="4516835" y="1883667"/>
              <a:ext cx="110822" cy="57138"/>
            </a:xfrm>
            <a:custGeom>
              <a:avLst/>
              <a:gdLst/>
              <a:ahLst/>
              <a:cxnLst/>
              <a:rect l="l" t="t" r="r" b="b"/>
              <a:pathLst>
                <a:path w="1348" h="695" extrusionOk="0">
                  <a:moveTo>
                    <a:pt x="674" y="1"/>
                  </a:moveTo>
                  <a:cubicBezTo>
                    <a:pt x="456" y="1"/>
                    <a:pt x="253" y="87"/>
                    <a:pt x="106" y="239"/>
                  </a:cubicBezTo>
                  <a:cubicBezTo>
                    <a:pt x="0" y="345"/>
                    <a:pt x="0" y="512"/>
                    <a:pt x="106" y="619"/>
                  </a:cubicBezTo>
                  <a:cubicBezTo>
                    <a:pt x="157" y="669"/>
                    <a:pt x="226" y="695"/>
                    <a:pt x="294" y="695"/>
                  </a:cubicBezTo>
                  <a:cubicBezTo>
                    <a:pt x="362" y="695"/>
                    <a:pt x="431" y="669"/>
                    <a:pt x="481" y="619"/>
                  </a:cubicBezTo>
                  <a:cubicBezTo>
                    <a:pt x="532" y="568"/>
                    <a:pt x="603" y="538"/>
                    <a:pt x="674" y="538"/>
                  </a:cubicBezTo>
                  <a:cubicBezTo>
                    <a:pt x="745" y="538"/>
                    <a:pt x="811" y="568"/>
                    <a:pt x="861" y="619"/>
                  </a:cubicBezTo>
                  <a:cubicBezTo>
                    <a:pt x="912" y="669"/>
                    <a:pt x="983" y="695"/>
                    <a:pt x="1049" y="695"/>
                  </a:cubicBezTo>
                  <a:cubicBezTo>
                    <a:pt x="1120" y="695"/>
                    <a:pt x="1191" y="669"/>
                    <a:pt x="1241" y="619"/>
                  </a:cubicBezTo>
                  <a:cubicBezTo>
                    <a:pt x="1342" y="512"/>
                    <a:pt x="1348" y="345"/>
                    <a:pt x="1241" y="239"/>
                  </a:cubicBezTo>
                  <a:cubicBezTo>
                    <a:pt x="1089" y="87"/>
                    <a:pt x="887" y="1"/>
                    <a:pt x="6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6"/>
            <p:cNvSpPr/>
            <p:nvPr/>
          </p:nvSpPr>
          <p:spPr>
            <a:xfrm>
              <a:off x="4454352" y="1795780"/>
              <a:ext cx="235374" cy="82952"/>
            </a:xfrm>
            <a:custGeom>
              <a:avLst/>
              <a:gdLst/>
              <a:ahLst/>
              <a:cxnLst/>
              <a:rect l="l" t="t" r="r" b="b"/>
              <a:pathLst>
                <a:path w="2863" h="1009" extrusionOk="0">
                  <a:moveTo>
                    <a:pt x="1434" y="1"/>
                  </a:moveTo>
                  <a:cubicBezTo>
                    <a:pt x="932" y="1"/>
                    <a:pt x="461" y="193"/>
                    <a:pt x="107" y="548"/>
                  </a:cubicBezTo>
                  <a:cubicBezTo>
                    <a:pt x="0" y="654"/>
                    <a:pt x="0" y="821"/>
                    <a:pt x="107" y="928"/>
                  </a:cubicBezTo>
                  <a:cubicBezTo>
                    <a:pt x="160" y="981"/>
                    <a:pt x="228" y="1008"/>
                    <a:pt x="297" y="1008"/>
                  </a:cubicBezTo>
                  <a:cubicBezTo>
                    <a:pt x="365" y="1008"/>
                    <a:pt x="433" y="981"/>
                    <a:pt x="487" y="928"/>
                  </a:cubicBezTo>
                  <a:cubicBezTo>
                    <a:pt x="740" y="675"/>
                    <a:pt x="1074" y="538"/>
                    <a:pt x="1434" y="538"/>
                  </a:cubicBezTo>
                  <a:cubicBezTo>
                    <a:pt x="1788" y="538"/>
                    <a:pt x="2128" y="675"/>
                    <a:pt x="2381" y="928"/>
                  </a:cubicBezTo>
                  <a:cubicBezTo>
                    <a:pt x="2432" y="979"/>
                    <a:pt x="2503" y="1009"/>
                    <a:pt x="2569" y="1009"/>
                  </a:cubicBezTo>
                  <a:cubicBezTo>
                    <a:pt x="2639" y="1009"/>
                    <a:pt x="2705" y="979"/>
                    <a:pt x="2756" y="928"/>
                  </a:cubicBezTo>
                  <a:cubicBezTo>
                    <a:pt x="2862" y="821"/>
                    <a:pt x="2862" y="654"/>
                    <a:pt x="2756" y="548"/>
                  </a:cubicBezTo>
                  <a:cubicBezTo>
                    <a:pt x="2406" y="193"/>
                    <a:pt x="1935" y="1"/>
                    <a:pt x="14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6"/>
            <p:cNvSpPr/>
            <p:nvPr/>
          </p:nvSpPr>
          <p:spPr>
            <a:xfrm>
              <a:off x="4392281" y="1707483"/>
              <a:ext cx="359926" cy="108849"/>
            </a:xfrm>
            <a:custGeom>
              <a:avLst/>
              <a:gdLst/>
              <a:ahLst/>
              <a:cxnLst/>
              <a:rect l="l" t="t" r="r" b="b"/>
              <a:pathLst>
                <a:path w="4378" h="1324" extrusionOk="0">
                  <a:moveTo>
                    <a:pt x="2189" y="1"/>
                  </a:moveTo>
                  <a:cubicBezTo>
                    <a:pt x="1399" y="1"/>
                    <a:pt x="659" y="310"/>
                    <a:pt x="102" y="867"/>
                  </a:cubicBezTo>
                  <a:cubicBezTo>
                    <a:pt x="1" y="968"/>
                    <a:pt x="1" y="1141"/>
                    <a:pt x="102" y="1247"/>
                  </a:cubicBezTo>
                  <a:cubicBezTo>
                    <a:pt x="155" y="1298"/>
                    <a:pt x="225" y="1323"/>
                    <a:pt x="294" y="1323"/>
                  </a:cubicBezTo>
                  <a:cubicBezTo>
                    <a:pt x="363" y="1323"/>
                    <a:pt x="431" y="1298"/>
                    <a:pt x="482" y="1247"/>
                  </a:cubicBezTo>
                  <a:cubicBezTo>
                    <a:pt x="938" y="791"/>
                    <a:pt x="1546" y="538"/>
                    <a:pt x="2189" y="538"/>
                  </a:cubicBezTo>
                  <a:cubicBezTo>
                    <a:pt x="2832" y="538"/>
                    <a:pt x="3435" y="791"/>
                    <a:pt x="3891" y="1247"/>
                  </a:cubicBezTo>
                  <a:cubicBezTo>
                    <a:pt x="3947" y="1298"/>
                    <a:pt x="4012" y="1323"/>
                    <a:pt x="4083" y="1323"/>
                  </a:cubicBezTo>
                  <a:cubicBezTo>
                    <a:pt x="4149" y="1323"/>
                    <a:pt x="4220" y="1298"/>
                    <a:pt x="4271" y="1247"/>
                  </a:cubicBezTo>
                  <a:cubicBezTo>
                    <a:pt x="4377" y="1141"/>
                    <a:pt x="4377" y="968"/>
                    <a:pt x="4271" y="867"/>
                  </a:cubicBezTo>
                  <a:cubicBezTo>
                    <a:pt x="3714" y="310"/>
                    <a:pt x="2974" y="1"/>
                    <a:pt x="21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6"/>
            <p:cNvSpPr/>
            <p:nvPr/>
          </p:nvSpPr>
          <p:spPr>
            <a:xfrm>
              <a:off x="4516835" y="1883667"/>
              <a:ext cx="77526" cy="57138"/>
            </a:xfrm>
            <a:custGeom>
              <a:avLst/>
              <a:gdLst/>
              <a:ahLst/>
              <a:cxnLst/>
              <a:rect l="l" t="t" r="r" b="b"/>
              <a:pathLst>
                <a:path w="943" h="695" extrusionOk="0">
                  <a:moveTo>
                    <a:pt x="674" y="1"/>
                  </a:moveTo>
                  <a:cubicBezTo>
                    <a:pt x="456" y="1"/>
                    <a:pt x="253" y="87"/>
                    <a:pt x="106" y="239"/>
                  </a:cubicBezTo>
                  <a:cubicBezTo>
                    <a:pt x="0" y="345"/>
                    <a:pt x="0" y="512"/>
                    <a:pt x="106" y="619"/>
                  </a:cubicBezTo>
                  <a:cubicBezTo>
                    <a:pt x="157" y="669"/>
                    <a:pt x="223" y="695"/>
                    <a:pt x="294" y="695"/>
                  </a:cubicBezTo>
                  <a:cubicBezTo>
                    <a:pt x="360" y="695"/>
                    <a:pt x="431" y="669"/>
                    <a:pt x="481" y="619"/>
                  </a:cubicBezTo>
                  <a:cubicBezTo>
                    <a:pt x="532" y="568"/>
                    <a:pt x="603" y="538"/>
                    <a:pt x="674" y="538"/>
                  </a:cubicBezTo>
                  <a:cubicBezTo>
                    <a:pt x="821" y="538"/>
                    <a:pt x="942" y="421"/>
                    <a:pt x="942" y="269"/>
                  </a:cubicBezTo>
                  <a:cubicBezTo>
                    <a:pt x="942" y="122"/>
                    <a:pt x="821" y="1"/>
                    <a:pt x="6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6"/>
            <p:cNvSpPr/>
            <p:nvPr/>
          </p:nvSpPr>
          <p:spPr>
            <a:xfrm>
              <a:off x="4454352" y="1795780"/>
              <a:ext cx="140008" cy="82952"/>
            </a:xfrm>
            <a:custGeom>
              <a:avLst/>
              <a:gdLst/>
              <a:ahLst/>
              <a:cxnLst/>
              <a:rect l="l" t="t" r="r" b="b"/>
              <a:pathLst>
                <a:path w="1703" h="1009" extrusionOk="0">
                  <a:moveTo>
                    <a:pt x="1434" y="1"/>
                  </a:moveTo>
                  <a:cubicBezTo>
                    <a:pt x="932" y="1"/>
                    <a:pt x="461" y="193"/>
                    <a:pt x="107" y="548"/>
                  </a:cubicBezTo>
                  <a:cubicBezTo>
                    <a:pt x="0" y="654"/>
                    <a:pt x="0" y="821"/>
                    <a:pt x="107" y="928"/>
                  </a:cubicBezTo>
                  <a:cubicBezTo>
                    <a:pt x="157" y="979"/>
                    <a:pt x="228" y="1009"/>
                    <a:pt x="294" y="1009"/>
                  </a:cubicBezTo>
                  <a:cubicBezTo>
                    <a:pt x="365" y="1009"/>
                    <a:pt x="431" y="979"/>
                    <a:pt x="487" y="928"/>
                  </a:cubicBezTo>
                  <a:cubicBezTo>
                    <a:pt x="740" y="675"/>
                    <a:pt x="1074" y="538"/>
                    <a:pt x="1434" y="538"/>
                  </a:cubicBezTo>
                  <a:cubicBezTo>
                    <a:pt x="1581" y="538"/>
                    <a:pt x="1702" y="416"/>
                    <a:pt x="1702" y="269"/>
                  </a:cubicBezTo>
                  <a:cubicBezTo>
                    <a:pt x="1702" y="122"/>
                    <a:pt x="1581" y="1"/>
                    <a:pt x="14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6"/>
            <p:cNvSpPr/>
            <p:nvPr/>
          </p:nvSpPr>
          <p:spPr>
            <a:xfrm>
              <a:off x="4392281" y="1707483"/>
              <a:ext cx="202078" cy="108849"/>
            </a:xfrm>
            <a:custGeom>
              <a:avLst/>
              <a:gdLst/>
              <a:ahLst/>
              <a:cxnLst/>
              <a:rect l="l" t="t" r="r" b="b"/>
              <a:pathLst>
                <a:path w="2458" h="1324" extrusionOk="0">
                  <a:moveTo>
                    <a:pt x="2189" y="1"/>
                  </a:moveTo>
                  <a:cubicBezTo>
                    <a:pt x="1399" y="1"/>
                    <a:pt x="659" y="310"/>
                    <a:pt x="102" y="867"/>
                  </a:cubicBezTo>
                  <a:cubicBezTo>
                    <a:pt x="1" y="968"/>
                    <a:pt x="1" y="1141"/>
                    <a:pt x="102" y="1247"/>
                  </a:cubicBezTo>
                  <a:cubicBezTo>
                    <a:pt x="158" y="1298"/>
                    <a:pt x="223" y="1323"/>
                    <a:pt x="294" y="1323"/>
                  </a:cubicBezTo>
                  <a:cubicBezTo>
                    <a:pt x="360" y="1323"/>
                    <a:pt x="431" y="1298"/>
                    <a:pt x="482" y="1247"/>
                  </a:cubicBezTo>
                  <a:cubicBezTo>
                    <a:pt x="938" y="791"/>
                    <a:pt x="1546" y="538"/>
                    <a:pt x="2189" y="538"/>
                  </a:cubicBezTo>
                  <a:cubicBezTo>
                    <a:pt x="2336" y="538"/>
                    <a:pt x="2457" y="416"/>
                    <a:pt x="2457" y="269"/>
                  </a:cubicBezTo>
                  <a:cubicBezTo>
                    <a:pt x="2457" y="123"/>
                    <a:pt x="2336" y="1"/>
                    <a:pt x="21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6"/>
            <p:cNvSpPr/>
            <p:nvPr/>
          </p:nvSpPr>
          <p:spPr>
            <a:xfrm>
              <a:off x="4285650" y="2016113"/>
              <a:ext cx="572692" cy="220001"/>
            </a:xfrm>
            <a:custGeom>
              <a:avLst/>
              <a:gdLst/>
              <a:ahLst/>
              <a:cxnLst/>
              <a:rect l="l" t="t" r="r" b="b"/>
              <a:pathLst>
                <a:path w="6966" h="2676" extrusionOk="0">
                  <a:moveTo>
                    <a:pt x="269" y="1"/>
                  </a:moveTo>
                  <a:cubicBezTo>
                    <a:pt x="122" y="1"/>
                    <a:pt x="1" y="117"/>
                    <a:pt x="1" y="269"/>
                  </a:cubicBezTo>
                  <a:lnTo>
                    <a:pt x="1" y="2412"/>
                  </a:lnTo>
                  <a:cubicBezTo>
                    <a:pt x="1" y="2559"/>
                    <a:pt x="122" y="2675"/>
                    <a:pt x="269" y="2675"/>
                  </a:cubicBezTo>
                  <a:lnTo>
                    <a:pt x="6697" y="2675"/>
                  </a:lnTo>
                  <a:cubicBezTo>
                    <a:pt x="6844" y="2675"/>
                    <a:pt x="6966" y="2559"/>
                    <a:pt x="6966" y="2412"/>
                  </a:cubicBezTo>
                  <a:lnTo>
                    <a:pt x="6966" y="269"/>
                  </a:lnTo>
                  <a:cubicBezTo>
                    <a:pt x="6966" y="117"/>
                    <a:pt x="6844" y="1"/>
                    <a:pt x="6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6"/>
            <p:cNvSpPr/>
            <p:nvPr/>
          </p:nvSpPr>
          <p:spPr>
            <a:xfrm>
              <a:off x="4285650" y="2016113"/>
              <a:ext cx="572692" cy="198297"/>
            </a:xfrm>
            <a:custGeom>
              <a:avLst/>
              <a:gdLst/>
              <a:ahLst/>
              <a:cxnLst/>
              <a:rect l="l" t="t" r="r" b="b"/>
              <a:pathLst>
                <a:path w="6966" h="2412" extrusionOk="0">
                  <a:moveTo>
                    <a:pt x="269" y="1"/>
                  </a:moveTo>
                  <a:cubicBezTo>
                    <a:pt x="122" y="1"/>
                    <a:pt x="1" y="117"/>
                    <a:pt x="1" y="269"/>
                  </a:cubicBezTo>
                  <a:lnTo>
                    <a:pt x="1" y="2143"/>
                  </a:lnTo>
                  <a:cubicBezTo>
                    <a:pt x="1" y="2290"/>
                    <a:pt x="122" y="2412"/>
                    <a:pt x="269" y="2412"/>
                  </a:cubicBezTo>
                  <a:lnTo>
                    <a:pt x="6697" y="2412"/>
                  </a:lnTo>
                  <a:cubicBezTo>
                    <a:pt x="6844" y="2412"/>
                    <a:pt x="6966" y="2290"/>
                    <a:pt x="6966" y="2143"/>
                  </a:cubicBezTo>
                  <a:lnTo>
                    <a:pt x="6966" y="269"/>
                  </a:lnTo>
                  <a:cubicBezTo>
                    <a:pt x="6966" y="117"/>
                    <a:pt x="6844" y="1"/>
                    <a:pt x="6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6"/>
            <p:cNvSpPr/>
            <p:nvPr/>
          </p:nvSpPr>
          <p:spPr>
            <a:xfrm>
              <a:off x="4351914" y="2048998"/>
              <a:ext cx="87885" cy="132115"/>
            </a:xfrm>
            <a:custGeom>
              <a:avLst/>
              <a:gdLst/>
              <a:ahLst/>
              <a:cxnLst/>
              <a:rect l="l" t="t" r="r" b="b"/>
              <a:pathLst>
                <a:path w="1069" h="1607" extrusionOk="0">
                  <a:moveTo>
                    <a:pt x="937" y="1"/>
                  </a:moveTo>
                  <a:cubicBezTo>
                    <a:pt x="861" y="1"/>
                    <a:pt x="806" y="62"/>
                    <a:pt x="806" y="132"/>
                  </a:cubicBezTo>
                  <a:lnTo>
                    <a:pt x="806" y="989"/>
                  </a:lnTo>
                  <a:lnTo>
                    <a:pt x="248" y="67"/>
                  </a:lnTo>
                  <a:cubicBezTo>
                    <a:pt x="224" y="26"/>
                    <a:pt x="180" y="1"/>
                    <a:pt x="132" y="1"/>
                  </a:cubicBezTo>
                  <a:cubicBezTo>
                    <a:pt x="120" y="1"/>
                    <a:pt x="108" y="3"/>
                    <a:pt x="96" y="6"/>
                  </a:cubicBezTo>
                  <a:cubicBezTo>
                    <a:pt x="41" y="21"/>
                    <a:pt x="0" y="77"/>
                    <a:pt x="0" y="132"/>
                  </a:cubicBezTo>
                  <a:lnTo>
                    <a:pt x="0" y="1475"/>
                  </a:lnTo>
                  <a:cubicBezTo>
                    <a:pt x="0" y="1546"/>
                    <a:pt x="61" y="1607"/>
                    <a:pt x="132" y="1607"/>
                  </a:cubicBezTo>
                  <a:cubicBezTo>
                    <a:pt x="208" y="1607"/>
                    <a:pt x="269" y="1546"/>
                    <a:pt x="269" y="1475"/>
                  </a:cubicBezTo>
                  <a:lnTo>
                    <a:pt x="269" y="619"/>
                  </a:lnTo>
                  <a:lnTo>
                    <a:pt x="821" y="1541"/>
                  </a:lnTo>
                  <a:cubicBezTo>
                    <a:pt x="846" y="1586"/>
                    <a:pt x="892" y="1607"/>
                    <a:pt x="937" y="1607"/>
                  </a:cubicBezTo>
                  <a:cubicBezTo>
                    <a:pt x="947" y="1607"/>
                    <a:pt x="963" y="1607"/>
                    <a:pt x="973" y="1601"/>
                  </a:cubicBezTo>
                  <a:cubicBezTo>
                    <a:pt x="1034" y="1586"/>
                    <a:pt x="1069" y="1536"/>
                    <a:pt x="1069" y="1475"/>
                  </a:cubicBezTo>
                  <a:lnTo>
                    <a:pt x="1069" y="132"/>
                  </a:lnTo>
                  <a:cubicBezTo>
                    <a:pt x="1069" y="62"/>
                    <a:pt x="1013" y="1"/>
                    <a:pt x="9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6"/>
            <p:cNvSpPr/>
            <p:nvPr/>
          </p:nvSpPr>
          <p:spPr>
            <a:xfrm>
              <a:off x="4461834" y="2048998"/>
              <a:ext cx="88378" cy="132115"/>
            </a:xfrm>
            <a:custGeom>
              <a:avLst/>
              <a:gdLst/>
              <a:ahLst/>
              <a:cxnLst/>
              <a:rect l="l" t="t" r="r" b="b"/>
              <a:pathLst>
                <a:path w="1075" h="1607" extrusionOk="0">
                  <a:moveTo>
                    <a:pt x="137" y="1"/>
                  </a:moveTo>
                  <a:cubicBezTo>
                    <a:pt x="61" y="1"/>
                    <a:pt x="0" y="62"/>
                    <a:pt x="0" y="132"/>
                  </a:cubicBezTo>
                  <a:lnTo>
                    <a:pt x="0" y="1475"/>
                  </a:lnTo>
                  <a:cubicBezTo>
                    <a:pt x="0" y="1546"/>
                    <a:pt x="61" y="1607"/>
                    <a:pt x="137" y="1607"/>
                  </a:cubicBezTo>
                  <a:lnTo>
                    <a:pt x="938" y="1607"/>
                  </a:lnTo>
                  <a:cubicBezTo>
                    <a:pt x="1014" y="1607"/>
                    <a:pt x="1074" y="1546"/>
                    <a:pt x="1074" y="1475"/>
                  </a:cubicBezTo>
                  <a:cubicBezTo>
                    <a:pt x="1074" y="1399"/>
                    <a:pt x="1014" y="1338"/>
                    <a:pt x="938" y="1338"/>
                  </a:cubicBezTo>
                  <a:lnTo>
                    <a:pt x="269" y="1338"/>
                  </a:lnTo>
                  <a:lnTo>
                    <a:pt x="269" y="938"/>
                  </a:lnTo>
                  <a:lnTo>
                    <a:pt x="669" y="938"/>
                  </a:lnTo>
                  <a:cubicBezTo>
                    <a:pt x="745" y="938"/>
                    <a:pt x="806" y="877"/>
                    <a:pt x="806" y="806"/>
                  </a:cubicBezTo>
                  <a:cubicBezTo>
                    <a:pt x="806" y="730"/>
                    <a:pt x="745" y="669"/>
                    <a:pt x="669" y="669"/>
                  </a:cubicBezTo>
                  <a:lnTo>
                    <a:pt x="269" y="669"/>
                  </a:lnTo>
                  <a:lnTo>
                    <a:pt x="269" y="269"/>
                  </a:lnTo>
                  <a:lnTo>
                    <a:pt x="938" y="269"/>
                  </a:lnTo>
                  <a:cubicBezTo>
                    <a:pt x="1014" y="269"/>
                    <a:pt x="1074" y="208"/>
                    <a:pt x="1074" y="132"/>
                  </a:cubicBezTo>
                  <a:cubicBezTo>
                    <a:pt x="1074" y="62"/>
                    <a:pt x="1014" y="1"/>
                    <a:pt x="9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6"/>
            <p:cNvSpPr/>
            <p:nvPr/>
          </p:nvSpPr>
          <p:spPr>
            <a:xfrm>
              <a:off x="4572164" y="2048998"/>
              <a:ext cx="110083" cy="132115"/>
            </a:xfrm>
            <a:custGeom>
              <a:avLst/>
              <a:gdLst/>
              <a:ahLst/>
              <a:cxnLst/>
              <a:rect l="l" t="t" r="r" b="b"/>
              <a:pathLst>
                <a:path w="1339" h="1607" extrusionOk="0">
                  <a:moveTo>
                    <a:pt x="133" y="1"/>
                  </a:moveTo>
                  <a:cubicBezTo>
                    <a:pt x="62" y="1"/>
                    <a:pt x="1" y="62"/>
                    <a:pt x="1" y="132"/>
                  </a:cubicBezTo>
                  <a:lnTo>
                    <a:pt x="1" y="1206"/>
                  </a:lnTo>
                  <a:cubicBezTo>
                    <a:pt x="1" y="1429"/>
                    <a:pt x="178" y="1607"/>
                    <a:pt x="401" y="1607"/>
                  </a:cubicBezTo>
                  <a:cubicBezTo>
                    <a:pt x="502" y="1607"/>
                    <a:pt x="599" y="1571"/>
                    <a:pt x="669" y="1505"/>
                  </a:cubicBezTo>
                  <a:cubicBezTo>
                    <a:pt x="740" y="1571"/>
                    <a:pt x="832" y="1607"/>
                    <a:pt x="938" y="1607"/>
                  </a:cubicBezTo>
                  <a:cubicBezTo>
                    <a:pt x="1156" y="1607"/>
                    <a:pt x="1338" y="1429"/>
                    <a:pt x="1338" y="1206"/>
                  </a:cubicBezTo>
                  <a:lnTo>
                    <a:pt x="1338" y="132"/>
                  </a:lnTo>
                  <a:cubicBezTo>
                    <a:pt x="1338" y="62"/>
                    <a:pt x="1277" y="1"/>
                    <a:pt x="1206" y="1"/>
                  </a:cubicBezTo>
                  <a:cubicBezTo>
                    <a:pt x="1130" y="1"/>
                    <a:pt x="1070" y="62"/>
                    <a:pt x="1070" y="132"/>
                  </a:cubicBezTo>
                  <a:lnTo>
                    <a:pt x="1070" y="1206"/>
                  </a:lnTo>
                  <a:cubicBezTo>
                    <a:pt x="1070" y="1277"/>
                    <a:pt x="1009" y="1338"/>
                    <a:pt x="938" y="1338"/>
                  </a:cubicBezTo>
                  <a:cubicBezTo>
                    <a:pt x="862" y="1338"/>
                    <a:pt x="801" y="1277"/>
                    <a:pt x="801" y="1206"/>
                  </a:cubicBezTo>
                  <a:lnTo>
                    <a:pt x="801" y="132"/>
                  </a:lnTo>
                  <a:cubicBezTo>
                    <a:pt x="801" y="62"/>
                    <a:pt x="740" y="1"/>
                    <a:pt x="669" y="1"/>
                  </a:cubicBezTo>
                  <a:cubicBezTo>
                    <a:pt x="594" y="1"/>
                    <a:pt x="533" y="62"/>
                    <a:pt x="533" y="132"/>
                  </a:cubicBezTo>
                  <a:lnTo>
                    <a:pt x="533" y="1206"/>
                  </a:lnTo>
                  <a:cubicBezTo>
                    <a:pt x="533" y="1277"/>
                    <a:pt x="477" y="1338"/>
                    <a:pt x="401" y="1338"/>
                  </a:cubicBezTo>
                  <a:cubicBezTo>
                    <a:pt x="325" y="1338"/>
                    <a:pt x="269" y="1277"/>
                    <a:pt x="269" y="1206"/>
                  </a:cubicBezTo>
                  <a:lnTo>
                    <a:pt x="269" y="132"/>
                  </a:lnTo>
                  <a:cubicBezTo>
                    <a:pt x="269" y="62"/>
                    <a:pt x="209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6"/>
            <p:cNvSpPr/>
            <p:nvPr/>
          </p:nvSpPr>
          <p:spPr>
            <a:xfrm>
              <a:off x="4704199" y="2048998"/>
              <a:ext cx="87967" cy="132115"/>
            </a:xfrm>
            <a:custGeom>
              <a:avLst/>
              <a:gdLst/>
              <a:ahLst/>
              <a:cxnLst/>
              <a:rect l="l" t="t" r="r" b="b"/>
              <a:pathLst>
                <a:path w="1070" h="1607" extrusionOk="0">
                  <a:moveTo>
                    <a:pt x="401" y="1"/>
                  </a:moveTo>
                  <a:cubicBezTo>
                    <a:pt x="183" y="1"/>
                    <a:pt x="1" y="183"/>
                    <a:pt x="1" y="401"/>
                  </a:cubicBezTo>
                  <a:lnTo>
                    <a:pt x="1" y="538"/>
                  </a:lnTo>
                  <a:cubicBezTo>
                    <a:pt x="1" y="756"/>
                    <a:pt x="183" y="938"/>
                    <a:pt x="401" y="938"/>
                  </a:cubicBezTo>
                  <a:lnTo>
                    <a:pt x="669" y="938"/>
                  </a:lnTo>
                  <a:cubicBezTo>
                    <a:pt x="745" y="938"/>
                    <a:pt x="806" y="999"/>
                    <a:pt x="806" y="1070"/>
                  </a:cubicBezTo>
                  <a:lnTo>
                    <a:pt x="806" y="1206"/>
                  </a:lnTo>
                  <a:cubicBezTo>
                    <a:pt x="806" y="1282"/>
                    <a:pt x="745" y="1338"/>
                    <a:pt x="669" y="1338"/>
                  </a:cubicBezTo>
                  <a:lnTo>
                    <a:pt x="401" y="1338"/>
                  </a:lnTo>
                  <a:cubicBezTo>
                    <a:pt x="330" y="1338"/>
                    <a:pt x="269" y="1282"/>
                    <a:pt x="269" y="1206"/>
                  </a:cubicBezTo>
                  <a:cubicBezTo>
                    <a:pt x="269" y="1130"/>
                    <a:pt x="208" y="1070"/>
                    <a:pt x="132" y="1070"/>
                  </a:cubicBezTo>
                  <a:cubicBezTo>
                    <a:pt x="61" y="1070"/>
                    <a:pt x="1" y="1130"/>
                    <a:pt x="1" y="1206"/>
                  </a:cubicBezTo>
                  <a:cubicBezTo>
                    <a:pt x="1" y="1429"/>
                    <a:pt x="183" y="1607"/>
                    <a:pt x="401" y="1607"/>
                  </a:cubicBezTo>
                  <a:lnTo>
                    <a:pt x="669" y="1607"/>
                  </a:lnTo>
                  <a:cubicBezTo>
                    <a:pt x="892" y="1607"/>
                    <a:pt x="1069" y="1429"/>
                    <a:pt x="1069" y="1206"/>
                  </a:cubicBezTo>
                  <a:lnTo>
                    <a:pt x="1069" y="1070"/>
                  </a:lnTo>
                  <a:cubicBezTo>
                    <a:pt x="1069" y="852"/>
                    <a:pt x="892" y="669"/>
                    <a:pt x="669" y="669"/>
                  </a:cubicBezTo>
                  <a:lnTo>
                    <a:pt x="401" y="669"/>
                  </a:lnTo>
                  <a:cubicBezTo>
                    <a:pt x="330" y="669"/>
                    <a:pt x="269" y="609"/>
                    <a:pt x="269" y="538"/>
                  </a:cubicBezTo>
                  <a:lnTo>
                    <a:pt x="269" y="401"/>
                  </a:lnTo>
                  <a:cubicBezTo>
                    <a:pt x="269" y="330"/>
                    <a:pt x="330" y="269"/>
                    <a:pt x="401" y="269"/>
                  </a:cubicBezTo>
                  <a:lnTo>
                    <a:pt x="669" y="269"/>
                  </a:lnTo>
                  <a:cubicBezTo>
                    <a:pt x="745" y="269"/>
                    <a:pt x="806" y="330"/>
                    <a:pt x="806" y="401"/>
                  </a:cubicBezTo>
                  <a:cubicBezTo>
                    <a:pt x="806" y="477"/>
                    <a:pt x="862" y="538"/>
                    <a:pt x="938" y="538"/>
                  </a:cubicBezTo>
                  <a:cubicBezTo>
                    <a:pt x="1014" y="538"/>
                    <a:pt x="1069" y="477"/>
                    <a:pt x="1069" y="401"/>
                  </a:cubicBezTo>
                  <a:cubicBezTo>
                    <a:pt x="1069" y="183"/>
                    <a:pt x="892" y="1"/>
                    <a:pt x="6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" name="Google Shape;1341;p26"/>
          <p:cNvGrpSpPr/>
          <p:nvPr/>
        </p:nvGrpSpPr>
        <p:grpSpPr>
          <a:xfrm>
            <a:off x="506294" y="1380907"/>
            <a:ext cx="2714714" cy="2678000"/>
            <a:chOff x="515824" y="1370675"/>
            <a:chExt cx="2714714" cy="2678000"/>
          </a:xfrm>
        </p:grpSpPr>
        <p:sp>
          <p:nvSpPr>
            <p:cNvPr id="1342" name="Google Shape;1342;p26"/>
            <p:cNvSpPr/>
            <p:nvPr/>
          </p:nvSpPr>
          <p:spPr>
            <a:xfrm>
              <a:off x="515839" y="2155275"/>
              <a:ext cx="1781100" cy="1256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43" name="Google Shape;1343;p26"/>
            <p:cNvGrpSpPr/>
            <p:nvPr/>
          </p:nvGrpSpPr>
          <p:grpSpPr>
            <a:xfrm>
              <a:off x="515824" y="2280650"/>
              <a:ext cx="1781163" cy="1005151"/>
              <a:chOff x="958725" y="3365575"/>
              <a:chExt cx="1666820" cy="1005151"/>
            </a:xfrm>
          </p:grpSpPr>
          <p:sp>
            <p:nvSpPr>
              <p:cNvPr id="1344" name="Google Shape;1344;p26"/>
              <p:cNvSpPr txBox="1"/>
              <p:nvPr/>
            </p:nvSpPr>
            <p:spPr>
              <a:xfrm>
                <a:off x="958745" y="3365575"/>
                <a:ext cx="16668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Parents</a:t>
                </a:r>
                <a:endParaRPr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45" name="Google Shape;1345;p26"/>
              <p:cNvSpPr txBox="1"/>
              <p:nvPr/>
            </p:nvSpPr>
            <p:spPr>
              <a:xfrm>
                <a:off x="958725" y="3644426"/>
                <a:ext cx="1666800" cy="72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Indicated they were concerned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that their teen would spread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misinformation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46" name="Google Shape;1346;p26"/>
            <p:cNvSpPr/>
            <p:nvPr/>
          </p:nvSpPr>
          <p:spPr>
            <a:xfrm>
              <a:off x="1120038" y="1370675"/>
              <a:ext cx="572700" cy="572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000">
                <a:solidFill>
                  <a:schemeClr val="lt1"/>
                </a:solidFill>
              </a:endParaRPr>
            </a:p>
          </p:txBody>
        </p:sp>
        <p:cxnSp>
          <p:nvCxnSpPr>
            <p:cNvPr id="1347" name="Google Shape;1347;p26"/>
            <p:cNvCxnSpPr>
              <a:stCxn id="1346" idx="4"/>
              <a:endCxn id="1342" idx="0"/>
            </p:cNvCxnSpPr>
            <p:nvPr/>
          </p:nvCxnSpPr>
          <p:spPr>
            <a:xfrm>
              <a:off x="1406388" y="1943375"/>
              <a:ext cx="0" cy="211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8" name="Google Shape;1348;p26"/>
            <p:cNvSpPr/>
            <p:nvPr/>
          </p:nvSpPr>
          <p:spPr>
            <a:xfrm>
              <a:off x="888300" y="3623275"/>
              <a:ext cx="1036200" cy="425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63%</a:t>
              </a:r>
              <a:endParaRPr dirty="0"/>
            </a:p>
          </p:txBody>
        </p:sp>
        <p:cxnSp>
          <p:nvCxnSpPr>
            <p:cNvPr id="1349" name="Google Shape;1349;p26"/>
            <p:cNvCxnSpPr>
              <a:stCxn id="1342" idx="2"/>
              <a:endCxn id="1348" idx="0"/>
            </p:cNvCxnSpPr>
            <p:nvPr/>
          </p:nvCxnSpPr>
          <p:spPr>
            <a:xfrm>
              <a:off x="1406389" y="3411375"/>
              <a:ext cx="0" cy="211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0" name="Google Shape;1350;p26"/>
            <p:cNvCxnSpPr>
              <a:stCxn id="1346" idx="6"/>
              <a:endCxn id="1351" idx="2"/>
            </p:cNvCxnSpPr>
            <p:nvPr/>
          </p:nvCxnSpPr>
          <p:spPr>
            <a:xfrm>
              <a:off x="1692738" y="1657025"/>
              <a:ext cx="1537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54" name="Google Shape;1354;p26"/>
          <p:cNvGrpSpPr/>
          <p:nvPr/>
        </p:nvGrpSpPr>
        <p:grpSpPr>
          <a:xfrm>
            <a:off x="2626253" y="1370675"/>
            <a:ext cx="1781176" cy="2678000"/>
            <a:chOff x="2626253" y="1370675"/>
            <a:chExt cx="1781176" cy="2678000"/>
          </a:xfrm>
        </p:grpSpPr>
        <p:sp>
          <p:nvSpPr>
            <p:cNvPr id="1355" name="Google Shape;1355;p26"/>
            <p:cNvSpPr/>
            <p:nvPr/>
          </p:nvSpPr>
          <p:spPr>
            <a:xfrm>
              <a:off x="2626253" y="2155275"/>
              <a:ext cx="1781100" cy="1256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6" name="Google Shape;1356;p26"/>
            <p:cNvGrpSpPr/>
            <p:nvPr/>
          </p:nvGrpSpPr>
          <p:grpSpPr>
            <a:xfrm>
              <a:off x="2626266" y="2280650"/>
              <a:ext cx="1781163" cy="1005151"/>
              <a:chOff x="958725" y="3365575"/>
              <a:chExt cx="1666820" cy="1005151"/>
            </a:xfrm>
          </p:grpSpPr>
          <p:sp>
            <p:nvSpPr>
              <p:cNvPr id="1357" name="Google Shape;1357;p26"/>
              <p:cNvSpPr txBox="1"/>
              <p:nvPr/>
            </p:nvSpPr>
            <p:spPr>
              <a:xfrm>
                <a:off x="958745" y="3365575"/>
                <a:ext cx="16668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Parents</a:t>
                </a:r>
                <a:endParaRPr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58" name="Google Shape;1358;p26"/>
              <p:cNvSpPr txBox="1"/>
              <p:nvPr/>
            </p:nvSpPr>
            <p:spPr>
              <a:xfrm>
                <a:off x="958725" y="3644426"/>
                <a:ext cx="1666800" cy="72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Said they'd like to learn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how to identify fake news.</a:t>
                </a:r>
              </a:p>
            </p:txBody>
          </p:sp>
        </p:grpSp>
        <p:sp>
          <p:nvSpPr>
            <p:cNvPr id="1351" name="Google Shape;1351;p26"/>
            <p:cNvSpPr/>
            <p:nvPr/>
          </p:nvSpPr>
          <p:spPr>
            <a:xfrm>
              <a:off x="3230427" y="1370675"/>
              <a:ext cx="572700" cy="572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/>
            </a:p>
          </p:txBody>
        </p:sp>
        <p:cxnSp>
          <p:nvCxnSpPr>
            <p:cNvPr id="1359" name="Google Shape;1359;p26"/>
            <p:cNvCxnSpPr>
              <a:stCxn id="1351" idx="4"/>
              <a:endCxn id="1355" idx="0"/>
            </p:cNvCxnSpPr>
            <p:nvPr/>
          </p:nvCxnSpPr>
          <p:spPr>
            <a:xfrm>
              <a:off x="3516777" y="1943375"/>
              <a:ext cx="0" cy="211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0" name="Google Shape;1360;p26"/>
            <p:cNvSpPr/>
            <p:nvPr/>
          </p:nvSpPr>
          <p:spPr>
            <a:xfrm>
              <a:off x="2998750" y="3623275"/>
              <a:ext cx="1036200" cy="425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dirty="0"/>
            </a:p>
          </p:txBody>
        </p:sp>
        <p:cxnSp>
          <p:nvCxnSpPr>
            <p:cNvPr id="1361" name="Google Shape;1361;p26"/>
            <p:cNvCxnSpPr>
              <a:stCxn id="1355" idx="2"/>
              <a:endCxn id="1360" idx="0"/>
            </p:cNvCxnSpPr>
            <p:nvPr/>
          </p:nvCxnSpPr>
          <p:spPr>
            <a:xfrm>
              <a:off x="3516803" y="3411375"/>
              <a:ext cx="0" cy="211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2" name="Google Shape;1362;p26"/>
            <p:cNvCxnSpPr>
              <a:stCxn id="1351" idx="6"/>
              <a:endCxn id="1325" idx="2"/>
            </p:cNvCxnSpPr>
            <p:nvPr/>
          </p:nvCxnSpPr>
          <p:spPr>
            <a:xfrm>
              <a:off x="3803127" y="1657025"/>
              <a:ext cx="31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65" name="Google Shape;1365;p26"/>
          <p:cNvGrpSpPr/>
          <p:nvPr/>
        </p:nvGrpSpPr>
        <p:grpSpPr>
          <a:xfrm>
            <a:off x="4736696" y="1370675"/>
            <a:ext cx="1781176" cy="2678000"/>
            <a:chOff x="4736696" y="1370675"/>
            <a:chExt cx="1781176" cy="2678000"/>
          </a:xfrm>
        </p:grpSpPr>
        <p:sp>
          <p:nvSpPr>
            <p:cNvPr id="1366" name="Google Shape;1366;p26"/>
            <p:cNvSpPr/>
            <p:nvPr/>
          </p:nvSpPr>
          <p:spPr>
            <a:xfrm>
              <a:off x="4736696" y="2155275"/>
              <a:ext cx="1781100" cy="1256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7" name="Google Shape;1367;p26"/>
            <p:cNvGrpSpPr/>
            <p:nvPr/>
          </p:nvGrpSpPr>
          <p:grpSpPr>
            <a:xfrm>
              <a:off x="4736709" y="2280650"/>
              <a:ext cx="1781163" cy="1005151"/>
              <a:chOff x="958725" y="3365575"/>
              <a:chExt cx="1666820" cy="1005151"/>
            </a:xfrm>
          </p:grpSpPr>
          <p:sp>
            <p:nvSpPr>
              <p:cNvPr id="1368" name="Google Shape;1368;p26"/>
              <p:cNvSpPr txBox="1"/>
              <p:nvPr/>
            </p:nvSpPr>
            <p:spPr>
              <a:xfrm>
                <a:off x="958745" y="3365575"/>
                <a:ext cx="16668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Teens</a:t>
                </a:r>
                <a:endParaRPr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69" name="Google Shape;1369;p26"/>
              <p:cNvSpPr txBox="1"/>
              <p:nvPr/>
            </p:nvSpPr>
            <p:spPr>
              <a:xfrm>
                <a:off x="958725" y="3644426"/>
                <a:ext cx="1666800" cy="72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“Somewhat” concerned about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mistakenly spreading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fake news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70" name="Google Shape;1370;p26"/>
            <p:cNvSpPr/>
            <p:nvPr/>
          </p:nvSpPr>
          <p:spPr>
            <a:xfrm>
              <a:off x="5340870" y="1370675"/>
              <a:ext cx="572700" cy="572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/>
            </a:p>
          </p:txBody>
        </p:sp>
        <p:cxnSp>
          <p:nvCxnSpPr>
            <p:cNvPr id="1371" name="Google Shape;1371;p26"/>
            <p:cNvCxnSpPr>
              <a:stCxn id="1370" idx="4"/>
              <a:endCxn id="1366" idx="0"/>
            </p:cNvCxnSpPr>
            <p:nvPr/>
          </p:nvCxnSpPr>
          <p:spPr>
            <a:xfrm>
              <a:off x="5627220" y="1943375"/>
              <a:ext cx="0" cy="211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2" name="Google Shape;1372;p26"/>
            <p:cNvSpPr/>
            <p:nvPr/>
          </p:nvSpPr>
          <p:spPr>
            <a:xfrm>
              <a:off x="5109200" y="3623275"/>
              <a:ext cx="1036200" cy="425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dirty="0"/>
            </a:p>
          </p:txBody>
        </p:sp>
        <p:cxnSp>
          <p:nvCxnSpPr>
            <p:cNvPr id="1373" name="Google Shape;1373;p26"/>
            <p:cNvCxnSpPr>
              <a:stCxn id="1366" idx="2"/>
              <a:endCxn id="1372" idx="0"/>
            </p:cNvCxnSpPr>
            <p:nvPr/>
          </p:nvCxnSpPr>
          <p:spPr>
            <a:xfrm>
              <a:off x="5627246" y="3411375"/>
              <a:ext cx="0" cy="211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4" name="Google Shape;1374;p26"/>
            <p:cNvCxnSpPr>
              <a:stCxn id="1370" idx="2"/>
              <a:endCxn id="1325" idx="6"/>
            </p:cNvCxnSpPr>
            <p:nvPr/>
          </p:nvCxnSpPr>
          <p:spPr>
            <a:xfrm rot="10800000">
              <a:off x="5029470" y="1657025"/>
              <a:ext cx="31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77" name="Google Shape;1377;p26"/>
          <p:cNvGrpSpPr/>
          <p:nvPr/>
        </p:nvGrpSpPr>
        <p:grpSpPr>
          <a:xfrm>
            <a:off x="5913513" y="1370675"/>
            <a:ext cx="2714802" cy="2678000"/>
            <a:chOff x="5913513" y="1370675"/>
            <a:chExt cx="2714802" cy="2678000"/>
          </a:xfrm>
        </p:grpSpPr>
        <p:sp>
          <p:nvSpPr>
            <p:cNvPr id="1378" name="Google Shape;1378;p26"/>
            <p:cNvSpPr/>
            <p:nvPr/>
          </p:nvSpPr>
          <p:spPr>
            <a:xfrm>
              <a:off x="6847139" y="2155275"/>
              <a:ext cx="1781100" cy="1256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9" name="Google Shape;1379;p26"/>
            <p:cNvGrpSpPr/>
            <p:nvPr/>
          </p:nvGrpSpPr>
          <p:grpSpPr>
            <a:xfrm>
              <a:off x="6847152" y="2280650"/>
              <a:ext cx="1781163" cy="1005151"/>
              <a:chOff x="958725" y="3365575"/>
              <a:chExt cx="1666820" cy="1005151"/>
            </a:xfrm>
          </p:grpSpPr>
          <p:sp>
            <p:nvSpPr>
              <p:cNvPr id="1380" name="Google Shape;1380;p26"/>
              <p:cNvSpPr txBox="1"/>
              <p:nvPr/>
            </p:nvSpPr>
            <p:spPr>
              <a:xfrm>
                <a:off x="958745" y="3365575"/>
                <a:ext cx="16668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Teens</a:t>
                </a:r>
                <a:endParaRPr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81" name="Google Shape;1381;p26"/>
              <p:cNvSpPr txBox="1"/>
              <p:nvPr/>
            </p:nvSpPr>
            <p:spPr>
              <a:xfrm>
                <a:off x="958725" y="3644426"/>
                <a:ext cx="1666800" cy="72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Said they'd like to learn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how to identify fake news.</a:t>
                </a:r>
              </a:p>
            </p:txBody>
          </p:sp>
        </p:grpSp>
        <p:sp>
          <p:nvSpPr>
            <p:cNvPr id="1382" name="Google Shape;1382;p26"/>
            <p:cNvSpPr/>
            <p:nvPr/>
          </p:nvSpPr>
          <p:spPr>
            <a:xfrm>
              <a:off x="7451313" y="1370675"/>
              <a:ext cx="572700" cy="572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/>
            </a:p>
          </p:txBody>
        </p:sp>
        <p:cxnSp>
          <p:nvCxnSpPr>
            <p:cNvPr id="1383" name="Google Shape;1383;p26"/>
            <p:cNvCxnSpPr>
              <a:stCxn id="1382" idx="4"/>
              <a:endCxn id="1378" idx="0"/>
            </p:cNvCxnSpPr>
            <p:nvPr/>
          </p:nvCxnSpPr>
          <p:spPr>
            <a:xfrm>
              <a:off x="7737663" y="1943375"/>
              <a:ext cx="0" cy="211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84" name="Google Shape;1384;p26"/>
            <p:cNvSpPr/>
            <p:nvPr/>
          </p:nvSpPr>
          <p:spPr>
            <a:xfrm>
              <a:off x="7219650" y="3623275"/>
              <a:ext cx="1036200" cy="425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dirty="0"/>
            </a:p>
          </p:txBody>
        </p:sp>
        <p:cxnSp>
          <p:nvCxnSpPr>
            <p:cNvPr id="1385" name="Google Shape;1385;p26"/>
            <p:cNvCxnSpPr>
              <a:stCxn id="1378" idx="2"/>
              <a:endCxn id="1384" idx="0"/>
            </p:cNvCxnSpPr>
            <p:nvPr/>
          </p:nvCxnSpPr>
          <p:spPr>
            <a:xfrm>
              <a:off x="7737689" y="3411375"/>
              <a:ext cx="0" cy="211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6" name="Google Shape;1386;p26"/>
            <p:cNvCxnSpPr>
              <a:stCxn id="1382" idx="2"/>
              <a:endCxn id="1370" idx="6"/>
            </p:cNvCxnSpPr>
            <p:nvPr/>
          </p:nvCxnSpPr>
          <p:spPr>
            <a:xfrm rot="10800000">
              <a:off x="5913513" y="1657025"/>
              <a:ext cx="1537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87395D9F-ACF4-4B9B-B9C0-AC52F299A7C8}"/>
              </a:ext>
            </a:extLst>
          </p:cNvPr>
          <p:cNvSpPr txBox="1"/>
          <p:nvPr/>
        </p:nvSpPr>
        <p:spPr>
          <a:xfrm>
            <a:off x="6193894" y="4875407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Source: National Cyber Security Alliance.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ke News Infographics by Slidesgo">
  <a:themeElements>
    <a:clrScheme name="Simple Light">
      <a:dk1>
        <a:srgbClr val="000000"/>
      </a:dk1>
      <a:lt1>
        <a:srgbClr val="FFFFFF"/>
      </a:lt1>
      <a:dk2>
        <a:srgbClr val="818181"/>
      </a:dk2>
      <a:lt2>
        <a:srgbClr val="E6E6E6"/>
      </a:lt2>
      <a:accent1>
        <a:srgbClr val="FF7774"/>
      </a:accent1>
      <a:accent2>
        <a:srgbClr val="FF322E"/>
      </a:accent2>
      <a:accent3>
        <a:srgbClr val="9B0C21"/>
      </a:accent3>
      <a:accent4>
        <a:srgbClr val="77DDD0"/>
      </a:accent4>
      <a:accent5>
        <a:srgbClr val="14BBAE"/>
      </a:accent5>
      <a:accent6>
        <a:srgbClr val="1C918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3569</TotalTime>
  <Words>1204</Words>
  <Application>Microsoft Office PowerPoint</Application>
  <PresentationFormat>On-screen Show (16:9)</PresentationFormat>
  <Paragraphs>258</Paragraphs>
  <Slides>34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Arial</vt:lpstr>
      <vt:lpstr>Wingdings</vt:lpstr>
      <vt:lpstr>Fira Sans Extra Condensed</vt:lpstr>
      <vt:lpstr>Menlo</vt:lpstr>
      <vt:lpstr>charter</vt:lpstr>
      <vt:lpstr>sohne</vt:lpstr>
      <vt:lpstr>Fira Sans</vt:lpstr>
      <vt:lpstr>Roboto</vt:lpstr>
      <vt:lpstr>Times New Roman</vt:lpstr>
      <vt:lpstr>Fake News Infographics by Slidesgo</vt:lpstr>
      <vt:lpstr>FAKE NEWS CLASSIFICATION  &amp;  PREDICTION</vt:lpstr>
      <vt:lpstr>Under the guidance of</vt:lpstr>
      <vt:lpstr>Team Members</vt:lpstr>
      <vt:lpstr>Contents of the Presentation</vt:lpstr>
      <vt:lpstr>Introduction</vt:lpstr>
      <vt:lpstr>Impact of Fake News</vt:lpstr>
      <vt:lpstr>PowerPoint Presentation</vt:lpstr>
      <vt:lpstr>Why people create fake news? </vt:lpstr>
      <vt:lpstr>Teens &amp; Parents, both worried about the spreading Fake News</vt:lpstr>
      <vt:lpstr>Problem Statement</vt:lpstr>
      <vt:lpstr>Solution</vt:lpstr>
      <vt:lpstr>Project flow</vt:lpstr>
      <vt:lpstr>About the Dataset</vt:lpstr>
      <vt:lpstr>How to spot fake news?</vt:lpstr>
      <vt:lpstr>Research Questions</vt:lpstr>
      <vt:lpstr>EDA : Chart 1 - Data Distribution</vt:lpstr>
      <vt:lpstr>EDA : Chart 2- Countplot</vt:lpstr>
      <vt:lpstr>EDA : Chart 3 - Countplot</vt:lpstr>
      <vt:lpstr>EDA : Chart 5 - Barplot</vt:lpstr>
      <vt:lpstr>EDA : Chart 6 n-gram</vt:lpstr>
      <vt:lpstr>EDA : Chart 7 n-gram</vt:lpstr>
      <vt:lpstr>EDA : Chart 8 n-gram</vt:lpstr>
      <vt:lpstr>Chart 9 – Word Clouds</vt:lpstr>
      <vt:lpstr>Modeling</vt:lpstr>
      <vt:lpstr>Text Processing</vt:lpstr>
      <vt:lpstr>Model Comparision</vt:lpstr>
      <vt:lpstr>TF-IDF</vt:lpstr>
      <vt:lpstr>Model Comparision : TF-IDF Transformation </vt:lpstr>
      <vt:lpstr>Deployment </vt:lpstr>
      <vt:lpstr>Sample Output  : UI </vt:lpstr>
      <vt:lpstr>Sample Output  : Fake News </vt:lpstr>
      <vt:lpstr>PowerPoint Presentation</vt:lpstr>
      <vt:lpstr>Challenges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NEWS CLASSIFICATION  &amp;  PREDICTION</dc:title>
  <dc:creator>Sri Keerthi Upperla</dc:creator>
  <cp:lastModifiedBy>Sushrutha dt</cp:lastModifiedBy>
  <cp:revision>16</cp:revision>
  <dcterms:modified xsi:type="dcterms:W3CDTF">2022-05-19T00:01:50Z</dcterms:modified>
</cp:coreProperties>
</file>